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diagrams/quickStyle17.xml" ContentType="application/vnd.openxmlformats-officedocument.drawingml.diagramStyle+xml"/>
  <Override PartName="/ppt/slides/slide169.xml" ContentType="application/vnd.openxmlformats-officedocument.presentationml.slide+xml"/>
  <Override PartName="/ppt/tableStyles.xml" ContentType="application/vnd.openxmlformats-officedocument.presentationml.tableStyles+xml"/>
  <Override PartName="/ppt/diagrams/layout17.xml" ContentType="application/vnd.openxmlformats-officedocument.drawingml.diagramLayout+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diagrams/colors4.xml" ContentType="application/vnd.openxmlformats-officedocument.drawingml.diagramColors+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diagrams/layout20.xml" ContentType="application/vnd.openxmlformats-officedocument.drawingml.diagramLayout+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diagrams/data21.xml" ContentType="application/vnd.openxmlformats-officedocument.drawingml.diagramData+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notesSlides/notesSlide13.xml" ContentType="application/vnd.openxmlformats-officedocument.presentationml.notesSlide+xml"/>
  <Override PartName="/ppt/diagrams/quickStyle14.xml" ContentType="application/vnd.openxmlformats-officedocument.drawingml.diagramStyl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diagrams/drawing8.xml" ContentType="application/vnd.ms-office.drawingml.diagramDrawing+xml"/>
  <Override PartName="/ppt/slides/slide108.xml" ContentType="application/vnd.openxmlformats-officedocument.presentationml.slide+xml"/>
  <Override PartName="/ppt/slides/slide155.xml" ContentType="application/vnd.openxmlformats-officedocument.presentationml.slide+xml"/>
  <Override PartName="/ppt/diagrams/quickStyle8.xml" ContentType="application/vnd.openxmlformats-officedocument.drawingml.diagramStyle+xml"/>
  <Override PartName="/ppt/diagrams/layout14.xml" ContentType="application/vnd.openxmlformats-officedocument.drawingml.diagramLayout+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diagrams/colors24.xml" ContentType="application/vnd.openxmlformats-officedocument.drawingml.diagramColors+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diagrams/colors1.xml" ContentType="application/vnd.openxmlformats-officedocument.drawingml.diagramColors+xml"/>
  <Override PartName="/ppt/diagrams/colors13.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diagrams/quickStyle19.xml" ContentType="application/vnd.openxmlformats-officedocument.drawingml.diagramStyle+xml"/>
  <Override PartName="/ppt/slides/slide41.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diagrams/layout19.xml" ContentType="application/vnd.openxmlformats-officedocument.drawingml.diagramLayout+xml"/>
  <Override PartName="/ppt/notesSlides/notesSlide32.xml" ContentType="application/vnd.openxmlformats-officedocument.presentationml.notesSlide+xml"/>
  <Override PartName="/ppt/slides/slide138.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quickStyle22.xml" ContentType="application/vnd.openxmlformats-officedocument.drawingml.diagramStyl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11.xml" ContentType="application/vnd.openxmlformats-officedocument.drawingml.diagramStyle+xml"/>
  <Override PartName="/ppt/diagrams/colors18.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diagrams/layout11.xml" ContentType="application/vnd.openxmlformats-officedocument.drawingml.diagramLayout+xml"/>
  <Override PartName="/ppt/diagrams/layout22.xml" ContentType="application/vnd.openxmlformats-officedocument.drawingml.diagramLayout+xml"/>
  <Override PartName="/ppt/diagrams/drawing5.xml" ContentType="application/vnd.ms-office.drawingml.diagramDrawing+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diagrams/quickStyle5.xml" ContentType="application/vnd.openxmlformats-officedocument.drawingml.diagramStyl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diagrams/quickStyle1.xml" ContentType="application/vnd.openxmlformats-officedocument.drawingml.diagramStyle+xml"/>
  <Override PartName="/ppt/diagrams/layout8.xml" ContentType="application/vnd.openxmlformats-officedocument.drawingml.diagramLayout+xml"/>
  <Default Extension="jpeg" ContentType="image/jpeg"/>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diagrams/quickStyle16.xml" ContentType="application/vnd.openxmlformats-officedocument.drawingml.diagramStyl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11.xml" ContentType="application/vnd.openxmlformats-officedocument.presentationml.notesSlide+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diagrams/layout23.xml" ContentType="application/vnd.openxmlformats-officedocument.drawingml.diagramLayout+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quickStyle24.xml" ContentType="application/vnd.openxmlformats-officedocument.drawingml.diagramStyle+xml"/>
  <Override PartName="/ppt/slides/slide129.xml" ContentType="application/vnd.openxmlformats-officedocument.presentationml.slide+xml"/>
  <Override PartName="/ppt/slides/slide176.xml" ContentType="application/vnd.openxmlformats-officedocument.presentationml.slide+xml"/>
  <Override PartName="/ppt/diagrams/colors8.xml" ContentType="application/vnd.openxmlformats-officedocument.drawingml.diagramColors+xml"/>
  <Override PartName="/ppt/notesSlides/notesSlide12.xml" ContentType="application/vnd.openxmlformats-officedocument.presentationml.notesSlide+xml"/>
  <Override PartName="/ppt/diagrams/quickStyle13.xml" ContentType="application/vnd.openxmlformats-officedocument.drawingml.diagramStyle+xml"/>
  <Override PartName="/ppt/slides/slide118.xml" ContentType="application/vnd.openxmlformats-officedocument.presentationml.slide+xml"/>
  <Override PartName="/ppt/slides/slide165.xml" ContentType="application/vnd.openxmlformats-officedocument.presentationml.slide+xml"/>
  <Override PartName="/ppt/diagrams/layout13.xml" ContentType="application/vnd.openxmlformats-officedocument.drawingml.diagramLayout+xml"/>
  <Override PartName="/ppt/diagrams/layout24.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diagrams/quickStyle18.xml" ContentType="application/vnd.openxmlformats-officedocument.drawingml.diagramStyle+xml"/>
  <Override PartName="/ppt/slides/slide40.xml" ContentType="application/vnd.openxmlformats-officedocument.presentationml.slide+xml"/>
  <Override PartName="/ppt/slides/slide159.xml" ContentType="application/vnd.openxmlformats-officedocument.presentationml.slide+xml"/>
  <Override PartName="/ppt/diagrams/layout18.xml" ContentType="application/vnd.openxmlformats-officedocument.drawingml.diagramLayout+xml"/>
  <Override PartName="/ppt/slides/slide148.xml" ContentType="application/vnd.openxmlformats-officedocument.presentationml.slide+xml"/>
  <Default Extension="vml" ContentType="application/vnd.openxmlformats-officedocument.vmlDrawing"/>
  <Override PartName="/ppt/diagrams/layout2.xml" ContentType="application/vnd.openxmlformats-officedocument.drawingml.diagramLayout+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11.xml" ContentType="application/vnd.ms-office.drawingml.diagramDrawing+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diagrams/data19.xml" ContentType="application/vnd.openxmlformats-officedocument.drawingml.diagramData+xml"/>
  <Override PartName="/ppt/diagrams/layout21.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diagrams/colors20.xml" ContentType="application/vnd.openxmlformats-officedocument.drawingml.diagramColors+xml"/>
  <Override PartName="/ppt/slides/slide34.xml" ContentType="application/vnd.openxmlformats-officedocument.presentationml.slide+xml"/>
  <Override PartName="/ppt/slides/slide81.xml" ContentType="application/vnd.openxmlformats-officedocument.presentationml.slide+xml"/>
  <Override PartName="/ppt/diagrams/data11.xml" ContentType="application/vnd.openxmlformats-officedocument.drawingml.diagramData+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slides/slide167.xml" ContentType="application/vnd.openxmlformats-officedocument.presentationml.slide+xml"/>
  <Override PartName="/ppt/diagrams/layout15.xml" ContentType="application/vnd.openxmlformats-officedocument.drawingml.diagramLayout+xml"/>
  <Override PartName="/ppt/diagrams/drawing9.xml" ContentType="application/vnd.ms-office.drawingml.diagramDrawing+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diagrams/quickStyle9.xml" ContentType="application/vnd.openxmlformats-officedocument.drawingml.diagramStyl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diagrams/colors14.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sldIdLst>
    <p:sldId id="257" r:id="rId2"/>
    <p:sldId id="978" r:id="rId3"/>
    <p:sldId id="706" r:id="rId4"/>
    <p:sldId id="705" r:id="rId5"/>
    <p:sldId id="711" r:id="rId6"/>
    <p:sldId id="712" r:id="rId7"/>
    <p:sldId id="713" r:id="rId8"/>
    <p:sldId id="716" r:id="rId9"/>
    <p:sldId id="723" r:id="rId10"/>
    <p:sldId id="724" r:id="rId11"/>
    <p:sldId id="725" r:id="rId12"/>
    <p:sldId id="726" r:id="rId13"/>
    <p:sldId id="737" r:id="rId14"/>
    <p:sldId id="739" r:id="rId15"/>
    <p:sldId id="740" r:id="rId16"/>
    <p:sldId id="753" r:id="rId17"/>
    <p:sldId id="754" r:id="rId18"/>
    <p:sldId id="755" r:id="rId19"/>
    <p:sldId id="260" r:id="rId20"/>
    <p:sldId id="262" r:id="rId21"/>
    <p:sldId id="338" r:id="rId22"/>
    <p:sldId id="264" r:id="rId23"/>
    <p:sldId id="266" r:id="rId24"/>
    <p:sldId id="267" r:id="rId25"/>
    <p:sldId id="268" r:id="rId26"/>
    <p:sldId id="481" r:id="rId27"/>
    <p:sldId id="270" r:id="rId28"/>
    <p:sldId id="311" r:id="rId29"/>
    <p:sldId id="336" r:id="rId30"/>
    <p:sldId id="312" r:id="rId31"/>
    <p:sldId id="271" r:id="rId32"/>
    <p:sldId id="273" r:id="rId33"/>
    <p:sldId id="375" r:id="rId34"/>
    <p:sldId id="382" r:id="rId35"/>
    <p:sldId id="383" r:id="rId36"/>
    <p:sldId id="384" r:id="rId37"/>
    <p:sldId id="385" r:id="rId38"/>
    <p:sldId id="387" r:id="rId39"/>
    <p:sldId id="389" r:id="rId40"/>
    <p:sldId id="390" r:id="rId41"/>
    <p:sldId id="391" r:id="rId42"/>
    <p:sldId id="392" r:id="rId43"/>
    <p:sldId id="393" r:id="rId44"/>
    <p:sldId id="395" r:id="rId45"/>
    <p:sldId id="396" r:id="rId46"/>
    <p:sldId id="422" r:id="rId47"/>
    <p:sldId id="278" r:id="rId48"/>
    <p:sldId id="279" r:id="rId49"/>
    <p:sldId id="280" r:id="rId50"/>
    <p:sldId id="281" r:id="rId51"/>
    <p:sldId id="282" r:id="rId52"/>
    <p:sldId id="283" r:id="rId53"/>
    <p:sldId id="498" r:id="rId54"/>
    <p:sldId id="500" r:id="rId55"/>
    <p:sldId id="501" r:id="rId56"/>
    <p:sldId id="502" r:id="rId57"/>
    <p:sldId id="503" r:id="rId58"/>
    <p:sldId id="504" r:id="rId59"/>
    <p:sldId id="506" r:id="rId60"/>
    <p:sldId id="510" r:id="rId61"/>
    <p:sldId id="511" r:id="rId62"/>
    <p:sldId id="512" r:id="rId63"/>
    <p:sldId id="513" r:id="rId64"/>
    <p:sldId id="514" r:id="rId65"/>
    <p:sldId id="515" r:id="rId66"/>
    <p:sldId id="516" r:id="rId67"/>
    <p:sldId id="517" r:id="rId68"/>
    <p:sldId id="518" r:id="rId69"/>
    <p:sldId id="519" r:id="rId70"/>
    <p:sldId id="520" r:id="rId71"/>
    <p:sldId id="521" r:id="rId72"/>
    <p:sldId id="522" r:id="rId73"/>
    <p:sldId id="523" r:id="rId74"/>
    <p:sldId id="524" r:id="rId75"/>
    <p:sldId id="525" r:id="rId76"/>
    <p:sldId id="526" r:id="rId77"/>
    <p:sldId id="527" r:id="rId78"/>
    <p:sldId id="528" r:id="rId79"/>
    <p:sldId id="529" r:id="rId80"/>
    <p:sldId id="530" r:id="rId81"/>
    <p:sldId id="531" r:id="rId82"/>
    <p:sldId id="532" r:id="rId83"/>
    <p:sldId id="533" r:id="rId84"/>
    <p:sldId id="534" r:id="rId85"/>
    <p:sldId id="535" r:id="rId86"/>
    <p:sldId id="536" r:id="rId87"/>
    <p:sldId id="537" r:id="rId88"/>
    <p:sldId id="538" r:id="rId89"/>
    <p:sldId id="539" r:id="rId90"/>
    <p:sldId id="540" r:id="rId91"/>
    <p:sldId id="541" r:id="rId92"/>
    <p:sldId id="542" r:id="rId93"/>
    <p:sldId id="543" r:id="rId94"/>
    <p:sldId id="544" r:id="rId95"/>
    <p:sldId id="546" r:id="rId96"/>
    <p:sldId id="547" r:id="rId97"/>
    <p:sldId id="548" r:id="rId98"/>
    <p:sldId id="549" r:id="rId99"/>
    <p:sldId id="550" r:id="rId100"/>
    <p:sldId id="551" r:id="rId101"/>
    <p:sldId id="576" r:id="rId102"/>
    <p:sldId id="577" r:id="rId103"/>
    <p:sldId id="578" r:id="rId104"/>
    <p:sldId id="579" r:id="rId105"/>
    <p:sldId id="580" r:id="rId106"/>
    <p:sldId id="581" r:id="rId107"/>
    <p:sldId id="583" r:id="rId108"/>
    <p:sldId id="584" r:id="rId109"/>
    <p:sldId id="585" r:id="rId110"/>
    <p:sldId id="603" r:id="rId111"/>
    <p:sldId id="604" r:id="rId112"/>
    <p:sldId id="605" r:id="rId113"/>
    <p:sldId id="606" r:id="rId114"/>
    <p:sldId id="607" r:id="rId115"/>
    <p:sldId id="608" r:id="rId116"/>
    <p:sldId id="619" r:id="rId117"/>
    <p:sldId id="621" r:id="rId118"/>
    <p:sldId id="622" r:id="rId119"/>
    <p:sldId id="623" r:id="rId120"/>
    <p:sldId id="624" r:id="rId121"/>
    <p:sldId id="625" r:id="rId122"/>
    <p:sldId id="626" r:id="rId123"/>
    <p:sldId id="627" r:id="rId124"/>
    <p:sldId id="628" r:id="rId125"/>
    <p:sldId id="629" r:id="rId126"/>
    <p:sldId id="630" r:id="rId127"/>
    <p:sldId id="631" r:id="rId128"/>
    <p:sldId id="632" r:id="rId129"/>
    <p:sldId id="633" r:id="rId130"/>
    <p:sldId id="634" r:id="rId131"/>
    <p:sldId id="635" r:id="rId132"/>
    <p:sldId id="636" r:id="rId133"/>
    <p:sldId id="637" r:id="rId134"/>
    <p:sldId id="638" r:id="rId135"/>
    <p:sldId id="639" r:id="rId136"/>
    <p:sldId id="640" r:id="rId137"/>
    <p:sldId id="641" r:id="rId138"/>
    <p:sldId id="643" r:id="rId139"/>
    <p:sldId id="644" r:id="rId140"/>
    <p:sldId id="761" r:id="rId141"/>
    <p:sldId id="762" r:id="rId142"/>
    <p:sldId id="763" r:id="rId143"/>
    <p:sldId id="765" r:id="rId144"/>
    <p:sldId id="766" r:id="rId145"/>
    <p:sldId id="767" r:id="rId146"/>
    <p:sldId id="769" r:id="rId147"/>
    <p:sldId id="770" r:id="rId148"/>
    <p:sldId id="771" r:id="rId149"/>
    <p:sldId id="776" r:id="rId150"/>
    <p:sldId id="777" r:id="rId151"/>
    <p:sldId id="778" r:id="rId152"/>
    <p:sldId id="782" r:id="rId153"/>
    <p:sldId id="783" r:id="rId154"/>
    <p:sldId id="785" r:id="rId155"/>
    <p:sldId id="786" r:id="rId156"/>
    <p:sldId id="787" r:id="rId157"/>
    <p:sldId id="788" r:id="rId158"/>
    <p:sldId id="789" r:id="rId159"/>
    <p:sldId id="954" r:id="rId160"/>
    <p:sldId id="955" r:id="rId161"/>
    <p:sldId id="956" r:id="rId162"/>
    <p:sldId id="957" r:id="rId163"/>
    <p:sldId id="958" r:id="rId164"/>
    <p:sldId id="959" r:id="rId165"/>
    <p:sldId id="960" r:id="rId166"/>
    <p:sldId id="961" r:id="rId167"/>
    <p:sldId id="962" r:id="rId168"/>
    <p:sldId id="963" r:id="rId169"/>
    <p:sldId id="964" r:id="rId170"/>
    <p:sldId id="965" r:id="rId171"/>
    <p:sldId id="966" r:id="rId172"/>
    <p:sldId id="967" r:id="rId173"/>
    <p:sldId id="968" r:id="rId174"/>
    <p:sldId id="969" r:id="rId175"/>
    <p:sldId id="971" r:id="rId176"/>
    <p:sldId id="972" r:id="rId177"/>
    <p:sldId id="973" r:id="rId178"/>
    <p:sldId id="974" r:id="rId179"/>
    <p:sldId id="975" r:id="rId180"/>
    <p:sldId id="977" r:id="rId181"/>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38583"/>
    <a:srgbClr val="FFFFCC"/>
    <a:srgbClr val="CD7371"/>
    <a:srgbClr val="FF00FF"/>
    <a:srgbClr val="33CCFF"/>
  </p:clrMru>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856" autoAdjust="0"/>
  </p:normalViewPr>
  <p:slideViewPr>
    <p:cSldViewPr>
      <p:cViewPr varScale="1">
        <p:scale>
          <a:sx n="144" d="100"/>
          <a:sy n="144" d="100"/>
        </p:scale>
        <p:origin x="-660" y="-90"/>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253D3B-60F8-4A5F-9EF9-A623A526B368}" type="doc">
      <dgm:prSet loTypeId="urn:microsoft.com/office/officeart/2009/3/layout/HorizontalOrganizationChart" loCatId="hierarchy" qsTypeId="urn:microsoft.com/office/officeart/2005/8/quickstyle/simple2" qsCatId="simple" csTypeId="urn:microsoft.com/office/officeart/2005/8/colors/accent5_2" csCatId="accent5" phldr="1"/>
      <dgm:spPr/>
      <dgm:t>
        <a:bodyPr/>
        <a:lstStyle/>
        <a:p>
          <a:endParaRPr lang="zh-CN" altLang="en-US"/>
        </a:p>
      </dgm:t>
    </dgm:pt>
    <dgm:pt modelId="{1E59F7EB-0548-479B-B4BD-4905B420884A}">
      <dgm:prSet phldrT="[文本]" custT="1"/>
      <dgm:spPr/>
      <dgm:t>
        <a:bodyPr/>
        <a:lstStyle/>
        <a:p>
          <a:r>
            <a:rPr lang="en-US" sz="1600" b="1" dirty="0" smtClean="0"/>
            <a:t>Cortex</a:t>
          </a:r>
          <a:r>
            <a:rPr lang="zh-CN" sz="1600" b="1" dirty="0" smtClean="0"/>
            <a:t>系列处理器</a:t>
          </a:r>
          <a:endParaRPr lang="zh-CN" altLang="en-US" sz="1600" b="1" dirty="0"/>
        </a:p>
      </dgm:t>
    </dgm:pt>
    <dgm:pt modelId="{AD235F86-1859-43F4-86ED-F081A14C5689}" type="parTrans" cxnId="{6107C0E1-4482-498A-A492-3AB7AF9EB71D}">
      <dgm:prSet/>
      <dgm:spPr/>
      <dgm:t>
        <a:bodyPr/>
        <a:lstStyle/>
        <a:p>
          <a:endParaRPr lang="zh-CN" altLang="en-US" sz="1600" b="1"/>
        </a:p>
      </dgm:t>
    </dgm:pt>
    <dgm:pt modelId="{2ECED9E1-7C7D-43A0-852A-A0F9086ACA94}" type="sibTrans" cxnId="{6107C0E1-4482-498A-A492-3AB7AF9EB71D}">
      <dgm:prSet/>
      <dgm:spPr/>
      <dgm:t>
        <a:bodyPr/>
        <a:lstStyle/>
        <a:p>
          <a:endParaRPr lang="zh-CN" altLang="en-US" sz="1600" b="1"/>
        </a:p>
      </dgm:t>
    </dgm:pt>
    <dgm:pt modelId="{C0AB23DE-54E7-4364-98AB-C755127D86EB}">
      <dgm:prSet phldrT="[文本]" custT="1"/>
      <dgm:spPr/>
      <dgm:t>
        <a:bodyPr/>
        <a:lstStyle/>
        <a:p>
          <a:r>
            <a:rPr lang="en-US" sz="1600" b="1" dirty="0" smtClean="0"/>
            <a:t>Cortex-A</a:t>
          </a:r>
          <a:endParaRPr lang="zh-CN" altLang="en-US" sz="1600" b="1" dirty="0"/>
        </a:p>
      </dgm:t>
    </dgm:pt>
    <dgm:pt modelId="{B24BA28E-5AD2-4662-8A88-693B793B54A9}" type="parTrans" cxnId="{9417D89C-C217-4851-A730-45236C914B6A}">
      <dgm:prSet/>
      <dgm:spPr/>
      <dgm:t>
        <a:bodyPr/>
        <a:lstStyle/>
        <a:p>
          <a:endParaRPr lang="zh-CN" altLang="en-US" sz="1600" b="1"/>
        </a:p>
      </dgm:t>
    </dgm:pt>
    <dgm:pt modelId="{D833F7E3-99F3-4BF4-816A-E16BCB6D11B3}" type="sibTrans" cxnId="{9417D89C-C217-4851-A730-45236C914B6A}">
      <dgm:prSet/>
      <dgm:spPr/>
      <dgm:t>
        <a:bodyPr/>
        <a:lstStyle/>
        <a:p>
          <a:endParaRPr lang="zh-CN" altLang="en-US" sz="1600" b="1"/>
        </a:p>
      </dgm:t>
    </dgm:pt>
    <dgm:pt modelId="{6E88E97B-E179-49FB-B0C9-B4F0CFBA0D82}">
      <dgm:prSet phldrT="[文本]" custT="1"/>
      <dgm:spPr/>
      <dgm:t>
        <a:bodyPr/>
        <a:lstStyle/>
        <a:p>
          <a:r>
            <a:rPr lang="en-US" sz="1600" b="1" dirty="0" smtClean="0"/>
            <a:t>Cortex-R</a:t>
          </a:r>
          <a:endParaRPr lang="zh-CN" altLang="en-US" sz="1600" b="1" dirty="0"/>
        </a:p>
      </dgm:t>
    </dgm:pt>
    <dgm:pt modelId="{731C1A74-889E-43C2-AE77-315DEC1A1D24}" type="parTrans" cxnId="{0B2F8F99-4D70-47B8-BB72-C2A4A43914EA}">
      <dgm:prSet/>
      <dgm:spPr/>
      <dgm:t>
        <a:bodyPr/>
        <a:lstStyle/>
        <a:p>
          <a:endParaRPr lang="zh-CN" altLang="en-US" sz="1600" b="1"/>
        </a:p>
      </dgm:t>
    </dgm:pt>
    <dgm:pt modelId="{FB81C361-5746-4D94-82F2-89542833D075}" type="sibTrans" cxnId="{0B2F8F99-4D70-47B8-BB72-C2A4A43914EA}">
      <dgm:prSet/>
      <dgm:spPr/>
      <dgm:t>
        <a:bodyPr/>
        <a:lstStyle/>
        <a:p>
          <a:endParaRPr lang="zh-CN" altLang="en-US" sz="1600" b="1"/>
        </a:p>
      </dgm:t>
    </dgm:pt>
    <dgm:pt modelId="{8FE8A3CC-C05F-4562-9607-BFBB1014C2D9}">
      <dgm:prSet phldrT="[文本]" custT="1"/>
      <dgm:spPr/>
      <dgm:t>
        <a:bodyPr/>
        <a:lstStyle/>
        <a:p>
          <a:r>
            <a:rPr lang="en-US" sz="1600" b="1" dirty="0" smtClean="0"/>
            <a:t>Cortex-M</a:t>
          </a:r>
          <a:endParaRPr lang="zh-CN" altLang="en-US" sz="1600" b="1" dirty="0"/>
        </a:p>
      </dgm:t>
    </dgm:pt>
    <dgm:pt modelId="{D429BB20-FDA9-4C31-9CBC-9D014328C388}" type="parTrans" cxnId="{B409DBEE-B371-4A3B-992C-4D3727F66B0A}">
      <dgm:prSet/>
      <dgm:spPr/>
      <dgm:t>
        <a:bodyPr/>
        <a:lstStyle/>
        <a:p>
          <a:endParaRPr lang="zh-CN" altLang="en-US" sz="1600" b="1"/>
        </a:p>
      </dgm:t>
    </dgm:pt>
    <dgm:pt modelId="{08B83002-F904-4103-90EC-09FC146B7D2B}" type="sibTrans" cxnId="{B409DBEE-B371-4A3B-992C-4D3727F66B0A}">
      <dgm:prSet/>
      <dgm:spPr/>
      <dgm:t>
        <a:bodyPr/>
        <a:lstStyle/>
        <a:p>
          <a:endParaRPr lang="zh-CN" altLang="en-US" sz="1600" b="1"/>
        </a:p>
      </dgm:t>
    </dgm:pt>
    <dgm:pt modelId="{5F7DD976-3D66-4434-A2A9-D574FFBD6841}">
      <dgm:prSet custT="1"/>
      <dgm:spPr/>
      <dgm:t>
        <a:bodyPr/>
        <a:lstStyle/>
        <a:p>
          <a:r>
            <a:rPr lang="zh-CN" altLang="en-US" sz="1600" b="1" dirty="0" smtClean="0"/>
            <a:t>应用程序型，虚拟内存系统架构，适用于高端消费电子领域</a:t>
          </a:r>
          <a:endParaRPr lang="zh-CN" altLang="en-US" sz="1600" b="1" dirty="0"/>
        </a:p>
      </dgm:t>
    </dgm:pt>
    <dgm:pt modelId="{28527F00-1BBF-4374-ABD6-A4737B7557FD}" type="parTrans" cxnId="{FD0B430D-9CC5-43AA-8D2E-62B4BC587869}">
      <dgm:prSet/>
      <dgm:spPr/>
      <dgm:t>
        <a:bodyPr/>
        <a:lstStyle/>
        <a:p>
          <a:endParaRPr lang="zh-CN" altLang="en-US" sz="1600" b="1"/>
        </a:p>
      </dgm:t>
    </dgm:pt>
    <dgm:pt modelId="{ACB42733-EFA7-4AA2-B353-179D58AD6C32}" type="sibTrans" cxnId="{FD0B430D-9CC5-43AA-8D2E-62B4BC587869}">
      <dgm:prSet/>
      <dgm:spPr/>
      <dgm:t>
        <a:bodyPr/>
        <a:lstStyle/>
        <a:p>
          <a:endParaRPr lang="zh-CN" altLang="en-US" sz="1600" b="1"/>
        </a:p>
      </dgm:t>
    </dgm:pt>
    <dgm:pt modelId="{1F86031B-A83A-417B-BCDD-D533A038BA34}">
      <dgm:prSet phldrT="[文本]" custT="1"/>
      <dgm:spPr/>
      <dgm:t>
        <a:bodyPr/>
        <a:lstStyle/>
        <a:p>
          <a:r>
            <a:rPr lang="zh-CN" altLang="en-US" sz="1600" b="1" dirty="0" smtClean="0"/>
            <a:t>实时型，针对高性能高实时性的应用</a:t>
          </a:r>
          <a:endParaRPr lang="zh-CN" altLang="en-US" sz="1600" b="1" dirty="0"/>
        </a:p>
      </dgm:t>
    </dgm:pt>
    <dgm:pt modelId="{807513B7-08AD-44C9-B2D8-C318A36E57F1}" type="parTrans" cxnId="{261BDB7E-4766-4DF4-9B60-C2C45CEB69DD}">
      <dgm:prSet/>
      <dgm:spPr/>
      <dgm:t>
        <a:bodyPr/>
        <a:lstStyle/>
        <a:p>
          <a:endParaRPr lang="zh-CN" altLang="en-US" sz="1600" b="1"/>
        </a:p>
      </dgm:t>
    </dgm:pt>
    <dgm:pt modelId="{1770EC31-B418-4F78-8162-7B5D6331B419}" type="sibTrans" cxnId="{261BDB7E-4766-4DF4-9B60-C2C45CEB69DD}">
      <dgm:prSet/>
      <dgm:spPr/>
      <dgm:t>
        <a:bodyPr/>
        <a:lstStyle/>
        <a:p>
          <a:endParaRPr lang="zh-CN" altLang="en-US" sz="1600" b="1"/>
        </a:p>
      </dgm:t>
    </dgm:pt>
    <dgm:pt modelId="{97C234B7-966E-4219-9614-4FE2609216A5}">
      <dgm:prSet phldrT="[文本]" custT="1"/>
      <dgm:spPr/>
      <dgm:t>
        <a:bodyPr/>
        <a:lstStyle/>
        <a:p>
          <a:r>
            <a:rPr lang="zh-CN" altLang="en-US" sz="1600" b="1" dirty="0" smtClean="0"/>
            <a:t>微控制器型，适合低功耗、高性能且成本敏感的产品，主要面向嵌入式及工业控制领域</a:t>
          </a:r>
          <a:endParaRPr lang="zh-CN" altLang="en-US" sz="1600" b="1" dirty="0"/>
        </a:p>
      </dgm:t>
    </dgm:pt>
    <dgm:pt modelId="{18A22062-5750-42BB-B931-ABF4E965171A}" type="parTrans" cxnId="{F1E7C1CF-15E7-4272-9754-4F052D1FBBAC}">
      <dgm:prSet/>
      <dgm:spPr/>
      <dgm:t>
        <a:bodyPr/>
        <a:lstStyle/>
        <a:p>
          <a:endParaRPr lang="zh-CN" altLang="en-US" sz="1600" b="1"/>
        </a:p>
      </dgm:t>
    </dgm:pt>
    <dgm:pt modelId="{1EBE49E6-3B2A-4EA8-A282-29364B73C1B7}" type="sibTrans" cxnId="{F1E7C1CF-15E7-4272-9754-4F052D1FBBAC}">
      <dgm:prSet/>
      <dgm:spPr/>
      <dgm:t>
        <a:bodyPr/>
        <a:lstStyle/>
        <a:p>
          <a:endParaRPr lang="zh-CN" altLang="en-US" sz="1600" b="1"/>
        </a:p>
      </dgm:t>
    </dgm:pt>
    <dgm:pt modelId="{D77D5925-7968-4923-BE78-62A08F60B9AC}" type="pres">
      <dgm:prSet presAssocID="{7E253D3B-60F8-4A5F-9EF9-A623A526B368}" presName="hierChild1" presStyleCnt="0">
        <dgm:presLayoutVars>
          <dgm:orgChart val="1"/>
          <dgm:chPref val="1"/>
          <dgm:dir/>
          <dgm:animOne val="branch"/>
          <dgm:animLvl val="lvl"/>
          <dgm:resizeHandles/>
        </dgm:presLayoutVars>
      </dgm:prSet>
      <dgm:spPr/>
      <dgm:t>
        <a:bodyPr/>
        <a:lstStyle/>
        <a:p>
          <a:endParaRPr lang="zh-CN" altLang="en-US"/>
        </a:p>
      </dgm:t>
    </dgm:pt>
    <dgm:pt modelId="{24154C8A-CC80-4499-92DC-441F16E74B13}" type="pres">
      <dgm:prSet presAssocID="{1E59F7EB-0548-479B-B4BD-4905B420884A}" presName="hierRoot1" presStyleCnt="0">
        <dgm:presLayoutVars>
          <dgm:hierBranch val="init"/>
        </dgm:presLayoutVars>
      </dgm:prSet>
      <dgm:spPr/>
    </dgm:pt>
    <dgm:pt modelId="{ECDB291B-7D50-45E4-82EA-6BCDB86504D3}" type="pres">
      <dgm:prSet presAssocID="{1E59F7EB-0548-479B-B4BD-4905B420884A}" presName="rootComposite1" presStyleCnt="0"/>
      <dgm:spPr/>
    </dgm:pt>
    <dgm:pt modelId="{25075BAB-483A-441F-858C-DE3FE38FF61F}" type="pres">
      <dgm:prSet presAssocID="{1E59F7EB-0548-479B-B4BD-4905B420884A}" presName="rootText1" presStyleLbl="node0" presStyleIdx="0" presStyleCnt="1" custScaleX="113215" custScaleY="151995">
        <dgm:presLayoutVars>
          <dgm:chPref val="3"/>
        </dgm:presLayoutVars>
      </dgm:prSet>
      <dgm:spPr/>
      <dgm:t>
        <a:bodyPr/>
        <a:lstStyle/>
        <a:p>
          <a:endParaRPr lang="zh-CN" altLang="en-US"/>
        </a:p>
      </dgm:t>
    </dgm:pt>
    <dgm:pt modelId="{D291B959-5998-4AE6-ACFC-0D3643CE7B01}" type="pres">
      <dgm:prSet presAssocID="{1E59F7EB-0548-479B-B4BD-4905B420884A}" presName="rootConnector1" presStyleLbl="node1" presStyleIdx="0" presStyleCnt="0"/>
      <dgm:spPr/>
      <dgm:t>
        <a:bodyPr/>
        <a:lstStyle/>
        <a:p>
          <a:endParaRPr lang="zh-CN" altLang="en-US"/>
        </a:p>
      </dgm:t>
    </dgm:pt>
    <dgm:pt modelId="{8717959B-F24F-4C28-8623-86B58730BCC0}" type="pres">
      <dgm:prSet presAssocID="{1E59F7EB-0548-479B-B4BD-4905B420884A}" presName="hierChild2" presStyleCnt="0"/>
      <dgm:spPr/>
    </dgm:pt>
    <dgm:pt modelId="{9CE5C9F6-6260-4A30-AB16-D9C0C893F75D}" type="pres">
      <dgm:prSet presAssocID="{B24BA28E-5AD2-4662-8A88-693B793B54A9}" presName="Name64" presStyleLbl="parChTrans1D2" presStyleIdx="0" presStyleCnt="3"/>
      <dgm:spPr/>
      <dgm:t>
        <a:bodyPr/>
        <a:lstStyle/>
        <a:p>
          <a:endParaRPr lang="zh-CN" altLang="en-US"/>
        </a:p>
      </dgm:t>
    </dgm:pt>
    <dgm:pt modelId="{D5CB33FB-3103-4B2A-AC7B-EC8BEB76F77C}" type="pres">
      <dgm:prSet presAssocID="{C0AB23DE-54E7-4364-98AB-C755127D86EB}" presName="hierRoot2" presStyleCnt="0">
        <dgm:presLayoutVars>
          <dgm:hierBranch val="init"/>
        </dgm:presLayoutVars>
      </dgm:prSet>
      <dgm:spPr/>
    </dgm:pt>
    <dgm:pt modelId="{8BDF407F-AFA2-43EE-AC06-3A0DEFE87ED9}" type="pres">
      <dgm:prSet presAssocID="{C0AB23DE-54E7-4364-98AB-C755127D86EB}" presName="rootComposite" presStyleCnt="0"/>
      <dgm:spPr/>
    </dgm:pt>
    <dgm:pt modelId="{185FEF55-B507-41DD-AD3E-11914C49CEFE}" type="pres">
      <dgm:prSet presAssocID="{C0AB23DE-54E7-4364-98AB-C755127D86EB}" presName="rootText" presStyleLbl="node2" presStyleIdx="0" presStyleCnt="3" custScaleX="60211" custScaleY="151995">
        <dgm:presLayoutVars>
          <dgm:chPref val="3"/>
        </dgm:presLayoutVars>
      </dgm:prSet>
      <dgm:spPr/>
      <dgm:t>
        <a:bodyPr/>
        <a:lstStyle/>
        <a:p>
          <a:endParaRPr lang="zh-CN" altLang="en-US"/>
        </a:p>
      </dgm:t>
    </dgm:pt>
    <dgm:pt modelId="{932FD9F3-D74C-4308-88BE-6FF3393A2D97}" type="pres">
      <dgm:prSet presAssocID="{C0AB23DE-54E7-4364-98AB-C755127D86EB}" presName="rootConnector" presStyleLbl="node2" presStyleIdx="0" presStyleCnt="3"/>
      <dgm:spPr/>
      <dgm:t>
        <a:bodyPr/>
        <a:lstStyle/>
        <a:p>
          <a:endParaRPr lang="zh-CN" altLang="en-US"/>
        </a:p>
      </dgm:t>
    </dgm:pt>
    <dgm:pt modelId="{136660AD-B0A7-4E8A-8AD1-2F2E56A1A97E}" type="pres">
      <dgm:prSet presAssocID="{C0AB23DE-54E7-4364-98AB-C755127D86EB}" presName="hierChild4" presStyleCnt="0"/>
      <dgm:spPr/>
    </dgm:pt>
    <dgm:pt modelId="{A4F4B547-A26C-4110-A042-6672C57721D3}" type="pres">
      <dgm:prSet presAssocID="{28527F00-1BBF-4374-ABD6-A4737B7557FD}" presName="Name64" presStyleLbl="parChTrans1D3" presStyleIdx="0" presStyleCnt="3"/>
      <dgm:spPr/>
      <dgm:t>
        <a:bodyPr/>
        <a:lstStyle/>
        <a:p>
          <a:endParaRPr lang="zh-CN" altLang="en-US"/>
        </a:p>
      </dgm:t>
    </dgm:pt>
    <dgm:pt modelId="{94698E93-1311-4F2C-AFCC-B3A3904CAE2A}" type="pres">
      <dgm:prSet presAssocID="{5F7DD976-3D66-4434-A2A9-D574FFBD6841}" presName="hierRoot2" presStyleCnt="0">
        <dgm:presLayoutVars>
          <dgm:hierBranch val="init"/>
        </dgm:presLayoutVars>
      </dgm:prSet>
      <dgm:spPr/>
    </dgm:pt>
    <dgm:pt modelId="{14F0B9B1-1838-4353-877B-2D2ACD50DEB2}" type="pres">
      <dgm:prSet presAssocID="{5F7DD976-3D66-4434-A2A9-D574FFBD6841}" presName="rootComposite" presStyleCnt="0"/>
      <dgm:spPr/>
    </dgm:pt>
    <dgm:pt modelId="{1224CE18-E368-4791-82DB-E8D903967A1E}" type="pres">
      <dgm:prSet presAssocID="{5F7DD976-3D66-4434-A2A9-D574FFBD6841}" presName="rootText" presStyleLbl="node3" presStyleIdx="0" presStyleCnt="3" custScaleX="258661" custScaleY="151995">
        <dgm:presLayoutVars>
          <dgm:chPref val="3"/>
        </dgm:presLayoutVars>
      </dgm:prSet>
      <dgm:spPr/>
      <dgm:t>
        <a:bodyPr/>
        <a:lstStyle/>
        <a:p>
          <a:endParaRPr lang="zh-CN" altLang="en-US"/>
        </a:p>
      </dgm:t>
    </dgm:pt>
    <dgm:pt modelId="{78DE0E18-55CD-4BED-A11D-1F128E11491E}" type="pres">
      <dgm:prSet presAssocID="{5F7DD976-3D66-4434-A2A9-D574FFBD6841}" presName="rootConnector" presStyleLbl="node3" presStyleIdx="0" presStyleCnt="3"/>
      <dgm:spPr/>
      <dgm:t>
        <a:bodyPr/>
        <a:lstStyle/>
        <a:p>
          <a:endParaRPr lang="zh-CN" altLang="en-US"/>
        </a:p>
      </dgm:t>
    </dgm:pt>
    <dgm:pt modelId="{A58187B0-A04A-43C4-9E71-EC84EB5CD15B}" type="pres">
      <dgm:prSet presAssocID="{5F7DD976-3D66-4434-A2A9-D574FFBD6841}" presName="hierChild4" presStyleCnt="0"/>
      <dgm:spPr/>
    </dgm:pt>
    <dgm:pt modelId="{1D5C5675-F704-4A9D-ABB6-677586FAE0B5}" type="pres">
      <dgm:prSet presAssocID="{5F7DD976-3D66-4434-A2A9-D574FFBD6841}" presName="hierChild5" presStyleCnt="0"/>
      <dgm:spPr/>
    </dgm:pt>
    <dgm:pt modelId="{A5BB5FDB-97A9-4A80-BB26-DF26EBF82C4C}" type="pres">
      <dgm:prSet presAssocID="{C0AB23DE-54E7-4364-98AB-C755127D86EB}" presName="hierChild5" presStyleCnt="0"/>
      <dgm:spPr/>
    </dgm:pt>
    <dgm:pt modelId="{5176AEC5-A7C2-4AA4-A606-88C939896483}" type="pres">
      <dgm:prSet presAssocID="{731C1A74-889E-43C2-AE77-315DEC1A1D24}" presName="Name64" presStyleLbl="parChTrans1D2" presStyleIdx="1" presStyleCnt="3"/>
      <dgm:spPr/>
      <dgm:t>
        <a:bodyPr/>
        <a:lstStyle/>
        <a:p>
          <a:endParaRPr lang="zh-CN" altLang="en-US"/>
        </a:p>
      </dgm:t>
    </dgm:pt>
    <dgm:pt modelId="{37F0EB41-7090-476E-8885-27BDC35B2D6F}" type="pres">
      <dgm:prSet presAssocID="{6E88E97B-E179-49FB-B0C9-B4F0CFBA0D82}" presName="hierRoot2" presStyleCnt="0">
        <dgm:presLayoutVars>
          <dgm:hierBranch val="init"/>
        </dgm:presLayoutVars>
      </dgm:prSet>
      <dgm:spPr/>
    </dgm:pt>
    <dgm:pt modelId="{E4C76ED8-BD1B-45C7-95D5-D0891BBC2B03}" type="pres">
      <dgm:prSet presAssocID="{6E88E97B-E179-49FB-B0C9-B4F0CFBA0D82}" presName="rootComposite" presStyleCnt="0"/>
      <dgm:spPr/>
    </dgm:pt>
    <dgm:pt modelId="{8DE148CE-3B46-42B7-9CAE-D3C7A2B2E9F7}" type="pres">
      <dgm:prSet presAssocID="{6E88E97B-E179-49FB-B0C9-B4F0CFBA0D82}" presName="rootText" presStyleLbl="node2" presStyleIdx="1" presStyleCnt="3" custScaleX="60211" custScaleY="151995">
        <dgm:presLayoutVars>
          <dgm:chPref val="3"/>
        </dgm:presLayoutVars>
      </dgm:prSet>
      <dgm:spPr/>
      <dgm:t>
        <a:bodyPr/>
        <a:lstStyle/>
        <a:p>
          <a:endParaRPr lang="zh-CN" altLang="en-US"/>
        </a:p>
      </dgm:t>
    </dgm:pt>
    <dgm:pt modelId="{4A265C45-2B26-4471-9620-05E7E0DAAB61}" type="pres">
      <dgm:prSet presAssocID="{6E88E97B-E179-49FB-B0C9-B4F0CFBA0D82}" presName="rootConnector" presStyleLbl="node2" presStyleIdx="1" presStyleCnt="3"/>
      <dgm:spPr/>
      <dgm:t>
        <a:bodyPr/>
        <a:lstStyle/>
        <a:p>
          <a:endParaRPr lang="zh-CN" altLang="en-US"/>
        </a:p>
      </dgm:t>
    </dgm:pt>
    <dgm:pt modelId="{EF28033A-3A84-43D4-BDB8-B1B4E3052C1F}" type="pres">
      <dgm:prSet presAssocID="{6E88E97B-E179-49FB-B0C9-B4F0CFBA0D82}" presName="hierChild4" presStyleCnt="0"/>
      <dgm:spPr/>
    </dgm:pt>
    <dgm:pt modelId="{A4213404-4639-4ED2-8AAE-A2DA72FD6010}" type="pres">
      <dgm:prSet presAssocID="{807513B7-08AD-44C9-B2D8-C318A36E57F1}" presName="Name64" presStyleLbl="parChTrans1D3" presStyleIdx="1" presStyleCnt="3"/>
      <dgm:spPr/>
      <dgm:t>
        <a:bodyPr/>
        <a:lstStyle/>
        <a:p>
          <a:endParaRPr lang="zh-CN" altLang="en-US"/>
        </a:p>
      </dgm:t>
    </dgm:pt>
    <dgm:pt modelId="{C94AB105-82EF-4045-97CD-622D193D329B}" type="pres">
      <dgm:prSet presAssocID="{1F86031B-A83A-417B-BCDD-D533A038BA34}" presName="hierRoot2" presStyleCnt="0">
        <dgm:presLayoutVars>
          <dgm:hierBranch val="init"/>
        </dgm:presLayoutVars>
      </dgm:prSet>
      <dgm:spPr/>
    </dgm:pt>
    <dgm:pt modelId="{A7B0D6E6-1CF0-4DFE-A626-F13A53DBC44D}" type="pres">
      <dgm:prSet presAssocID="{1F86031B-A83A-417B-BCDD-D533A038BA34}" presName="rootComposite" presStyleCnt="0"/>
      <dgm:spPr/>
    </dgm:pt>
    <dgm:pt modelId="{45A0DBF7-3D2D-4037-863F-AED33506CC52}" type="pres">
      <dgm:prSet presAssocID="{1F86031B-A83A-417B-BCDD-D533A038BA34}" presName="rootText" presStyleLbl="node3" presStyleIdx="1" presStyleCnt="3" custScaleX="257791" custScaleY="151995">
        <dgm:presLayoutVars>
          <dgm:chPref val="3"/>
        </dgm:presLayoutVars>
      </dgm:prSet>
      <dgm:spPr/>
      <dgm:t>
        <a:bodyPr/>
        <a:lstStyle/>
        <a:p>
          <a:endParaRPr lang="zh-CN" altLang="en-US"/>
        </a:p>
      </dgm:t>
    </dgm:pt>
    <dgm:pt modelId="{F034A1A1-8C84-4E07-9515-6FFC4A548DFA}" type="pres">
      <dgm:prSet presAssocID="{1F86031B-A83A-417B-BCDD-D533A038BA34}" presName="rootConnector" presStyleLbl="node3" presStyleIdx="1" presStyleCnt="3"/>
      <dgm:spPr/>
      <dgm:t>
        <a:bodyPr/>
        <a:lstStyle/>
        <a:p>
          <a:endParaRPr lang="zh-CN" altLang="en-US"/>
        </a:p>
      </dgm:t>
    </dgm:pt>
    <dgm:pt modelId="{8A20DCDD-5060-4BCA-8A74-5581CEAD8992}" type="pres">
      <dgm:prSet presAssocID="{1F86031B-A83A-417B-BCDD-D533A038BA34}" presName="hierChild4" presStyleCnt="0"/>
      <dgm:spPr/>
    </dgm:pt>
    <dgm:pt modelId="{7D97EC26-093E-4E85-BA75-6B10423EC45D}" type="pres">
      <dgm:prSet presAssocID="{1F86031B-A83A-417B-BCDD-D533A038BA34}" presName="hierChild5" presStyleCnt="0"/>
      <dgm:spPr/>
    </dgm:pt>
    <dgm:pt modelId="{60A7991E-2D11-43AF-A9A8-6E1536615895}" type="pres">
      <dgm:prSet presAssocID="{6E88E97B-E179-49FB-B0C9-B4F0CFBA0D82}" presName="hierChild5" presStyleCnt="0"/>
      <dgm:spPr/>
    </dgm:pt>
    <dgm:pt modelId="{ED1CE354-B61C-4A45-BD0C-ECBE5656973F}" type="pres">
      <dgm:prSet presAssocID="{D429BB20-FDA9-4C31-9CBC-9D014328C388}" presName="Name64" presStyleLbl="parChTrans1D2" presStyleIdx="2" presStyleCnt="3"/>
      <dgm:spPr/>
      <dgm:t>
        <a:bodyPr/>
        <a:lstStyle/>
        <a:p>
          <a:endParaRPr lang="zh-CN" altLang="en-US"/>
        </a:p>
      </dgm:t>
    </dgm:pt>
    <dgm:pt modelId="{977FCD78-B8E8-4CB0-8E2C-0A90BD445117}" type="pres">
      <dgm:prSet presAssocID="{8FE8A3CC-C05F-4562-9607-BFBB1014C2D9}" presName="hierRoot2" presStyleCnt="0">
        <dgm:presLayoutVars>
          <dgm:hierBranch val="init"/>
        </dgm:presLayoutVars>
      </dgm:prSet>
      <dgm:spPr/>
    </dgm:pt>
    <dgm:pt modelId="{7C4EB152-A755-4A74-B887-BD8356D67180}" type="pres">
      <dgm:prSet presAssocID="{8FE8A3CC-C05F-4562-9607-BFBB1014C2D9}" presName="rootComposite" presStyleCnt="0"/>
      <dgm:spPr/>
    </dgm:pt>
    <dgm:pt modelId="{01DAF349-659D-4F60-BEDB-36CD37B4F65D}" type="pres">
      <dgm:prSet presAssocID="{8FE8A3CC-C05F-4562-9607-BFBB1014C2D9}" presName="rootText" presStyleLbl="node2" presStyleIdx="2" presStyleCnt="3" custScaleX="60211" custScaleY="151995">
        <dgm:presLayoutVars>
          <dgm:chPref val="3"/>
        </dgm:presLayoutVars>
      </dgm:prSet>
      <dgm:spPr/>
      <dgm:t>
        <a:bodyPr/>
        <a:lstStyle/>
        <a:p>
          <a:endParaRPr lang="zh-CN" altLang="en-US"/>
        </a:p>
      </dgm:t>
    </dgm:pt>
    <dgm:pt modelId="{2A37DBDC-45C0-4745-A91D-0486C2084886}" type="pres">
      <dgm:prSet presAssocID="{8FE8A3CC-C05F-4562-9607-BFBB1014C2D9}" presName="rootConnector" presStyleLbl="node2" presStyleIdx="2" presStyleCnt="3"/>
      <dgm:spPr/>
      <dgm:t>
        <a:bodyPr/>
        <a:lstStyle/>
        <a:p>
          <a:endParaRPr lang="zh-CN" altLang="en-US"/>
        </a:p>
      </dgm:t>
    </dgm:pt>
    <dgm:pt modelId="{7BCB7B2B-BC8A-4F29-B252-B88931881F10}" type="pres">
      <dgm:prSet presAssocID="{8FE8A3CC-C05F-4562-9607-BFBB1014C2D9}" presName="hierChild4" presStyleCnt="0"/>
      <dgm:spPr/>
    </dgm:pt>
    <dgm:pt modelId="{9D1521C3-59A1-4BE9-A2A6-66C5E9278FBB}" type="pres">
      <dgm:prSet presAssocID="{18A22062-5750-42BB-B931-ABF4E965171A}" presName="Name64" presStyleLbl="parChTrans1D3" presStyleIdx="2" presStyleCnt="3"/>
      <dgm:spPr/>
      <dgm:t>
        <a:bodyPr/>
        <a:lstStyle/>
        <a:p>
          <a:endParaRPr lang="zh-CN" altLang="en-US"/>
        </a:p>
      </dgm:t>
    </dgm:pt>
    <dgm:pt modelId="{EBFF7FED-BA38-46E2-BAE4-07DBAA95D320}" type="pres">
      <dgm:prSet presAssocID="{97C234B7-966E-4219-9614-4FE2609216A5}" presName="hierRoot2" presStyleCnt="0">
        <dgm:presLayoutVars>
          <dgm:hierBranch val="init"/>
        </dgm:presLayoutVars>
      </dgm:prSet>
      <dgm:spPr/>
    </dgm:pt>
    <dgm:pt modelId="{26EF543D-906F-4BB7-8CDB-3C1B6E7A3BA8}" type="pres">
      <dgm:prSet presAssocID="{97C234B7-966E-4219-9614-4FE2609216A5}" presName="rootComposite" presStyleCnt="0"/>
      <dgm:spPr/>
    </dgm:pt>
    <dgm:pt modelId="{69E51075-4A0E-4FA2-ACC7-4CBD46B87266}" type="pres">
      <dgm:prSet presAssocID="{97C234B7-966E-4219-9614-4FE2609216A5}" presName="rootText" presStyleLbl="node3" presStyleIdx="2" presStyleCnt="3" custScaleX="258037" custScaleY="151995">
        <dgm:presLayoutVars>
          <dgm:chPref val="3"/>
        </dgm:presLayoutVars>
      </dgm:prSet>
      <dgm:spPr/>
      <dgm:t>
        <a:bodyPr/>
        <a:lstStyle/>
        <a:p>
          <a:endParaRPr lang="zh-CN" altLang="en-US"/>
        </a:p>
      </dgm:t>
    </dgm:pt>
    <dgm:pt modelId="{3EE4BB90-23A6-40BD-925F-E6E9CD45E50E}" type="pres">
      <dgm:prSet presAssocID="{97C234B7-966E-4219-9614-4FE2609216A5}" presName="rootConnector" presStyleLbl="node3" presStyleIdx="2" presStyleCnt="3"/>
      <dgm:spPr/>
      <dgm:t>
        <a:bodyPr/>
        <a:lstStyle/>
        <a:p>
          <a:endParaRPr lang="zh-CN" altLang="en-US"/>
        </a:p>
      </dgm:t>
    </dgm:pt>
    <dgm:pt modelId="{B0BF67E3-BBC2-41C8-A4B5-8D64D544A8F9}" type="pres">
      <dgm:prSet presAssocID="{97C234B7-966E-4219-9614-4FE2609216A5}" presName="hierChild4" presStyleCnt="0"/>
      <dgm:spPr/>
    </dgm:pt>
    <dgm:pt modelId="{B9C082AF-4D84-4528-9B10-A2B6A5EDA033}" type="pres">
      <dgm:prSet presAssocID="{97C234B7-966E-4219-9614-4FE2609216A5}" presName="hierChild5" presStyleCnt="0"/>
      <dgm:spPr/>
    </dgm:pt>
    <dgm:pt modelId="{CC4D18F3-67E5-487F-A576-7835FE6AAC1B}" type="pres">
      <dgm:prSet presAssocID="{8FE8A3CC-C05F-4562-9607-BFBB1014C2D9}" presName="hierChild5" presStyleCnt="0"/>
      <dgm:spPr/>
    </dgm:pt>
    <dgm:pt modelId="{D552FCBC-7007-4815-8249-5939FC433868}" type="pres">
      <dgm:prSet presAssocID="{1E59F7EB-0548-479B-B4BD-4905B420884A}" presName="hierChild3" presStyleCnt="0"/>
      <dgm:spPr/>
    </dgm:pt>
  </dgm:ptLst>
  <dgm:cxnLst>
    <dgm:cxn modelId="{491CDA80-5778-4E81-BA58-773EC1FBD89B}" type="presOf" srcId="{5F7DD976-3D66-4434-A2A9-D574FFBD6841}" destId="{1224CE18-E368-4791-82DB-E8D903967A1E}" srcOrd="0" destOrd="0" presId="urn:microsoft.com/office/officeart/2009/3/layout/HorizontalOrganizationChart"/>
    <dgm:cxn modelId="{177C56DF-5CAA-4984-B2F2-3EAF7492846E}" type="presOf" srcId="{1E59F7EB-0548-479B-B4BD-4905B420884A}" destId="{25075BAB-483A-441F-858C-DE3FE38FF61F}" srcOrd="0" destOrd="0" presId="urn:microsoft.com/office/officeart/2009/3/layout/HorizontalOrganizationChart"/>
    <dgm:cxn modelId="{702FAA1A-21B4-4C24-98F2-D12838114FD9}" type="presOf" srcId="{18A22062-5750-42BB-B931-ABF4E965171A}" destId="{9D1521C3-59A1-4BE9-A2A6-66C5E9278FBB}" srcOrd="0" destOrd="0" presId="urn:microsoft.com/office/officeart/2009/3/layout/HorizontalOrganizationChart"/>
    <dgm:cxn modelId="{47BBD9EE-189B-46D3-9B4F-EE1433431ABB}" type="presOf" srcId="{6E88E97B-E179-49FB-B0C9-B4F0CFBA0D82}" destId="{8DE148CE-3B46-42B7-9CAE-D3C7A2B2E9F7}" srcOrd="0" destOrd="0" presId="urn:microsoft.com/office/officeart/2009/3/layout/HorizontalOrganizationChart"/>
    <dgm:cxn modelId="{891BC75D-E650-4F94-8BBC-8A4336D011F2}" type="presOf" srcId="{C0AB23DE-54E7-4364-98AB-C755127D86EB}" destId="{185FEF55-B507-41DD-AD3E-11914C49CEFE}" srcOrd="0" destOrd="0" presId="urn:microsoft.com/office/officeart/2009/3/layout/HorizontalOrganizationChart"/>
    <dgm:cxn modelId="{0B2F8F99-4D70-47B8-BB72-C2A4A43914EA}" srcId="{1E59F7EB-0548-479B-B4BD-4905B420884A}" destId="{6E88E97B-E179-49FB-B0C9-B4F0CFBA0D82}" srcOrd="1" destOrd="0" parTransId="{731C1A74-889E-43C2-AE77-315DEC1A1D24}" sibTransId="{FB81C361-5746-4D94-82F2-89542833D075}"/>
    <dgm:cxn modelId="{0D5EA427-6537-4132-9758-02CD7AF9B6B6}" type="presOf" srcId="{8FE8A3CC-C05F-4562-9607-BFBB1014C2D9}" destId="{01DAF349-659D-4F60-BEDB-36CD37B4F65D}" srcOrd="0" destOrd="0" presId="urn:microsoft.com/office/officeart/2009/3/layout/HorizontalOrganizationChart"/>
    <dgm:cxn modelId="{39726558-FD73-47A2-8CA0-536AF793F727}" type="presOf" srcId="{28527F00-1BBF-4374-ABD6-A4737B7557FD}" destId="{A4F4B547-A26C-4110-A042-6672C57721D3}" srcOrd="0" destOrd="0" presId="urn:microsoft.com/office/officeart/2009/3/layout/HorizontalOrganizationChart"/>
    <dgm:cxn modelId="{A8C82962-0A0B-4EB7-8E98-059CDC12500B}" type="presOf" srcId="{1F86031B-A83A-417B-BCDD-D533A038BA34}" destId="{F034A1A1-8C84-4E07-9515-6FFC4A548DFA}" srcOrd="1" destOrd="0" presId="urn:microsoft.com/office/officeart/2009/3/layout/HorizontalOrganizationChart"/>
    <dgm:cxn modelId="{2A8965C1-F4F1-42F8-A545-2FF3DC45C596}" type="presOf" srcId="{1F86031B-A83A-417B-BCDD-D533A038BA34}" destId="{45A0DBF7-3D2D-4037-863F-AED33506CC52}" srcOrd="0" destOrd="0" presId="urn:microsoft.com/office/officeart/2009/3/layout/HorizontalOrganizationChart"/>
    <dgm:cxn modelId="{F76A276D-6189-4156-8A76-7E7319B3EA84}" type="presOf" srcId="{97C234B7-966E-4219-9614-4FE2609216A5}" destId="{3EE4BB90-23A6-40BD-925F-E6E9CD45E50E}" srcOrd="1" destOrd="0" presId="urn:microsoft.com/office/officeart/2009/3/layout/HorizontalOrganizationChart"/>
    <dgm:cxn modelId="{A57FFB99-09E1-4DE5-9D95-8E8492FA7DCE}" type="presOf" srcId="{D429BB20-FDA9-4C31-9CBC-9D014328C388}" destId="{ED1CE354-B61C-4A45-BD0C-ECBE5656973F}" srcOrd="0" destOrd="0" presId="urn:microsoft.com/office/officeart/2009/3/layout/HorizontalOrganizationChart"/>
    <dgm:cxn modelId="{5193EBCD-1D1D-41C4-A346-B3B1D9F272E9}" type="presOf" srcId="{1E59F7EB-0548-479B-B4BD-4905B420884A}" destId="{D291B959-5998-4AE6-ACFC-0D3643CE7B01}" srcOrd="1" destOrd="0" presId="urn:microsoft.com/office/officeart/2009/3/layout/HorizontalOrganizationChart"/>
    <dgm:cxn modelId="{42AE2340-057B-4163-8631-FB025176C77A}" type="presOf" srcId="{6E88E97B-E179-49FB-B0C9-B4F0CFBA0D82}" destId="{4A265C45-2B26-4471-9620-05E7E0DAAB61}" srcOrd="1" destOrd="0" presId="urn:microsoft.com/office/officeart/2009/3/layout/HorizontalOrganizationChart"/>
    <dgm:cxn modelId="{5FD6BDF9-7350-44A2-8CF4-83FFAAEF2A41}" type="presOf" srcId="{8FE8A3CC-C05F-4562-9607-BFBB1014C2D9}" destId="{2A37DBDC-45C0-4745-A91D-0486C2084886}" srcOrd="1" destOrd="0" presId="urn:microsoft.com/office/officeart/2009/3/layout/HorizontalOrganizationChart"/>
    <dgm:cxn modelId="{3CABE054-8C83-4320-80C9-BA2BE049190C}" type="presOf" srcId="{97C234B7-966E-4219-9614-4FE2609216A5}" destId="{69E51075-4A0E-4FA2-ACC7-4CBD46B87266}" srcOrd="0" destOrd="0" presId="urn:microsoft.com/office/officeart/2009/3/layout/HorizontalOrganizationChart"/>
    <dgm:cxn modelId="{FD0B430D-9CC5-43AA-8D2E-62B4BC587869}" srcId="{C0AB23DE-54E7-4364-98AB-C755127D86EB}" destId="{5F7DD976-3D66-4434-A2A9-D574FFBD6841}" srcOrd="0" destOrd="0" parTransId="{28527F00-1BBF-4374-ABD6-A4737B7557FD}" sibTransId="{ACB42733-EFA7-4AA2-B353-179D58AD6C32}"/>
    <dgm:cxn modelId="{21D6E21E-DC01-444D-9244-960291DF9115}" type="presOf" srcId="{7E253D3B-60F8-4A5F-9EF9-A623A526B368}" destId="{D77D5925-7968-4923-BE78-62A08F60B9AC}" srcOrd="0" destOrd="0" presId="urn:microsoft.com/office/officeart/2009/3/layout/HorizontalOrganizationChart"/>
    <dgm:cxn modelId="{459ED9E0-DC84-4265-8753-B06E4D6891EB}" type="presOf" srcId="{B24BA28E-5AD2-4662-8A88-693B793B54A9}" destId="{9CE5C9F6-6260-4A30-AB16-D9C0C893F75D}" srcOrd="0" destOrd="0" presId="urn:microsoft.com/office/officeart/2009/3/layout/HorizontalOrganizationChart"/>
    <dgm:cxn modelId="{9417D89C-C217-4851-A730-45236C914B6A}" srcId="{1E59F7EB-0548-479B-B4BD-4905B420884A}" destId="{C0AB23DE-54E7-4364-98AB-C755127D86EB}" srcOrd="0" destOrd="0" parTransId="{B24BA28E-5AD2-4662-8A88-693B793B54A9}" sibTransId="{D833F7E3-99F3-4BF4-816A-E16BCB6D11B3}"/>
    <dgm:cxn modelId="{6107C0E1-4482-498A-A492-3AB7AF9EB71D}" srcId="{7E253D3B-60F8-4A5F-9EF9-A623A526B368}" destId="{1E59F7EB-0548-479B-B4BD-4905B420884A}" srcOrd="0" destOrd="0" parTransId="{AD235F86-1859-43F4-86ED-F081A14C5689}" sibTransId="{2ECED9E1-7C7D-43A0-852A-A0F9086ACA94}"/>
    <dgm:cxn modelId="{7221E247-62A3-4FFA-A691-8E95371707F3}" type="presOf" srcId="{5F7DD976-3D66-4434-A2A9-D574FFBD6841}" destId="{78DE0E18-55CD-4BED-A11D-1F128E11491E}" srcOrd="1" destOrd="0" presId="urn:microsoft.com/office/officeart/2009/3/layout/HorizontalOrganizationChart"/>
    <dgm:cxn modelId="{089B8238-02A7-451B-BBC0-3C3325FDC503}" type="presOf" srcId="{731C1A74-889E-43C2-AE77-315DEC1A1D24}" destId="{5176AEC5-A7C2-4AA4-A606-88C939896483}" srcOrd="0" destOrd="0" presId="urn:microsoft.com/office/officeart/2009/3/layout/HorizontalOrganizationChart"/>
    <dgm:cxn modelId="{65BD7FCD-0A51-43EA-B35F-EB12436B4541}" type="presOf" srcId="{807513B7-08AD-44C9-B2D8-C318A36E57F1}" destId="{A4213404-4639-4ED2-8AAE-A2DA72FD6010}" srcOrd="0" destOrd="0" presId="urn:microsoft.com/office/officeart/2009/3/layout/HorizontalOrganizationChart"/>
    <dgm:cxn modelId="{F1E7C1CF-15E7-4272-9754-4F052D1FBBAC}" srcId="{8FE8A3CC-C05F-4562-9607-BFBB1014C2D9}" destId="{97C234B7-966E-4219-9614-4FE2609216A5}" srcOrd="0" destOrd="0" parTransId="{18A22062-5750-42BB-B931-ABF4E965171A}" sibTransId="{1EBE49E6-3B2A-4EA8-A282-29364B73C1B7}"/>
    <dgm:cxn modelId="{261BDB7E-4766-4DF4-9B60-C2C45CEB69DD}" srcId="{6E88E97B-E179-49FB-B0C9-B4F0CFBA0D82}" destId="{1F86031B-A83A-417B-BCDD-D533A038BA34}" srcOrd="0" destOrd="0" parTransId="{807513B7-08AD-44C9-B2D8-C318A36E57F1}" sibTransId="{1770EC31-B418-4F78-8162-7B5D6331B419}"/>
    <dgm:cxn modelId="{B409DBEE-B371-4A3B-992C-4D3727F66B0A}" srcId="{1E59F7EB-0548-479B-B4BD-4905B420884A}" destId="{8FE8A3CC-C05F-4562-9607-BFBB1014C2D9}" srcOrd="2" destOrd="0" parTransId="{D429BB20-FDA9-4C31-9CBC-9D014328C388}" sibTransId="{08B83002-F904-4103-90EC-09FC146B7D2B}"/>
    <dgm:cxn modelId="{D0F3A1D3-CF93-4B14-9CB2-4CBB0F89593B}" type="presOf" srcId="{C0AB23DE-54E7-4364-98AB-C755127D86EB}" destId="{932FD9F3-D74C-4308-88BE-6FF3393A2D97}" srcOrd="1" destOrd="0" presId="urn:microsoft.com/office/officeart/2009/3/layout/HorizontalOrganizationChart"/>
    <dgm:cxn modelId="{D42145EA-DF26-4BE8-91FE-29FA4D5C9FBE}" type="presParOf" srcId="{D77D5925-7968-4923-BE78-62A08F60B9AC}" destId="{24154C8A-CC80-4499-92DC-441F16E74B13}" srcOrd="0" destOrd="0" presId="urn:microsoft.com/office/officeart/2009/3/layout/HorizontalOrganizationChart"/>
    <dgm:cxn modelId="{7C923318-CC3A-498B-B071-B8537620CA92}" type="presParOf" srcId="{24154C8A-CC80-4499-92DC-441F16E74B13}" destId="{ECDB291B-7D50-45E4-82EA-6BCDB86504D3}" srcOrd="0" destOrd="0" presId="urn:microsoft.com/office/officeart/2009/3/layout/HorizontalOrganizationChart"/>
    <dgm:cxn modelId="{C8A51371-2EEF-4226-BA5B-9F10083BF54D}" type="presParOf" srcId="{ECDB291B-7D50-45E4-82EA-6BCDB86504D3}" destId="{25075BAB-483A-441F-858C-DE3FE38FF61F}" srcOrd="0" destOrd="0" presId="urn:microsoft.com/office/officeart/2009/3/layout/HorizontalOrganizationChart"/>
    <dgm:cxn modelId="{8727F5B9-2B6B-493D-9542-164263E05EA9}" type="presParOf" srcId="{ECDB291B-7D50-45E4-82EA-6BCDB86504D3}" destId="{D291B959-5998-4AE6-ACFC-0D3643CE7B01}" srcOrd="1" destOrd="0" presId="urn:microsoft.com/office/officeart/2009/3/layout/HorizontalOrganizationChart"/>
    <dgm:cxn modelId="{0143E737-8079-4BEA-9815-0825BCE911D0}" type="presParOf" srcId="{24154C8A-CC80-4499-92DC-441F16E74B13}" destId="{8717959B-F24F-4C28-8623-86B58730BCC0}" srcOrd="1" destOrd="0" presId="urn:microsoft.com/office/officeart/2009/3/layout/HorizontalOrganizationChart"/>
    <dgm:cxn modelId="{144ED2E2-99CF-41F1-A851-1A3D3A079574}" type="presParOf" srcId="{8717959B-F24F-4C28-8623-86B58730BCC0}" destId="{9CE5C9F6-6260-4A30-AB16-D9C0C893F75D}" srcOrd="0" destOrd="0" presId="urn:microsoft.com/office/officeart/2009/3/layout/HorizontalOrganizationChart"/>
    <dgm:cxn modelId="{095DC61F-EE41-4D1B-86FB-004F3BE5493B}" type="presParOf" srcId="{8717959B-F24F-4C28-8623-86B58730BCC0}" destId="{D5CB33FB-3103-4B2A-AC7B-EC8BEB76F77C}" srcOrd="1" destOrd="0" presId="urn:microsoft.com/office/officeart/2009/3/layout/HorizontalOrganizationChart"/>
    <dgm:cxn modelId="{6E82DECF-4008-4892-84C5-34ED90721146}" type="presParOf" srcId="{D5CB33FB-3103-4B2A-AC7B-EC8BEB76F77C}" destId="{8BDF407F-AFA2-43EE-AC06-3A0DEFE87ED9}" srcOrd="0" destOrd="0" presId="urn:microsoft.com/office/officeart/2009/3/layout/HorizontalOrganizationChart"/>
    <dgm:cxn modelId="{ECE6D7C8-32D0-44F9-BFB6-61FD397B763B}" type="presParOf" srcId="{8BDF407F-AFA2-43EE-AC06-3A0DEFE87ED9}" destId="{185FEF55-B507-41DD-AD3E-11914C49CEFE}" srcOrd="0" destOrd="0" presId="urn:microsoft.com/office/officeart/2009/3/layout/HorizontalOrganizationChart"/>
    <dgm:cxn modelId="{B4A723CD-B999-4A6A-A234-E9C2339088FE}" type="presParOf" srcId="{8BDF407F-AFA2-43EE-AC06-3A0DEFE87ED9}" destId="{932FD9F3-D74C-4308-88BE-6FF3393A2D97}" srcOrd="1" destOrd="0" presId="urn:microsoft.com/office/officeart/2009/3/layout/HorizontalOrganizationChart"/>
    <dgm:cxn modelId="{B4A7DAD8-1953-43E3-985B-375FE8B00B19}" type="presParOf" srcId="{D5CB33FB-3103-4B2A-AC7B-EC8BEB76F77C}" destId="{136660AD-B0A7-4E8A-8AD1-2F2E56A1A97E}" srcOrd="1" destOrd="0" presId="urn:microsoft.com/office/officeart/2009/3/layout/HorizontalOrganizationChart"/>
    <dgm:cxn modelId="{96A58094-F65E-44C0-AF4C-BF6FFB34C195}" type="presParOf" srcId="{136660AD-B0A7-4E8A-8AD1-2F2E56A1A97E}" destId="{A4F4B547-A26C-4110-A042-6672C57721D3}" srcOrd="0" destOrd="0" presId="urn:microsoft.com/office/officeart/2009/3/layout/HorizontalOrganizationChart"/>
    <dgm:cxn modelId="{18EE4641-E982-43BC-A336-C28A6B2D304B}" type="presParOf" srcId="{136660AD-B0A7-4E8A-8AD1-2F2E56A1A97E}" destId="{94698E93-1311-4F2C-AFCC-B3A3904CAE2A}" srcOrd="1" destOrd="0" presId="urn:microsoft.com/office/officeart/2009/3/layout/HorizontalOrganizationChart"/>
    <dgm:cxn modelId="{E33045F3-AB28-4AD4-81C8-23F0D29B0418}" type="presParOf" srcId="{94698E93-1311-4F2C-AFCC-B3A3904CAE2A}" destId="{14F0B9B1-1838-4353-877B-2D2ACD50DEB2}" srcOrd="0" destOrd="0" presId="urn:microsoft.com/office/officeart/2009/3/layout/HorizontalOrganizationChart"/>
    <dgm:cxn modelId="{95A05393-4CA2-4DB1-9A00-D5435DE35BE1}" type="presParOf" srcId="{14F0B9B1-1838-4353-877B-2D2ACD50DEB2}" destId="{1224CE18-E368-4791-82DB-E8D903967A1E}" srcOrd="0" destOrd="0" presId="urn:microsoft.com/office/officeart/2009/3/layout/HorizontalOrganizationChart"/>
    <dgm:cxn modelId="{B4CCD30D-EDC8-478A-A792-04037F1B1167}" type="presParOf" srcId="{14F0B9B1-1838-4353-877B-2D2ACD50DEB2}" destId="{78DE0E18-55CD-4BED-A11D-1F128E11491E}" srcOrd="1" destOrd="0" presId="urn:microsoft.com/office/officeart/2009/3/layout/HorizontalOrganizationChart"/>
    <dgm:cxn modelId="{64F5E037-EFFA-4CE0-AFFA-34BC3BA0E50D}" type="presParOf" srcId="{94698E93-1311-4F2C-AFCC-B3A3904CAE2A}" destId="{A58187B0-A04A-43C4-9E71-EC84EB5CD15B}" srcOrd="1" destOrd="0" presId="urn:microsoft.com/office/officeart/2009/3/layout/HorizontalOrganizationChart"/>
    <dgm:cxn modelId="{2C8C044F-12FC-4365-8C01-A9F2CAC8476D}" type="presParOf" srcId="{94698E93-1311-4F2C-AFCC-B3A3904CAE2A}" destId="{1D5C5675-F704-4A9D-ABB6-677586FAE0B5}" srcOrd="2" destOrd="0" presId="urn:microsoft.com/office/officeart/2009/3/layout/HorizontalOrganizationChart"/>
    <dgm:cxn modelId="{DD463E36-56AE-4069-BEB0-3E1F94905340}" type="presParOf" srcId="{D5CB33FB-3103-4B2A-AC7B-EC8BEB76F77C}" destId="{A5BB5FDB-97A9-4A80-BB26-DF26EBF82C4C}" srcOrd="2" destOrd="0" presId="urn:microsoft.com/office/officeart/2009/3/layout/HorizontalOrganizationChart"/>
    <dgm:cxn modelId="{6EDDA706-2A30-43F4-9469-69C73ABFFD60}" type="presParOf" srcId="{8717959B-F24F-4C28-8623-86B58730BCC0}" destId="{5176AEC5-A7C2-4AA4-A606-88C939896483}" srcOrd="2" destOrd="0" presId="urn:microsoft.com/office/officeart/2009/3/layout/HorizontalOrganizationChart"/>
    <dgm:cxn modelId="{96FA1A48-E6B0-40C6-8ED4-EA9A56C6DE27}" type="presParOf" srcId="{8717959B-F24F-4C28-8623-86B58730BCC0}" destId="{37F0EB41-7090-476E-8885-27BDC35B2D6F}" srcOrd="3" destOrd="0" presId="urn:microsoft.com/office/officeart/2009/3/layout/HorizontalOrganizationChart"/>
    <dgm:cxn modelId="{674558F6-A799-47B1-B03F-3ADE4EBC1B45}" type="presParOf" srcId="{37F0EB41-7090-476E-8885-27BDC35B2D6F}" destId="{E4C76ED8-BD1B-45C7-95D5-D0891BBC2B03}" srcOrd="0" destOrd="0" presId="urn:microsoft.com/office/officeart/2009/3/layout/HorizontalOrganizationChart"/>
    <dgm:cxn modelId="{AF275C20-5B73-479B-ACF8-76B6D0B5D7D6}" type="presParOf" srcId="{E4C76ED8-BD1B-45C7-95D5-D0891BBC2B03}" destId="{8DE148CE-3B46-42B7-9CAE-D3C7A2B2E9F7}" srcOrd="0" destOrd="0" presId="urn:microsoft.com/office/officeart/2009/3/layout/HorizontalOrganizationChart"/>
    <dgm:cxn modelId="{1C19364C-6380-4C98-9842-DB2B75BD868D}" type="presParOf" srcId="{E4C76ED8-BD1B-45C7-95D5-D0891BBC2B03}" destId="{4A265C45-2B26-4471-9620-05E7E0DAAB61}" srcOrd="1" destOrd="0" presId="urn:microsoft.com/office/officeart/2009/3/layout/HorizontalOrganizationChart"/>
    <dgm:cxn modelId="{96C24F31-97E1-4181-AB54-CF696545F80C}" type="presParOf" srcId="{37F0EB41-7090-476E-8885-27BDC35B2D6F}" destId="{EF28033A-3A84-43D4-BDB8-B1B4E3052C1F}" srcOrd="1" destOrd="0" presId="urn:microsoft.com/office/officeart/2009/3/layout/HorizontalOrganizationChart"/>
    <dgm:cxn modelId="{E840517D-585F-44A1-851F-514F971C581B}" type="presParOf" srcId="{EF28033A-3A84-43D4-BDB8-B1B4E3052C1F}" destId="{A4213404-4639-4ED2-8AAE-A2DA72FD6010}" srcOrd="0" destOrd="0" presId="urn:microsoft.com/office/officeart/2009/3/layout/HorizontalOrganizationChart"/>
    <dgm:cxn modelId="{3FC9A88D-76F8-44D0-ADCD-1E1C0932A21F}" type="presParOf" srcId="{EF28033A-3A84-43D4-BDB8-B1B4E3052C1F}" destId="{C94AB105-82EF-4045-97CD-622D193D329B}" srcOrd="1" destOrd="0" presId="urn:microsoft.com/office/officeart/2009/3/layout/HorizontalOrganizationChart"/>
    <dgm:cxn modelId="{896686E0-2110-4D9A-B261-F828AB532439}" type="presParOf" srcId="{C94AB105-82EF-4045-97CD-622D193D329B}" destId="{A7B0D6E6-1CF0-4DFE-A626-F13A53DBC44D}" srcOrd="0" destOrd="0" presId="urn:microsoft.com/office/officeart/2009/3/layout/HorizontalOrganizationChart"/>
    <dgm:cxn modelId="{92C43086-54E5-4DFE-A0A6-34BB5431AEDC}" type="presParOf" srcId="{A7B0D6E6-1CF0-4DFE-A626-F13A53DBC44D}" destId="{45A0DBF7-3D2D-4037-863F-AED33506CC52}" srcOrd="0" destOrd="0" presId="urn:microsoft.com/office/officeart/2009/3/layout/HorizontalOrganizationChart"/>
    <dgm:cxn modelId="{B234EF67-6D8D-4C68-95F2-A585413ACB84}" type="presParOf" srcId="{A7B0D6E6-1CF0-4DFE-A626-F13A53DBC44D}" destId="{F034A1A1-8C84-4E07-9515-6FFC4A548DFA}" srcOrd="1" destOrd="0" presId="urn:microsoft.com/office/officeart/2009/3/layout/HorizontalOrganizationChart"/>
    <dgm:cxn modelId="{A236ECF9-9CB6-4AEF-8128-3D92F6AEAA3A}" type="presParOf" srcId="{C94AB105-82EF-4045-97CD-622D193D329B}" destId="{8A20DCDD-5060-4BCA-8A74-5581CEAD8992}" srcOrd="1" destOrd="0" presId="urn:microsoft.com/office/officeart/2009/3/layout/HorizontalOrganizationChart"/>
    <dgm:cxn modelId="{667CAD03-A07C-41DE-9F5F-090F54D0D5E8}" type="presParOf" srcId="{C94AB105-82EF-4045-97CD-622D193D329B}" destId="{7D97EC26-093E-4E85-BA75-6B10423EC45D}" srcOrd="2" destOrd="0" presId="urn:microsoft.com/office/officeart/2009/3/layout/HorizontalOrganizationChart"/>
    <dgm:cxn modelId="{5E171783-204F-47DF-A31A-1D87FB8CAF05}" type="presParOf" srcId="{37F0EB41-7090-476E-8885-27BDC35B2D6F}" destId="{60A7991E-2D11-43AF-A9A8-6E1536615895}" srcOrd="2" destOrd="0" presId="urn:microsoft.com/office/officeart/2009/3/layout/HorizontalOrganizationChart"/>
    <dgm:cxn modelId="{EA04C6B9-C9FE-4DE1-AB9D-8E5604E62ECA}" type="presParOf" srcId="{8717959B-F24F-4C28-8623-86B58730BCC0}" destId="{ED1CE354-B61C-4A45-BD0C-ECBE5656973F}" srcOrd="4" destOrd="0" presId="urn:microsoft.com/office/officeart/2009/3/layout/HorizontalOrganizationChart"/>
    <dgm:cxn modelId="{29D53F76-A247-4DF1-BC38-A6580C05E9EB}" type="presParOf" srcId="{8717959B-F24F-4C28-8623-86B58730BCC0}" destId="{977FCD78-B8E8-4CB0-8E2C-0A90BD445117}" srcOrd="5" destOrd="0" presId="urn:microsoft.com/office/officeart/2009/3/layout/HorizontalOrganizationChart"/>
    <dgm:cxn modelId="{6769B06A-BC19-4004-8DAC-B4DA61369D77}" type="presParOf" srcId="{977FCD78-B8E8-4CB0-8E2C-0A90BD445117}" destId="{7C4EB152-A755-4A74-B887-BD8356D67180}" srcOrd="0" destOrd="0" presId="urn:microsoft.com/office/officeart/2009/3/layout/HorizontalOrganizationChart"/>
    <dgm:cxn modelId="{F69F0038-A35E-42B1-AAC2-8BCD43059D48}" type="presParOf" srcId="{7C4EB152-A755-4A74-B887-BD8356D67180}" destId="{01DAF349-659D-4F60-BEDB-36CD37B4F65D}" srcOrd="0" destOrd="0" presId="urn:microsoft.com/office/officeart/2009/3/layout/HorizontalOrganizationChart"/>
    <dgm:cxn modelId="{F8096EB0-B8D9-4E70-BA8B-B0E41C3189ED}" type="presParOf" srcId="{7C4EB152-A755-4A74-B887-BD8356D67180}" destId="{2A37DBDC-45C0-4745-A91D-0486C2084886}" srcOrd="1" destOrd="0" presId="urn:microsoft.com/office/officeart/2009/3/layout/HorizontalOrganizationChart"/>
    <dgm:cxn modelId="{7710AFBD-C4B8-4D50-808E-250DFEF12A27}" type="presParOf" srcId="{977FCD78-B8E8-4CB0-8E2C-0A90BD445117}" destId="{7BCB7B2B-BC8A-4F29-B252-B88931881F10}" srcOrd="1" destOrd="0" presId="urn:microsoft.com/office/officeart/2009/3/layout/HorizontalOrganizationChart"/>
    <dgm:cxn modelId="{BB4E758D-E40F-4F15-AF4C-AE9A465F93D9}" type="presParOf" srcId="{7BCB7B2B-BC8A-4F29-B252-B88931881F10}" destId="{9D1521C3-59A1-4BE9-A2A6-66C5E9278FBB}" srcOrd="0" destOrd="0" presId="urn:microsoft.com/office/officeart/2009/3/layout/HorizontalOrganizationChart"/>
    <dgm:cxn modelId="{2B70F213-6B58-4ACD-8AEE-00F661798CEE}" type="presParOf" srcId="{7BCB7B2B-BC8A-4F29-B252-B88931881F10}" destId="{EBFF7FED-BA38-46E2-BAE4-07DBAA95D320}" srcOrd="1" destOrd="0" presId="urn:microsoft.com/office/officeart/2009/3/layout/HorizontalOrganizationChart"/>
    <dgm:cxn modelId="{B74DBFC1-8F12-4DEB-BA9D-00DC3739A99F}" type="presParOf" srcId="{EBFF7FED-BA38-46E2-BAE4-07DBAA95D320}" destId="{26EF543D-906F-4BB7-8CDB-3C1B6E7A3BA8}" srcOrd="0" destOrd="0" presId="urn:microsoft.com/office/officeart/2009/3/layout/HorizontalOrganizationChart"/>
    <dgm:cxn modelId="{F9C82377-B870-4D48-BE2D-2B97CA42E233}" type="presParOf" srcId="{26EF543D-906F-4BB7-8CDB-3C1B6E7A3BA8}" destId="{69E51075-4A0E-4FA2-ACC7-4CBD46B87266}" srcOrd="0" destOrd="0" presId="urn:microsoft.com/office/officeart/2009/3/layout/HorizontalOrganizationChart"/>
    <dgm:cxn modelId="{AE895DE9-658E-4D3E-A345-EDAAF360AFDC}" type="presParOf" srcId="{26EF543D-906F-4BB7-8CDB-3C1B6E7A3BA8}" destId="{3EE4BB90-23A6-40BD-925F-E6E9CD45E50E}" srcOrd="1" destOrd="0" presId="urn:microsoft.com/office/officeart/2009/3/layout/HorizontalOrganizationChart"/>
    <dgm:cxn modelId="{2F096CD2-565A-4556-A56D-BEA155B8C0AF}" type="presParOf" srcId="{EBFF7FED-BA38-46E2-BAE4-07DBAA95D320}" destId="{B0BF67E3-BBC2-41C8-A4B5-8D64D544A8F9}" srcOrd="1" destOrd="0" presId="urn:microsoft.com/office/officeart/2009/3/layout/HorizontalOrganizationChart"/>
    <dgm:cxn modelId="{A4DAEABD-08B8-4AF3-A5E8-360C06C37CB8}" type="presParOf" srcId="{EBFF7FED-BA38-46E2-BAE4-07DBAA95D320}" destId="{B9C082AF-4D84-4528-9B10-A2B6A5EDA033}" srcOrd="2" destOrd="0" presId="urn:microsoft.com/office/officeart/2009/3/layout/HorizontalOrganizationChart"/>
    <dgm:cxn modelId="{07648E9D-E495-4D9E-92AF-6486F5FA6EF0}" type="presParOf" srcId="{977FCD78-B8E8-4CB0-8E2C-0A90BD445117}" destId="{CC4D18F3-67E5-487F-A576-7835FE6AAC1B}" srcOrd="2" destOrd="0" presId="urn:microsoft.com/office/officeart/2009/3/layout/HorizontalOrganizationChart"/>
    <dgm:cxn modelId="{2D910798-9A5F-4CF9-B9D6-21A43A626F79}" type="presParOf" srcId="{24154C8A-CC80-4499-92DC-441F16E74B13}" destId="{D552FCBC-7007-4815-8249-5939FC433868}" srcOrd="2" destOrd="0" presId="urn:microsoft.com/office/officeart/2009/3/layout/HorizontalOrganizationChart"/>
  </dgm:cxnLst>
  <dgm:bg/>
  <dgm:whole/>
</dgm:dataModel>
</file>

<file path=ppt/diagrams/data10.xml><?xml version="1.0" encoding="utf-8"?>
<dgm:dataModel xmlns:dgm="http://schemas.openxmlformats.org/drawingml/2006/diagram" xmlns:a="http://schemas.openxmlformats.org/drawingml/2006/main">
  <dgm:ptLst>
    <dgm:pt modelId="{B20B9AFD-1BE2-4F18-88B9-492A29968D3F}" type="doc">
      <dgm:prSet loTypeId="urn:microsoft.com/office/officeart/2005/8/layout/vProcess5" loCatId="process" qsTypeId="urn:microsoft.com/office/officeart/2005/8/quickstyle/simple2" qsCatId="simple" csTypeId="urn:microsoft.com/office/officeart/2005/8/colors/accent0_2" csCatId="mainScheme" phldr="1"/>
      <dgm:spPr/>
      <dgm:t>
        <a:bodyPr/>
        <a:lstStyle/>
        <a:p>
          <a:endParaRPr lang="zh-CN" altLang="en-US"/>
        </a:p>
      </dgm:t>
    </dgm:pt>
    <dgm:pt modelId="{00CA39AA-98B5-4D32-9546-694C706C10D1}">
      <dgm:prSet custT="1"/>
      <dgm:spPr/>
      <dgm:t>
        <a:bodyPr/>
        <a:lstStyle/>
        <a:p>
          <a:pPr rtl="0"/>
          <a:r>
            <a:rPr lang="zh-CN" sz="1600" b="1" dirty="0" smtClean="0"/>
            <a:t>使用</a:t>
          </a:r>
          <a:r>
            <a:rPr lang="en-US" sz="1600" b="1" dirty="0" smtClean="0"/>
            <a:t>RCC_APB2PeriphClockCmd()</a:t>
          </a:r>
          <a:r>
            <a:rPr lang="zh-CN" sz="1600" b="1" dirty="0" smtClean="0"/>
            <a:t>函数配置时钟，初始化</a:t>
          </a:r>
          <a:r>
            <a:rPr lang="en-US" sz="1600" b="1" dirty="0" smtClean="0"/>
            <a:t>GPIO</a:t>
          </a:r>
          <a:r>
            <a:rPr lang="zh-CN" sz="1600" b="1" dirty="0" smtClean="0"/>
            <a:t>引脚为复用功能</a:t>
          </a:r>
          <a:endParaRPr lang="zh-CN" sz="1600" b="1" dirty="0"/>
        </a:p>
      </dgm:t>
    </dgm:pt>
    <dgm:pt modelId="{DA2780FF-AEE9-4391-BA43-754C55F59B11}" type="parTrans" cxnId="{E172AEFF-0622-43BB-9E2A-33CDF19FB56D}">
      <dgm:prSet/>
      <dgm:spPr/>
      <dgm:t>
        <a:bodyPr/>
        <a:lstStyle/>
        <a:p>
          <a:endParaRPr lang="zh-CN" altLang="en-US" sz="6600" b="1"/>
        </a:p>
      </dgm:t>
    </dgm:pt>
    <dgm:pt modelId="{70789CE1-6B51-4905-9D8A-FEB070212A5F}" type="sibTrans" cxnId="{E172AEFF-0622-43BB-9E2A-33CDF19FB56D}">
      <dgm:prSet custT="1"/>
      <dgm:spPr/>
      <dgm:t>
        <a:bodyPr/>
        <a:lstStyle/>
        <a:p>
          <a:endParaRPr lang="zh-CN" altLang="en-US" sz="6600" b="1"/>
        </a:p>
      </dgm:t>
    </dgm:pt>
    <dgm:pt modelId="{B3902992-D777-4606-A14C-7CAE68282BB3}">
      <dgm:prSet custT="1"/>
      <dgm:spPr/>
      <dgm:t>
        <a:bodyPr/>
        <a:lstStyle/>
        <a:p>
          <a:pPr rtl="0"/>
          <a:r>
            <a:rPr lang="zh-CN" sz="1600" b="1" dirty="0" smtClean="0"/>
            <a:t>使用</a:t>
          </a:r>
          <a:r>
            <a:rPr lang="en-US" sz="1600" b="1" dirty="0" err="1" smtClean="0"/>
            <a:t>GPIO_EXTILineConfig</a:t>
          </a:r>
          <a:r>
            <a:rPr lang="en-US" sz="1600" b="1" dirty="0" smtClean="0"/>
            <a:t>()</a:t>
          </a:r>
          <a:r>
            <a:rPr lang="zh-CN" sz="1600" b="1" dirty="0" smtClean="0"/>
            <a:t>函数配置</a:t>
          </a:r>
          <a:r>
            <a:rPr lang="en-US" sz="1600" b="1" dirty="0" smtClean="0"/>
            <a:t>I/O</a:t>
          </a:r>
          <a:r>
            <a:rPr lang="zh-CN" sz="1600" b="1" dirty="0" smtClean="0"/>
            <a:t>引脚与外部中断线路的映射关系</a:t>
          </a:r>
          <a:endParaRPr lang="zh-CN" sz="1600" b="1" dirty="0"/>
        </a:p>
      </dgm:t>
    </dgm:pt>
    <dgm:pt modelId="{7B1DD013-8C5E-46BF-AC46-D47C690F1AF0}" type="parTrans" cxnId="{1F6AD3CF-7E33-4FB6-8D66-FA101F2050A4}">
      <dgm:prSet/>
      <dgm:spPr/>
      <dgm:t>
        <a:bodyPr/>
        <a:lstStyle/>
        <a:p>
          <a:endParaRPr lang="zh-CN" altLang="en-US" sz="6600" b="1"/>
        </a:p>
      </dgm:t>
    </dgm:pt>
    <dgm:pt modelId="{1B5E4919-7FE8-4CCE-B589-C8BB1CB6E8F5}" type="sibTrans" cxnId="{1F6AD3CF-7E33-4FB6-8D66-FA101F2050A4}">
      <dgm:prSet custT="1"/>
      <dgm:spPr/>
      <dgm:t>
        <a:bodyPr/>
        <a:lstStyle/>
        <a:p>
          <a:endParaRPr lang="zh-CN" altLang="en-US" sz="6600" b="1"/>
        </a:p>
      </dgm:t>
    </dgm:pt>
    <dgm:pt modelId="{82AB8EE6-F4FD-4568-A8BA-0E0A5B1FA8FF}">
      <dgm:prSet custT="1"/>
      <dgm:spPr/>
      <dgm:t>
        <a:bodyPr/>
        <a:lstStyle/>
        <a:p>
          <a:pPr rtl="0"/>
          <a:r>
            <a:rPr lang="zh-CN" sz="1800" b="1" dirty="0" smtClean="0"/>
            <a:t>使用</a:t>
          </a:r>
          <a:r>
            <a:rPr lang="en-US" sz="1800" b="1" dirty="0" err="1" smtClean="0"/>
            <a:t>EXTI_Init</a:t>
          </a:r>
          <a:r>
            <a:rPr lang="en-US" sz="1800" b="1" dirty="0" smtClean="0"/>
            <a:t>()</a:t>
          </a:r>
          <a:r>
            <a:rPr lang="zh-CN" sz="1800" b="1" dirty="0" smtClean="0"/>
            <a:t>函数配置外部中断</a:t>
          </a:r>
          <a:endParaRPr lang="zh-CN" sz="1800" b="1" dirty="0"/>
        </a:p>
      </dgm:t>
    </dgm:pt>
    <dgm:pt modelId="{F210414E-F79F-4515-9118-BA804B87B6A2}" type="parTrans" cxnId="{5FB36679-F8DB-4490-8098-17CA4D9BE06C}">
      <dgm:prSet/>
      <dgm:spPr/>
      <dgm:t>
        <a:bodyPr/>
        <a:lstStyle/>
        <a:p>
          <a:endParaRPr lang="zh-CN" altLang="en-US" sz="6600" b="1"/>
        </a:p>
      </dgm:t>
    </dgm:pt>
    <dgm:pt modelId="{2B71F18F-2B1B-4825-BF49-A33AC7F36AE3}" type="sibTrans" cxnId="{5FB36679-F8DB-4490-8098-17CA4D9BE06C}">
      <dgm:prSet custT="1"/>
      <dgm:spPr/>
      <dgm:t>
        <a:bodyPr/>
        <a:lstStyle/>
        <a:p>
          <a:endParaRPr lang="zh-CN" altLang="en-US" sz="6600" b="1"/>
        </a:p>
      </dgm:t>
    </dgm:pt>
    <dgm:pt modelId="{3D5042B2-EAE5-49A4-BC49-3BCE584A2AAF}">
      <dgm:prSet custT="1"/>
      <dgm:spPr/>
      <dgm:t>
        <a:bodyPr/>
        <a:lstStyle/>
        <a:p>
          <a:pPr rtl="0"/>
          <a:r>
            <a:rPr lang="zh-CN" sz="1800" b="1" dirty="0" smtClean="0"/>
            <a:t>使用</a:t>
          </a:r>
          <a:r>
            <a:rPr lang="en-US" sz="1800" b="1" dirty="0" err="1" smtClean="0"/>
            <a:t>NVIC_Init</a:t>
          </a:r>
          <a:r>
            <a:rPr lang="en-US" sz="1800" b="1" dirty="0" smtClean="0"/>
            <a:t>()</a:t>
          </a:r>
          <a:r>
            <a:rPr lang="zh-CN" sz="1800" b="1" dirty="0" smtClean="0"/>
            <a:t>配置中断优先级等</a:t>
          </a:r>
          <a:endParaRPr lang="zh-CN" sz="1800" b="1" dirty="0"/>
        </a:p>
      </dgm:t>
    </dgm:pt>
    <dgm:pt modelId="{301FB835-F3C2-4121-8078-ED58FF8842A3}" type="parTrans" cxnId="{E304DA58-0DF8-4156-AEAB-8282A3A09DC7}">
      <dgm:prSet/>
      <dgm:spPr/>
      <dgm:t>
        <a:bodyPr/>
        <a:lstStyle/>
        <a:p>
          <a:endParaRPr lang="zh-CN" altLang="en-US" sz="6600" b="1"/>
        </a:p>
      </dgm:t>
    </dgm:pt>
    <dgm:pt modelId="{769B5719-0CD7-4D51-8720-35E19C3EFDD9}" type="sibTrans" cxnId="{E304DA58-0DF8-4156-AEAB-8282A3A09DC7}">
      <dgm:prSet custT="1"/>
      <dgm:spPr/>
      <dgm:t>
        <a:bodyPr/>
        <a:lstStyle/>
        <a:p>
          <a:endParaRPr lang="zh-CN" altLang="en-US" sz="6600" b="1"/>
        </a:p>
      </dgm:t>
    </dgm:pt>
    <dgm:pt modelId="{01F83C8E-2214-4790-BF3A-F20894F3C0D4}">
      <dgm:prSet custT="1"/>
      <dgm:spPr/>
      <dgm:t>
        <a:bodyPr/>
        <a:lstStyle/>
        <a:p>
          <a:pPr rtl="0"/>
          <a:r>
            <a:rPr lang="zh-CN" sz="1800" b="1" dirty="0" smtClean="0"/>
            <a:t>编写中断服务函数</a:t>
          </a:r>
          <a:endParaRPr lang="zh-CN" sz="1800" b="1" dirty="0"/>
        </a:p>
      </dgm:t>
    </dgm:pt>
    <dgm:pt modelId="{92F8C2D3-BBE0-46C4-9DB9-E5E54DC43C92}" type="parTrans" cxnId="{20DE8F5E-8DC4-4FC5-8BD5-7FEC78040FD6}">
      <dgm:prSet/>
      <dgm:spPr/>
      <dgm:t>
        <a:bodyPr/>
        <a:lstStyle/>
        <a:p>
          <a:endParaRPr lang="zh-CN" altLang="en-US" sz="6600" b="1"/>
        </a:p>
      </dgm:t>
    </dgm:pt>
    <dgm:pt modelId="{69190F31-EAF7-4D8D-A776-23B7AB41BECC}" type="sibTrans" cxnId="{20DE8F5E-8DC4-4FC5-8BD5-7FEC78040FD6}">
      <dgm:prSet/>
      <dgm:spPr/>
      <dgm:t>
        <a:bodyPr/>
        <a:lstStyle/>
        <a:p>
          <a:endParaRPr lang="zh-CN" altLang="en-US" sz="6600" b="1"/>
        </a:p>
      </dgm:t>
    </dgm:pt>
    <dgm:pt modelId="{BFE4C712-B452-4581-A4D2-1130E99E0CC0}" type="pres">
      <dgm:prSet presAssocID="{B20B9AFD-1BE2-4F18-88B9-492A29968D3F}" presName="outerComposite" presStyleCnt="0">
        <dgm:presLayoutVars>
          <dgm:chMax val="5"/>
          <dgm:dir/>
          <dgm:resizeHandles val="exact"/>
        </dgm:presLayoutVars>
      </dgm:prSet>
      <dgm:spPr/>
      <dgm:t>
        <a:bodyPr/>
        <a:lstStyle/>
        <a:p>
          <a:endParaRPr lang="zh-CN" altLang="en-US"/>
        </a:p>
      </dgm:t>
    </dgm:pt>
    <dgm:pt modelId="{36FD8EE1-E7BB-40E9-ADF6-9FE41BA117FF}" type="pres">
      <dgm:prSet presAssocID="{B20B9AFD-1BE2-4F18-88B9-492A29968D3F}" presName="dummyMaxCanvas" presStyleCnt="0">
        <dgm:presLayoutVars/>
      </dgm:prSet>
      <dgm:spPr/>
    </dgm:pt>
    <dgm:pt modelId="{1CAFF299-20DE-4C45-9B03-A62F79F8E1E7}" type="pres">
      <dgm:prSet presAssocID="{B20B9AFD-1BE2-4F18-88B9-492A29968D3F}" presName="FiveNodes_1" presStyleLbl="node1" presStyleIdx="0" presStyleCnt="5">
        <dgm:presLayoutVars>
          <dgm:bulletEnabled val="1"/>
        </dgm:presLayoutVars>
      </dgm:prSet>
      <dgm:spPr/>
      <dgm:t>
        <a:bodyPr/>
        <a:lstStyle/>
        <a:p>
          <a:endParaRPr lang="zh-CN" altLang="en-US"/>
        </a:p>
      </dgm:t>
    </dgm:pt>
    <dgm:pt modelId="{963769D9-DBEA-4D8F-BC65-5D7A84EAF46E}" type="pres">
      <dgm:prSet presAssocID="{B20B9AFD-1BE2-4F18-88B9-492A29968D3F}" presName="FiveNodes_2" presStyleLbl="node1" presStyleIdx="1" presStyleCnt="5">
        <dgm:presLayoutVars>
          <dgm:bulletEnabled val="1"/>
        </dgm:presLayoutVars>
      </dgm:prSet>
      <dgm:spPr/>
      <dgm:t>
        <a:bodyPr/>
        <a:lstStyle/>
        <a:p>
          <a:endParaRPr lang="zh-CN" altLang="en-US"/>
        </a:p>
      </dgm:t>
    </dgm:pt>
    <dgm:pt modelId="{FF7708D9-3A07-4451-8C26-98E397482ACF}" type="pres">
      <dgm:prSet presAssocID="{B20B9AFD-1BE2-4F18-88B9-492A29968D3F}" presName="FiveNodes_3" presStyleLbl="node1" presStyleIdx="2" presStyleCnt="5">
        <dgm:presLayoutVars>
          <dgm:bulletEnabled val="1"/>
        </dgm:presLayoutVars>
      </dgm:prSet>
      <dgm:spPr/>
      <dgm:t>
        <a:bodyPr/>
        <a:lstStyle/>
        <a:p>
          <a:endParaRPr lang="zh-CN" altLang="en-US"/>
        </a:p>
      </dgm:t>
    </dgm:pt>
    <dgm:pt modelId="{B312A2AF-82EF-45B6-B218-7B57ECF74F3E}" type="pres">
      <dgm:prSet presAssocID="{B20B9AFD-1BE2-4F18-88B9-492A29968D3F}" presName="FiveNodes_4" presStyleLbl="node1" presStyleIdx="3" presStyleCnt="5">
        <dgm:presLayoutVars>
          <dgm:bulletEnabled val="1"/>
        </dgm:presLayoutVars>
      </dgm:prSet>
      <dgm:spPr/>
      <dgm:t>
        <a:bodyPr/>
        <a:lstStyle/>
        <a:p>
          <a:endParaRPr lang="zh-CN" altLang="en-US"/>
        </a:p>
      </dgm:t>
    </dgm:pt>
    <dgm:pt modelId="{310558EA-35DB-48A3-9CBE-93760ADBCD74}" type="pres">
      <dgm:prSet presAssocID="{B20B9AFD-1BE2-4F18-88B9-492A29968D3F}" presName="FiveNodes_5" presStyleLbl="node1" presStyleIdx="4" presStyleCnt="5">
        <dgm:presLayoutVars>
          <dgm:bulletEnabled val="1"/>
        </dgm:presLayoutVars>
      </dgm:prSet>
      <dgm:spPr/>
      <dgm:t>
        <a:bodyPr/>
        <a:lstStyle/>
        <a:p>
          <a:endParaRPr lang="zh-CN" altLang="en-US"/>
        </a:p>
      </dgm:t>
    </dgm:pt>
    <dgm:pt modelId="{B2FB612C-089E-4227-BACA-B0CB0994AE0D}" type="pres">
      <dgm:prSet presAssocID="{B20B9AFD-1BE2-4F18-88B9-492A29968D3F}" presName="FiveConn_1-2" presStyleLbl="fgAccFollowNode1" presStyleIdx="0" presStyleCnt="4">
        <dgm:presLayoutVars>
          <dgm:bulletEnabled val="1"/>
        </dgm:presLayoutVars>
      </dgm:prSet>
      <dgm:spPr/>
      <dgm:t>
        <a:bodyPr/>
        <a:lstStyle/>
        <a:p>
          <a:endParaRPr lang="zh-CN" altLang="en-US"/>
        </a:p>
      </dgm:t>
    </dgm:pt>
    <dgm:pt modelId="{2CBC7C9D-5B0F-45D1-8396-A62A47312890}" type="pres">
      <dgm:prSet presAssocID="{B20B9AFD-1BE2-4F18-88B9-492A29968D3F}" presName="FiveConn_2-3" presStyleLbl="fgAccFollowNode1" presStyleIdx="1" presStyleCnt="4">
        <dgm:presLayoutVars>
          <dgm:bulletEnabled val="1"/>
        </dgm:presLayoutVars>
      </dgm:prSet>
      <dgm:spPr/>
      <dgm:t>
        <a:bodyPr/>
        <a:lstStyle/>
        <a:p>
          <a:endParaRPr lang="zh-CN" altLang="en-US"/>
        </a:p>
      </dgm:t>
    </dgm:pt>
    <dgm:pt modelId="{C85E0014-3286-4A66-8F85-F2D242DE5813}" type="pres">
      <dgm:prSet presAssocID="{B20B9AFD-1BE2-4F18-88B9-492A29968D3F}" presName="FiveConn_3-4" presStyleLbl="fgAccFollowNode1" presStyleIdx="2" presStyleCnt="4">
        <dgm:presLayoutVars>
          <dgm:bulletEnabled val="1"/>
        </dgm:presLayoutVars>
      </dgm:prSet>
      <dgm:spPr/>
      <dgm:t>
        <a:bodyPr/>
        <a:lstStyle/>
        <a:p>
          <a:endParaRPr lang="zh-CN" altLang="en-US"/>
        </a:p>
      </dgm:t>
    </dgm:pt>
    <dgm:pt modelId="{68EF2066-E7B3-455B-8E20-A1C41F05C496}" type="pres">
      <dgm:prSet presAssocID="{B20B9AFD-1BE2-4F18-88B9-492A29968D3F}" presName="FiveConn_4-5" presStyleLbl="fgAccFollowNode1" presStyleIdx="3" presStyleCnt="4">
        <dgm:presLayoutVars>
          <dgm:bulletEnabled val="1"/>
        </dgm:presLayoutVars>
      </dgm:prSet>
      <dgm:spPr/>
      <dgm:t>
        <a:bodyPr/>
        <a:lstStyle/>
        <a:p>
          <a:endParaRPr lang="zh-CN" altLang="en-US"/>
        </a:p>
      </dgm:t>
    </dgm:pt>
    <dgm:pt modelId="{602CE025-1B85-433D-A075-5DE79DD5B54B}" type="pres">
      <dgm:prSet presAssocID="{B20B9AFD-1BE2-4F18-88B9-492A29968D3F}" presName="FiveNodes_1_text" presStyleLbl="node1" presStyleIdx="4" presStyleCnt="5">
        <dgm:presLayoutVars>
          <dgm:bulletEnabled val="1"/>
        </dgm:presLayoutVars>
      </dgm:prSet>
      <dgm:spPr/>
      <dgm:t>
        <a:bodyPr/>
        <a:lstStyle/>
        <a:p>
          <a:endParaRPr lang="zh-CN" altLang="en-US"/>
        </a:p>
      </dgm:t>
    </dgm:pt>
    <dgm:pt modelId="{8B8236A1-330D-4774-AA5A-7C546087C503}" type="pres">
      <dgm:prSet presAssocID="{B20B9AFD-1BE2-4F18-88B9-492A29968D3F}" presName="FiveNodes_2_text" presStyleLbl="node1" presStyleIdx="4" presStyleCnt="5">
        <dgm:presLayoutVars>
          <dgm:bulletEnabled val="1"/>
        </dgm:presLayoutVars>
      </dgm:prSet>
      <dgm:spPr/>
      <dgm:t>
        <a:bodyPr/>
        <a:lstStyle/>
        <a:p>
          <a:endParaRPr lang="zh-CN" altLang="en-US"/>
        </a:p>
      </dgm:t>
    </dgm:pt>
    <dgm:pt modelId="{E68EBC55-B7D2-444C-A63C-CB665008939A}" type="pres">
      <dgm:prSet presAssocID="{B20B9AFD-1BE2-4F18-88B9-492A29968D3F}" presName="FiveNodes_3_text" presStyleLbl="node1" presStyleIdx="4" presStyleCnt="5">
        <dgm:presLayoutVars>
          <dgm:bulletEnabled val="1"/>
        </dgm:presLayoutVars>
      </dgm:prSet>
      <dgm:spPr/>
      <dgm:t>
        <a:bodyPr/>
        <a:lstStyle/>
        <a:p>
          <a:endParaRPr lang="zh-CN" altLang="en-US"/>
        </a:p>
      </dgm:t>
    </dgm:pt>
    <dgm:pt modelId="{D58C1F37-E484-4613-9D25-2EA6EC686D5E}" type="pres">
      <dgm:prSet presAssocID="{B20B9AFD-1BE2-4F18-88B9-492A29968D3F}" presName="FiveNodes_4_text" presStyleLbl="node1" presStyleIdx="4" presStyleCnt="5">
        <dgm:presLayoutVars>
          <dgm:bulletEnabled val="1"/>
        </dgm:presLayoutVars>
      </dgm:prSet>
      <dgm:spPr/>
      <dgm:t>
        <a:bodyPr/>
        <a:lstStyle/>
        <a:p>
          <a:endParaRPr lang="zh-CN" altLang="en-US"/>
        </a:p>
      </dgm:t>
    </dgm:pt>
    <dgm:pt modelId="{D9F3A0AF-7872-4D58-9264-23B697396F10}" type="pres">
      <dgm:prSet presAssocID="{B20B9AFD-1BE2-4F18-88B9-492A29968D3F}" presName="FiveNodes_5_text" presStyleLbl="node1" presStyleIdx="4" presStyleCnt="5">
        <dgm:presLayoutVars>
          <dgm:bulletEnabled val="1"/>
        </dgm:presLayoutVars>
      </dgm:prSet>
      <dgm:spPr/>
      <dgm:t>
        <a:bodyPr/>
        <a:lstStyle/>
        <a:p>
          <a:endParaRPr lang="zh-CN" altLang="en-US"/>
        </a:p>
      </dgm:t>
    </dgm:pt>
  </dgm:ptLst>
  <dgm:cxnLst>
    <dgm:cxn modelId="{5A1647F3-C78E-46DD-A29F-CA26C3121C4D}" type="presOf" srcId="{00CA39AA-98B5-4D32-9546-694C706C10D1}" destId="{602CE025-1B85-433D-A075-5DE79DD5B54B}" srcOrd="1" destOrd="0" presId="urn:microsoft.com/office/officeart/2005/8/layout/vProcess5"/>
    <dgm:cxn modelId="{46FEAE74-E008-4B74-B004-0C890A6D1D5B}" type="presOf" srcId="{3D5042B2-EAE5-49A4-BC49-3BCE584A2AAF}" destId="{B312A2AF-82EF-45B6-B218-7B57ECF74F3E}" srcOrd="0" destOrd="0" presId="urn:microsoft.com/office/officeart/2005/8/layout/vProcess5"/>
    <dgm:cxn modelId="{20DE8F5E-8DC4-4FC5-8BD5-7FEC78040FD6}" srcId="{B20B9AFD-1BE2-4F18-88B9-492A29968D3F}" destId="{01F83C8E-2214-4790-BF3A-F20894F3C0D4}" srcOrd="4" destOrd="0" parTransId="{92F8C2D3-BBE0-46C4-9DB9-E5E54DC43C92}" sibTransId="{69190F31-EAF7-4D8D-A776-23B7AB41BECC}"/>
    <dgm:cxn modelId="{1F6AD3CF-7E33-4FB6-8D66-FA101F2050A4}" srcId="{B20B9AFD-1BE2-4F18-88B9-492A29968D3F}" destId="{B3902992-D777-4606-A14C-7CAE68282BB3}" srcOrd="1" destOrd="0" parTransId="{7B1DD013-8C5E-46BF-AC46-D47C690F1AF0}" sibTransId="{1B5E4919-7FE8-4CCE-B589-C8BB1CB6E8F5}"/>
    <dgm:cxn modelId="{43FA71EA-7B3B-4339-ADA8-BF60ABD810DC}" type="presOf" srcId="{769B5719-0CD7-4D51-8720-35E19C3EFDD9}" destId="{68EF2066-E7B3-455B-8E20-A1C41F05C496}" srcOrd="0" destOrd="0" presId="urn:microsoft.com/office/officeart/2005/8/layout/vProcess5"/>
    <dgm:cxn modelId="{FE9E093F-2932-4CF8-871B-B76FC4D56F79}" type="presOf" srcId="{82AB8EE6-F4FD-4568-A8BA-0E0A5B1FA8FF}" destId="{E68EBC55-B7D2-444C-A63C-CB665008939A}" srcOrd="1" destOrd="0" presId="urn:microsoft.com/office/officeart/2005/8/layout/vProcess5"/>
    <dgm:cxn modelId="{BE87E766-96B7-4990-8C3A-5AE947C4F7E4}" type="presOf" srcId="{00CA39AA-98B5-4D32-9546-694C706C10D1}" destId="{1CAFF299-20DE-4C45-9B03-A62F79F8E1E7}" srcOrd="0" destOrd="0" presId="urn:microsoft.com/office/officeart/2005/8/layout/vProcess5"/>
    <dgm:cxn modelId="{1D0342BC-4669-4905-8964-D2727EE12581}" type="presOf" srcId="{2B71F18F-2B1B-4825-BF49-A33AC7F36AE3}" destId="{C85E0014-3286-4A66-8F85-F2D242DE5813}" srcOrd="0" destOrd="0" presId="urn:microsoft.com/office/officeart/2005/8/layout/vProcess5"/>
    <dgm:cxn modelId="{C3E4D132-7E44-4AF7-B7CF-0C37A6A6ED1C}" type="presOf" srcId="{01F83C8E-2214-4790-BF3A-F20894F3C0D4}" destId="{D9F3A0AF-7872-4D58-9264-23B697396F10}" srcOrd="1" destOrd="0" presId="urn:microsoft.com/office/officeart/2005/8/layout/vProcess5"/>
    <dgm:cxn modelId="{9F0846EF-3F32-4724-9875-58D526CD30A3}" type="presOf" srcId="{B3902992-D777-4606-A14C-7CAE68282BB3}" destId="{963769D9-DBEA-4D8F-BC65-5D7A84EAF46E}" srcOrd="0" destOrd="0" presId="urn:microsoft.com/office/officeart/2005/8/layout/vProcess5"/>
    <dgm:cxn modelId="{5FB36679-F8DB-4490-8098-17CA4D9BE06C}" srcId="{B20B9AFD-1BE2-4F18-88B9-492A29968D3F}" destId="{82AB8EE6-F4FD-4568-A8BA-0E0A5B1FA8FF}" srcOrd="2" destOrd="0" parTransId="{F210414E-F79F-4515-9118-BA804B87B6A2}" sibTransId="{2B71F18F-2B1B-4825-BF49-A33AC7F36AE3}"/>
    <dgm:cxn modelId="{E172AEFF-0622-43BB-9E2A-33CDF19FB56D}" srcId="{B20B9AFD-1BE2-4F18-88B9-492A29968D3F}" destId="{00CA39AA-98B5-4D32-9546-694C706C10D1}" srcOrd="0" destOrd="0" parTransId="{DA2780FF-AEE9-4391-BA43-754C55F59B11}" sibTransId="{70789CE1-6B51-4905-9D8A-FEB070212A5F}"/>
    <dgm:cxn modelId="{F452861D-0C6F-4C30-9B9B-43B0EA1760C8}" type="presOf" srcId="{70789CE1-6B51-4905-9D8A-FEB070212A5F}" destId="{B2FB612C-089E-4227-BACA-B0CB0994AE0D}" srcOrd="0" destOrd="0" presId="urn:microsoft.com/office/officeart/2005/8/layout/vProcess5"/>
    <dgm:cxn modelId="{E304DA58-0DF8-4156-AEAB-8282A3A09DC7}" srcId="{B20B9AFD-1BE2-4F18-88B9-492A29968D3F}" destId="{3D5042B2-EAE5-49A4-BC49-3BCE584A2AAF}" srcOrd="3" destOrd="0" parTransId="{301FB835-F3C2-4121-8078-ED58FF8842A3}" sibTransId="{769B5719-0CD7-4D51-8720-35E19C3EFDD9}"/>
    <dgm:cxn modelId="{008E0A4E-3FD2-45A0-A724-713D5C9F25F1}" type="presOf" srcId="{3D5042B2-EAE5-49A4-BC49-3BCE584A2AAF}" destId="{D58C1F37-E484-4613-9D25-2EA6EC686D5E}" srcOrd="1" destOrd="0" presId="urn:microsoft.com/office/officeart/2005/8/layout/vProcess5"/>
    <dgm:cxn modelId="{06A72CB0-5E00-4B07-B47C-D3D7B1665D11}" type="presOf" srcId="{82AB8EE6-F4FD-4568-A8BA-0E0A5B1FA8FF}" destId="{FF7708D9-3A07-4451-8C26-98E397482ACF}" srcOrd="0" destOrd="0" presId="urn:microsoft.com/office/officeart/2005/8/layout/vProcess5"/>
    <dgm:cxn modelId="{6DCA113A-C011-4268-A3B7-55683FF5866B}" type="presOf" srcId="{B20B9AFD-1BE2-4F18-88B9-492A29968D3F}" destId="{BFE4C712-B452-4581-A4D2-1130E99E0CC0}" srcOrd="0" destOrd="0" presId="urn:microsoft.com/office/officeart/2005/8/layout/vProcess5"/>
    <dgm:cxn modelId="{249E58F7-B872-4B39-B839-219BF85FC455}" type="presOf" srcId="{B3902992-D777-4606-A14C-7CAE68282BB3}" destId="{8B8236A1-330D-4774-AA5A-7C546087C503}" srcOrd="1" destOrd="0" presId="urn:microsoft.com/office/officeart/2005/8/layout/vProcess5"/>
    <dgm:cxn modelId="{ECC8BBB4-CA0F-4841-8AF4-A5D2001E9F19}" type="presOf" srcId="{1B5E4919-7FE8-4CCE-B589-C8BB1CB6E8F5}" destId="{2CBC7C9D-5B0F-45D1-8396-A62A47312890}" srcOrd="0" destOrd="0" presId="urn:microsoft.com/office/officeart/2005/8/layout/vProcess5"/>
    <dgm:cxn modelId="{07CCFCFD-0290-45A2-B005-FB61EBED479B}" type="presOf" srcId="{01F83C8E-2214-4790-BF3A-F20894F3C0D4}" destId="{310558EA-35DB-48A3-9CBE-93760ADBCD74}" srcOrd="0" destOrd="0" presId="urn:microsoft.com/office/officeart/2005/8/layout/vProcess5"/>
    <dgm:cxn modelId="{FDCD511C-6BBC-4481-BA46-540BCDFD09B5}" type="presParOf" srcId="{BFE4C712-B452-4581-A4D2-1130E99E0CC0}" destId="{36FD8EE1-E7BB-40E9-ADF6-9FE41BA117FF}" srcOrd="0" destOrd="0" presId="urn:microsoft.com/office/officeart/2005/8/layout/vProcess5"/>
    <dgm:cxn modelId="{1943F4D7-B4AC-475C-8AD6-436EE7BD38CF}" type="presParOf" srcId="{BFE4C712-B452-4581-A4D2-1130E99E0CC0}" destId="{1CAFF299-20DE-4C45-9B03-A62F79F8E1E7}" srcOrd="1" destOrd="0" presId="urn:microsoft.com/office/officeart/2005/8/layout/vProcess5"/>
    <dgm:cxn modelId="{0F759647-E422-4B07-9405-3E944E47B082}" type="presParOf" srcId="{BFE4C712-B452-4581-A4D2-1130E99E0CC0}" destId="{963769D9-DBEA-4D8F-BC65-5D7A84EAF46E}" srcOrd="2" destOrd="0" presId="urn:microsoft.com/office/officeart/2005/8/layout/vProcess5"/>
    <dgm:cxn modelId="{512D1BAF-BADF-49FB-9903-47FD3B4CAE7E}" type="presParOf" srcId="{BFE4C712-B452-4581-A4D2-1130E99E0CC0}" destId="{FF7708D9-3A07-4451-8C26-98E397482ACF}" srcOrd="3" destOrd="0" presId="urn:microsoft.com/office/officeart/2005/8/layout/vProcess5"/>
    <dgm:cxn modelId="{675DC4D2-6DDC-4A2F-9C7A-2FD9F5F4D547}" type="presParOf" srcId="{BFE4C712-B452-4581-A4D2-1130E99E0CC0}" destId="{B312A2AF-82EF-45B6-B218-7B57ECF74F3E}" srcOrd="4" destOrd="0" presId="urn:microsoft.com/office/officeart/2005/8/layout/vProcess5"/>
    <dgm:cxn modelId="{94F4565A-1C55-4FF0-A788-5C8D95FB3983}" type="presParOf" srcId="{BFE4C712-B452-4581-A4D2-1130E99E0CC0}" destId="{310558EA-35DB-48A3-9CBE-93760ADBCD74}" srcOrd="5" destOrd="0" presId="urn:microsoft.com/office/officeart/2005/8/layout/vProcess5"/>
    <dgm:cxn modelId="{ECF217EF-F75F-4D12-BE07-92EF29EC9554}" type="presParOf" srcId="{BFE4C712-B452-4581-A4D2-1130E99E0CC0}" destId="{B2FB612C-089E-4227-BACA-B0CB0994AE0D}" srcOrd="6" destOrd="0" presId="urn:microsoft.com/office/officeart/2005/8/layout/vProcess5"/>
    <dgm:cxn modelId="{78AA242E-0439-40F9-9938-5580286737C7}" type="presParOf" srcId="{BFE4C712-B452-4581-A4D2-1130E99E0CC0}" destId="{2CBC7C9D-5B0F-45D1-8396-A62A47312890}" srcOrd="7" destOrd="0" presId="urn:microsoft.com/office/officeart/2005/8/layout/vProcess5"/>
    <dgm:cxn modelId="{F84EFA07-3842-41E1-A8C0-3C05752E65AC}" type="presParOf" srcId="{BFE4C712-B452-4581-A4D2-1130E99E0CC0}" destId="{C85E0014-3286-4A66-8F85-F2D242DE5813}" srcOrd="8" destOrd="0" presId="urn:microsoft.com/office/officeart/2005/8/layout/vProcess5"/>
    <dgm:cxn modelId="{8D42E1A7-561B-4221-9536-636938BBDF24}" type="presParOf" srcId="{BFE4C712-B452-4581-A4D2-1130E99E0CC0}" destId="{68EF2066-E7B3-455B-8E20-A1C41F05C496}" srcOrd="9" destOrd="0" presId="urn:microsoft.com/office/officeart/2005/8/layout/vProcess5"/>
    <dgm:cxn modelId="{3C065836-1816-4A47-8654-F83626F887CA}" type="presParOf" srcId="{BFE4C712-B452-4581-A4D2-1130E99E0CC0}" destId="{602CE025-1B85-433D-A075-5DE79DD5B54B}" srcOrd="10" destOrd="0" presId="urn:microsoft.com/office/officeart/2005/8/layout/vProcess5"/>
    <dgm:cxn modelId="{9D4598CC-8816-4EFC-B039-6482656A01D1}" type="presParOf" srcId="{BFE4C712-B452-4581-A4D2-1130E99E0CC0}" destId="{8B8236A1-330D-4774-AA5A-7C546087C503}" srcOrd="11" destOrd="0" presId="urn:microsoft.com/office/officeart/2005/8/layout/vProcess5"/>
    <dgm:cxn modelId="{954CF23D-A525-4842-B494-32520522B48C}" type="presParOf" srcId="{BFE4C712-B452-4581-A4D2-1130E99E0CC0}" destId="{E68EBC55-B7D2-444C-A63C-CB665008939A}" srcOrd="12" destOrd="0" presId="urn:microsoft.com/office/officeart/2005/8/layout/vProcess5"/>
    <dgm:cxn modelId="{5E53920C-9D0E-4D67-86FB-7969E41F93A3}" type="presParOf" srcId="{BFE4C712-B452-4581-A4D2-1130E99E0CC0}" destId="{D58C1F37-E484-4613-9D25-2EA6EC686D5E}" srcOrd="13" destOrd="0" presId="urn:microsoft.com/office/officeart/2005/8/layout/vProcess5"/>
    <dgm:cxn modelId="{D21ACB25-796B-4570-9F87-40C921519BE4}" type="presParOf" srcId="{BFE4C712-B452-4581-A4D2-1130E99E0CC0}" destId="{D9F3A0AF-7872-4D58-9264-23B697396F10}" srcOrd="14" destOrd="0" presId="urn:microsoft.com/office/officeart/2005/8/layout/vProcess5"/>
  </dgm:cxnLst>
  <dgm:bg/>
  <dgm:whole/>
</dgm:dataModel>
</file>

<file path=ppt/diagrams/data11.xml><?xml version="1.0" encoding="utf-8"?>
<dgm:dataModel xmlns:dgm="http://schemas.openxmlformats.org/drawingml/2006/diagram" xmlns:a="http://schemas.openxmlformats.org/drawingml/2006/main">
  <dgm:ptLst>
    <dgm:pt modelId="{F280F7A2-59BA-488F-9896-9430A8BC57BD}" type="doc">
      <dgm:prSet loTypeId="urn:microsoft.com/office/officeart/2009/3/layout/HorizontalOrganizationChart" loCatId="hierarchy" qsTypeId="urn:microsoft.com/office/officeart/2005/8/quickstyle/3d6" qsCatId="3D" csTypeId="urn:microsoft.com/office/officeart/2005/8/colors/colorful1#1" csCatId="colorful" phldr="1"/>
      <dgm:spPr/>
      <dgm:t>
        <a:bodyPr/>
        <a:lstStyle/>
        <a:p>
          <a:endParaRPr lang="zh-CN" altLang="en-US"/>
        </a:p>
      </dgm:t>
    </dgm:pt>
    <dgm:pt modelId="{B43F6EB0-F332-4947-A51C-BF3068AC16B4}">
      <dgm:prSet custT="1"/>
      <dgm:spPr/>
      <dgm:t>
        <a:bodyPr/>
        <a:lstStyle/>
        <a:p>
          <a:pPr rtl="0"/>
          <a:r>
            <a:rPr lang="en-US" sz="1800" b="1" dirty="0" smtClean="0"/>
            <a:t>STM32F103</a:t>
          </a:r>
          <a:r>
            <a:rPr lang="zh-CN" sz="1800" b="1" dirty="0" smtClean="0"/>
            <a:t>微控制器内部</a:t>
          </a:r>
          <a:r>
            <a:rPr lang="zh-CN" altLang="en-US" sz="1800" b="1" dirty="0" smtClean="0"/>
            <a:t>的</a:t>
          </a:r>
          <a:r>
            <a:rPr lang="zh-CN" sz="1800" b="1" dirty="0" smtClean="0"/>
            <a:t>可编程定时器</a:t>
          </a:r>
          <a:endParaRPr lang="zh-CN" sz="1800" dirty="0"/>
        </a:p>
      </dgm:t>
    </dgm:pt>
    <dgm:pt modelId="{9AFD237E-C905-439D-A447-0292B039FD9E}" type="parTrans" cxnId="{4794CA57-CEA1-497C-83FC-9D909F46646E}">
      <dgm:prSet/>
      <dgm:spPr/>
      <dgm:t>
        <a:bodyPr/>
        <a:lstStyle/>
        <a:p>
          <a:endParaRPr lang="zh-CN" altLang="en-US" sz="2800"/>
        </a:p>
      </dgm:t>
    </dgm:pt>
    <dgm:pt modelId="{77440D16-ACCF-46D9-9CEE-A9858A24C531}" type="sibTrans" cxnId="{4794CA57-CEA1-497C-83FC-9D909F46646E}">
      <dgm:prSet/>
      <dgm:spPr/>
      <dgm:t>
        <a:bodyPr/>
        <a:lstStyle/>
        <a:p>
          <a:endParaRPr lang="zh-CN" altLang="en-US" sz="2800"/>
        </a:p>
      </dgm:t>
    </dgm:pt>
    <dgm:pt modelId="{1400FB95-342E-467D-9767-6ED8D2229082}">
      <dgm:prSet custT="1"/>
      <dgm:spPr/>
      <dgm:t>
        <a:bodyPr/>
        <a:lstStyle/>
        <a:p>
          <a:pPr rtl="0"/>
          <a:r>
            <a:rPr lang="zh-CN" altLang="en-US" sz="1800" b="1" dirty="0" smtClean="0"/>
            <a:t>基本定时器</a:t>
          </a:r>
          <a:endParaRPr lang="zh-CN" altLang="en-US" sz="1800" dirty="0"/>
        </a:p>
      </dgm:t>
    </dgm:pt>
    <dgm:pt modelId="{87A632E7-792E-464A-B1BB-7C8B1B965FCF}" type="parTrans" cxnId="{413FDC9B-CDE1-46D4-9BAC-86CEDC8539EB}">
      <dgm:prSet/>
      <dgm:spPr/>
      <dgm:t>
        <a:bodyPr/>
        <a:lstStyle/>
        <a:p>
          <a:endParaRPr lang="zh-CN" altLang="en-US" sz="2800"/>
        </a:p>
      </dgm:t>
    </dgm:pt>
    <dgm:pt modelId="{6D0D0465-10D5-4AC3-A8E1-01A35AB4D5BE}" type="sibTrans" cxnId="{413FDC9B-CDE1-46D4-9BAC-86CEDC8539EB}">
      <dgm:prSet/>
      <dgm:spPr/>
      <dgm:t>
        <a:bodyPr/>
        <a:lstStyle/>
        <a:p>
          <a:endParaRPr lang="zh-CN" altLang="en-US" sz="2800"/>
        </a:p>
      </dgm:t>
    </dgm:pt>
    <dgm:pt modelId="{7F7B0C54-3B58-49DD-B95D-F059E177575B}">
      <dgm:prSet custT="1"/>
      <dgm:spPr/>
      <dgm:t>
        <a:bodyPr/>
        <a:lstStyle/>
        <a:p>
          <a:pPr rtl="0"/>
          <a:r>
            <a:rPr lang="zh-CN" altLang="en-US" sz="1800" b="1" dirty="0" smtClean="0"/>
            <a:t>通用定时器</a:t>
          </a:r>
          <a:endParaRPr lang="zh-CN" altLang="en-US" sz="1800" dirty="0"/>
        </a:p>
      </dgm:t>
    </dgm:pt>
    <dgm:pt modelId="{60593602-0A9A-4208-9BC3-AEB07A6F4E04}" type="parTrans" cxnId="{6D5E4986-F1FB-404B-9E0A-D4A2ECF79563}">
      <dgm:prSet/>
      <dgm:spPr/>
      <dgm:t>
        <a:bodyPr/>
        <a:lstStyle/>
        <a:p>
          <a:endParaRPr lang="zh-CN" altLang="en-US" sz="2800"/>
        </a:p>
      </dgm:t>
    </dgm:pt>
    <dgm:pt modelId="{65661E45-7188-4B5E-BC11-A6B3753B922E}" type="sibTrans" cxnId="{6D5E4986-F1FB-404B-9E0A-D4A2ECF79563}">
      <dgm:prSet/>
      <dgm:spPr/>
      <dgm:t>
        <a:bodyPr/>
        <a:lstStyle/>
        <a:p>
          <a:endParaRPr lang="zh-CN" altLang="en-US" sz="2800"/>
        </a:p>
      </dgm:t>
    </dgm:pt>
    <dgm:pt modelId="{FB0F872C-1295-4AAF-AE77-54C257364A12}">
      <dgm:prSet custT="1"/>
      <dgm:spPr/>
      <dgm:t>
        <a:bodyPr/>
        <a:lstStyle/>
        <a:p>
          <a:pPr rtl="0"/>
          <a:r>
            <a:rPr lang="zh-CN" sz="1800" b="1" dirty="0" smtClean="0"/>
            <a:t>高级定时器（</a:t>
          </a:r>
          <a:r>
            <a:rPr lang="en-US" sz="1800" b="1" dirty="0" smtClean="0"/>
            <a:t>STM32F103/107</a:t>
          </a:r>
          <a:r>
            <a:rPr lang="zh-CN" sz="1800" b="1" dirty="0" smtClean="0"/>
            <a:t>系列）</a:t>
          </a:r>
          <a:endParaRPr lang="zh-CN" sz="1800" dirty="0"/>
        </a:p>
      </dgm:t>
    </dgm:pt>
    <dgm:pt modelId="{234363E7-CB07-4251-BE2F-8F7BFBFC10ED}" type="parTrans" cxnId="{5B524D57-C0E1-45CA-849F-7E177BA794FC}">
      <dgm:prSet/>
      <dgm:spPr/>
      <dgm:t>
        <a:bodyPr/>
        <a:lstStyle/>
        <a:p>
          <a:endParaRPr lang="zh-CN" altLang="en-US" sz="2800"/>
        </a:p>
      </dgm:t>
    </dgm:pt>
    <dgm:pt modelId="{5B1611B7-088B-4F7A-AE65-CAD40C36414D}" type="sibTrans" cxnId="{5B524D57-C0E1-45CA-849F-7E177BA794FC}">
      <dgm:prSet/>
      <dgm:spPr/>
      <dgm:t>
        <a:bodyPr/>
        <a:lstStyle/>
        <a:p>
          <a:endParaRPr lang="zh-CN" altLang="en-US" sz="2800"/>
        </a:p>
      </dgm:t>
    </dgm:pt>
    <dgm:pt modelId="{728F48C9-3C52-4DEF-98F4-A42938F31DC3}">
      <dgm:prSet custT="1"/>
      <dgm:spPr/>
      <dgm:t>
        <a:bodyPr/>
        <a:lstStyle/>
        <a:p>
          <a:pPr rtl="0"/>
          <a:r>
            <a:rPr lang="en-US" sz="1800" b="1" dirty="0" smtClean="0"/>
            <a:t>TIM1</a:t>
          </a:r>
          <a:r>
            <a:rPr lang="zh-CN" sz="1800" b="1" dirty="0" smtClean="0"/>
            <a:t>和</a:t>
          </a:r>
          <a:r>
            <a:rPr lang="en-US" sz="1800" b="1" dirty="0" smtClean="0"/>
            <a:t>TIM8</a:t>
          </a:r>
          <a:endParaRPr lang="zh-CN" sz="1800" dirty="0"/>
        </a:p>
      </dgm:t>
    </dgm:pt>
    <dgm:pt modelId="{C18AF6CA-0259-4F64-933E-A6FB06BAEF8B}" type="parTrans" cxnId="{F53198BE-D428-4B1B-A94C-6B23E2988783}">
      <dgm:prSet/>
      <dgm:spPr/>
      <dgm:t>
        <a:bodyPr/>
        <a:lstStyle/>
        <a:p>
          <a:endParaRPr lang="zh-CN" altLang="en-US" sz="2800"/>
        </a:p>
      </dgm:t>
    </dgm:pt>
    <dgm:pt modelId="{D13FBCC6-A8DB-41BD-88E7-4B2AF3DDBF54}" type="sibTrans" cxnId="{F53198BE-D428-4B1B-A94C-6B23E2988783}">
      <dgm:prSet/>
      <dgm:spPr/>
      <dgm:t>
        <a:bodyPr/>
        <a:lstStyle/>
        <a:p>
          <a:endParaRPr lang="zh-CN" altLang="en-US" sz="2800"/>
        </a:p>
      </dgm:t>
    </dgm:pt>
    <dgm:pt modelId="{41D9250F-B823-4A65-B006-4878AC9BD701}">
      <dgm:prSet custT="1"/>
      <dgm:spPr/>
      <dgm:t>
        <a:bodyPr/>
        <a:lstStyle/>
        <a:p>
          <a:pPr rtl="0"/>
          <a:r>
            <a:rPr lang="en-US" sz="1800" b="1" dirty="0" smtClean="0"/>
            <a:t>TIM6</a:t>
          </a:r>
          <a:r>
            <a:rPr lang="zh-CN" sz="1800" b="1" dirty="0" smtClean="0"/>
            <a:t>和</a:t>
          </a:r>
          <a:r>
            <a:rPr lang="en-US" sz="1800" b="1" dirty="0" smtClean="0"/>
            <a:t>TIM7</a:t>
          </a:r>
          <a:endParaRPr lang="zh-CN" sz="1800" dirty="0"/>
        </a:p>
      </dgm:t>
    </dgm:pt>
    <dgm:pt modelId="{23815677-53BF-4BAD-AC8E-682E93C77A78}" type="parTrans" cxnId="{3226614C-9749-473D-9847-8BE0E5D37165}">
      <dgm:prSet/>
      <dgm:spPr/>
      <dgm:t>
        <a:bodyPr/>
        <a:lstStyle/>
        <a:p>
          <a:endParaRPr lang="zh-CN" altLang="en-US" sz="2800"/>
        </a:p>
      </dgm:t>
    </dgm:pt>
    <dgm:pt modelId="{D65015FA-1C92-477E-9D34-1151B2379DF1}" type="sibTrans" cxnId="{3226614C-9749-473D-9847-8BE0E5D37165}">
      <dgm:prSet/>
      <dgm:spPr/>
      <dgm:t>
        <a:bodyPr/>
        <a:lstStyle/>
        <a:p>
          <a:endParaRPr lang="zh-CN" altLang="en-US" sz="2800"/>
        </a:p>
      </dgm:t>
    </dgm:pt>
    <dgm:pt modelId="{56C9AE39-7B3F-4444-9175-64E62DF7993E}">
      <dgm:prSet custT="1"/>
      <dgm:spPr/>
      <dgm:t>
        <a:bodyPr/>
        <a:lstStyle/>
        <a:p>
          <a:pPr rtl="0"/>
          <a:r>
            <a:rPr lang="en-US" sz="1800" b="1" dirty="0" smtClean="0"/>
            <a:t>TIM2</a:t>
          </a:r>
          <a:r>
            <a:rPr lang="zh-CN" sz="1800" b="1" dirty="0" smtClean="0"/>
            <a:t>、</a:t>
          </a:r>
          <a:r>
            <a:rPr lang="en-US" sz="1800" b="1" dirty="0" smtClean="0"/>
            <a:t>TIM3</a:t>
          </a:r>
          <a:r>
            <a:rPr lang="zh-CN" sz="1800" b="1" dirty="0" smtClean="0"/>
            <a:t>、</a:t>
          </a:r>
          <a:r>
            <a:rPr lang="en-US" sz="1800" b="1" dirty="0" smtClean="0"/>
            <a:t>TIM4</a:t>
          </a:r>
          <a:r>
            <a:rPr lang="zh-CN" sz="1800" b="1" dirty="0" smtClean="0"/>
            <a:t>和</a:t>
          </a:r>
          <a:r>
            <a:rPr lang="en-US" sz="1800" b="1" dirty="0" smtClean="0"/>
            <a:t>TIM5</a:t>
          </a:r>
          <a:endParaRPr lang="zh-CN" sz="1800" dirty="0"/>
        </a:p>
      </dgm:t>
    </dgm:pt>
    <dgm:pt modelId="{D2A48ECA-F60D-43E8-B490-F87A0209D232}" type="parTrans" cxnId="{C6375EA9-A528-4B2E-A460-C23E5D67836F}">
      <dgm:prSet/>
      <dgm:spPr/>
      <dgm:t>
        <a:bodyPr/>
        <a:lstStyle/>
        <a:p>
          <a:endParaRPr lang="zh-CN" altLang="en-US" sz="2800"/>
        </a:p>
      </dgm:t>
    </dgm:pt>
    <dgm:pt modelId="{4E259A65-D39D-488B-A266-07EB463DDA07}" type="sibTrans" cxnId="{C6375EA9-A528-4B2E-A460-C23E5D67836F}">
      <dgm:prSet/>
      <dgm:spPr/>
      <dgm:t>
        <a:bodyPr/>
        <a:lstStyle/>
        <a:p>
          <a:endParaRPr lang="zh-CN" altLang="en-US" sz="2800"/>
        </a:p>
      </dgm:t>
    </dgm:pt>
    <dgm:pt modelId="{9AE28E89-E5ED-45AF-9963-2796ED127D5C}" type="pres">
      <dgm:prSet presAssocID="{F280F7A2-59BA-488F-9896-9430A8BC57BD}" presName="hierChild1" presStyleCnt="0">
        <dgm:presLayoutVars>
          <dgm:orgChart val="1"/>
          <dgm:chPref val="1"/>
          <dgm:dir/>
          <dgm:animOne val="branch"/>
          <dgm:animLvl val="lvl"/>
          <dgm:resizeHandles/>
        </dgm:presLayoutVars>
      </dgm:prSet>
      <dgm:spPr/>
      <dgm:t>
        <a:bodyPr/>
        <a:lstStyle/>
        <a:p>
          <a:endParaRPr lang="zh-CN" altLang="en-US"/>
        </a:p>
      </dgm:t>
    </dgm:pt>
    <dgm:pt modelId="{89123802-C941-4BEE-A8FB-F4509979B289}" type="pres">
      <dgm:prSet presAssocID="{B43F6EB0-F332-4947-A51C-BF3068AC16B4}" presName="hierRoot1" presStyleCnt="0">
        <dgm:presLayoutVars>
          <dgm:hierBranch val="init"/>
        </dgm:presLayoutVars>
      </dgm:prSet>
      <dgm:spPr/>
    </dgm:pt>
    <dgm:pt modelId="{E1C7E0A6-37C2-4F0E-8A4B-BCB20FDEE949}" type="pres">
      <dgm:prSet presAssocID="{B43F6EB0-F332-4947-A51C-BF3068AC16B4}" presName="rootComposite1" presStyleCnt="0"/>
      <dgm:spPr/>
    </dgm:pt>
    <dgm:pt modelId="{2F911080-3898-485C-A919-3B49219BA110}" type="pres">
      <dgm:prSet presAssocID="{B43F6EB0-F332-4947-A51C-BF3068AC16B4}" presName="rootText1" presStyleLbl="node0" presStyleIdx="0" presStyleCnt="1" custScaleX="81330" custScaleY="163262">
        <dgm:presLayoutVars>
          <dgm:chPref val="3"/>
        </dgm:presLayoutVars>
      </dgm:prSet>
      <dgm:spPr/>
      <dgm:t>
        <a:bodyPr/>
        <a:lstStyle/>
        <a:p>
          <a:endParaRPr lang="zh-CN" altLang="en-US"/>
        </a:p>
      </dgm:t>
    </dgm:pt>
    <dgm:pt modelId="{182F3A5C-0286-4895-AF71-41F948D677AF}" type="pres">
      <dgm:prSet presAssocID="{B43F6EB0-F332-4947-A51C-BF3068AC16B4}" presName="rootConnector1" presStyleLbl="node1" presStyleIdx="0" presStyleCnt="0"/>
      <dgm:spPr/>
      <dgm:t>
        <a:bodyPr/>
        <a:lstStyle/>
        <a:p>
          <a:endParaRPr lang="zh-CN" altLang="en-US"/>
        </a:p>
      </dgm:t>
    </dgm:pt>
    <dgm:pt modelId="{0F056E96-CF76-4648-AF75-2A4EE63103E6}" type="pres">
      <dgm:prSet presAssocID="{B43F6EB0-F332-4947-A51C-BF3068AC16B4}" presName="hierChild2" presStyleCnt="0"/>
      <dgm:spPr/>
    </dgm:pt>
    <dgm:pt modelId="{4F5455D1-7B65-4B43-982A-97A98845D2B3}" type="pres">
      <dgm:prSet presAssocID="{87A632E7-792E-464A-B1BB-7C8B1B965FCF}" presName="Name64" presStyleLbl="parChTrans1D2" presStyleIdx="0" presStyleCnt="3"/>
      <dgm:spPr/>
      <dgm:t>
        <a:bodyPr/>
        <a:lstStyle/>
        <a:p>
          <a:endParaRPr lang="zh-CN" altLang="en-US"/>
        </a:p>
      </dgm:t>
    </dgm:pt>
    <dgm:pt modelId="{8C2C83AE-5C6D-4A55-BF35-33DBAA69F396}" type="pres">
      <dgm:prSet presAssocID="{1400FB95-342E-467D-9767-6ED8D2229082}" presName="hierRoot2" presStyleCnt="0">
        <dgm:presLayoutVars>
          <dgm:hierBranch val="init"/>
        </dgm:presLayoutVars>
      </dgm:prSet>
      <dgm:spPr/>
    </dgm:pt>
    <dgm:pt modelId="{287E0B16-7D81-44FC-A410-79DD1E4BD997}" type="pres">
      <dgm:prSet presAssocID="{1400FB95-342E-467D-9767-6ED8D2229082}" presName="rootComposite" presStyleCnt="0"/>
      <dgm:spPr/>
    </dgm:pt>
    <dgm:pt modelId="{4680E471-83E8-4E93-AD10-C8945567FBE2}" type="pres">
      <dgm:prSet presAssocID="{1400FB95-342E-467D-9767-6ED8D2229082}" presName="rootText" presStyleLbl="node2" presStyleIdx="0" presStyleCnt="3">
        <dgm:presLayoutVars>
          <dgm:chPref val="3"/>
        </dgm:presLayoutVars>
      </dgm:prSet>
      <dgm:spPr/>
      <dgm:t>
        <a:bodyPr/>
        <a:lstStyle/>
        <a:p>
          <a:endParaRPr lang="zh-CN" altLang="en-US"/>
        </a:p>
      </dgm:t>
    </dgm:pt>
    <dgm:pt modelId="{A12749BF-27CB-4518-B961-2186D7391581}" type="pres">
      <dgm:prSet presAssocID="{1400FB95-342E-467D-9767-6ED8D2229082}" presName="rootConnector" presStyleLbl="node2" presStyleIdx="0" presStyleCnt="3"/>
      <dgm:spPr/>
      <dgm:t>
        <a:bodyPr/>
        <a:lstStyle/>
        <a:p>
          <a:endParaRPr lang="zh-CN" altLang="en-US"/>
        </a:p>
      </dgm:t>
    </dgm:pt>
    <dgm:pt modelId="{1F9A0B0A-23B6-4C1D-97B5-D68CA1130C9C}" type="pres">
      <dgm:prSet presAssocID="{1400FB95-342E-467D-9767-6ED8D2229082}" presName="hierChild4" presStyleCnt="0"/>
      <dgm:spPr/>
    </dgm:pt>
    <dgm:pt modelId="{718A0C43-0501-4C5D-86CA-4AB377BF592C}" type="pres">
      <dgm:prSet presAssocID="{23815677-53BF-4BAD-AC8E-682E93C77A78}" presName="Name64" presStyleLbl="parChTrans1D3" presStyleIdx="0" presStyleCnt="3"/>
      <dgm:spPr/>
      <dgm:t>
        <a:bodyPr/>
        <a:lstStyle/>
        <a:p>
          <a:endParaRPr lang="zh-CN" altLang="en-US"/>
        </a:p>
      </dgm:t>
    </dgm:pt>
    <dgm:pt modelId="{A595BFFD-6809-4780-9E37-5D82B63B5314}" type="pres">
      <dgm:prSet presAssocID="{41D9250F-B823-4A65-B006-4878AC9BD701}" presName="hierRoot2" presStyleCnt="0">
        <dgm:presLayoutVars>
          <dgm:hierBranch val="init"/>
        </dgm:presLayoutVars>
      </dgm:prSet>
      <dgm:spPr/>
    </dgm:pt>
    <dgm:pt modelId="{0D8A9005-3779-4A5D-8D06-6776E8C30E32}" type="pres">
      <dgm:prSet presAssocID="{41D9250F-B823-4A65-B006-4878AC9BD701}" presName="rootComposite" presStyleCnt="0"/>
      <dgm:spPr/>
    </dgm:pt>
    <dgm:pt modelId="{3A1A1038-3F51-4A06-8DCE-953FFD62970C}" type="pres">
      <dgm:prSet presAssocID="{41D9250F-B823-4A65-B006-4878AC9BD701}" presName="rootText" presStyleLbl="node3" presStyleIdx="0" presStyleCnt="3">
        <dgm:presLayoutVars>
          <dgm:chPref val="3"/>
        </dgm:presLayoutVars>
      </dgm:prSet>
      <dgm:spPr/>
      <dgm:t>
        <a:bodyPr/>
        <a:lstStyle/>
        <a:p>
          <a:endParaRPr lang="zh-CN" altLang="en-US"/>
        </a:p>
      </dgm:t>
    </dgm:pt>
    <dgm:pt modelId="{F2EB2C89-9F65-4D14-9E83-E984680C454B}" type="pres">
      <dgm:prSet presAssocID="{41D9250F-B823-4A65-B006-4878AC9BD701}" presName="rootConnector" presStyleLbl="node3" presStyleIdx="0" presStyleCnt="3"/>
      <dgm:spPr/>
      <dgm:t>
        <a:bodyPr/>
        <a:lstStyle/>
        <a:p>
          <a:endParaRPr lang="zh-CN" altLang="en-US"/>
        </a:p>
      </dgm:t>
    </dgm:pt>
    <dgm:pt modelId="{A83FFDE3-63B8-4EDE-9706-A7024B2D8DFC}" type="pres">
      <dgm:prSet presAssocID="{41D9250F-B823-4A65-B006-4878AC9BD701}" presName="hierChild4" presStyleCnt="0"/>
      <dgm:spPr/>
    </dgm:pt>
    <dgm:pt modelId="{A2EE54D6-B65B-44B0-B28A-AB7225891728}" type="pres">
      <dgm:prSet presAssocID="{41D9250F-B823-4A65-B006-4878AC9BD701}" presName="hierChild5" presStyleCnt="0"/>
      <dgm:spPr/>
    </dgm:pt>
    <dgm:pt modelId="{D5E8C0FA-F96D-4C12-8F55-D3DE53FDC0FF}" type="pres">
      <dgm:prSet presAssocID="{1400FB95-342E-467D-9767-6ED8D2229082}" presName="hierChild5" presStyleCnt="0"/>
      <dgm:spPr/>
    </dgm:pt>
    <dgm:pt modelId="{FD3034CB-CE9E-42E8-8C99-B52B8D45FCA7}" type="pres">
      <dgm:prSet presAssocID="{60593602-0A9A-4208-9BC3-AEB07A6F4E04}" presName="Name64" presStyleLbl="parChTrans1D2" presStyleIdx="1" presStyleCnt="3"/>
      <dgm:spPr/>
      <dgm:t>
        <a:bodyPr/>
        <a:lstStyle/>
        <a:p>
          <a:endParaRPr lang="zh-CN" altLang="en-US"/>
        </a:p>
      </dgm:t>
    </dgm:pt>
    <dgm:pt modelId="{333939DF-72E4-4FF6-96A5-8D5BC831DEC6}" type="pres">
      <dgm:prSet presAssocID="{7F7B0C54-3B58-49DD-B95D-F059E177575B}" presName="hierRoot2" presStyleCnt="0">
        <dgm:presLayoutVars>
          <dgm:hierBranch val="init"/>
        </dgm:presLayoutVars>
      </dgm:prSet>
      <dgm:spPr/>
    </dgm:pt>
    <dgm:pt modelId="{4F72F2EE-8608-449A-89F3-606809E48734}" type="pres">
      <dgm:prSet presAssocID="{7F7B0C54-3B58-49DD-B95D-F059E177575B}" presName="rootComposite" presStyleCnt="0"/>
      <dgm:spPr/>
    </dgm:pt>
    <dgm:pt modelId="{DC608DF3-48D8-4642-BF23-77E6887818CC}" type="pres">
      <dgm:prSet presAssocID="{7F7B0C54-3B58-49DD-B95D-F059E177575B}" presName="rootText" presStyleLbl="node2" presStyleIdx="1" presStyleCnt="3">
        <dgm:presLayoutVars>
          <dgm:chPref val="3"/>
        </dgm:presLayoutVars>
      </dgm:prSet>
      <dgm:spPr/>
      <dgm:t>
        <a:bodyPr/>
        <a:lstStyle/>
        <a:p>
          <a:endParaRPr lang="zh-CN" altLang="en-US"/>
        </a:p>
      </dgm:t>
    </dgm:pt>
    <dgm:pt modelId="{C8760B9A-7B8D-4C14-9D50-8D6CE1E92DF5}" type="pres">
      <dgm:prSet presAssocID="{7F7B0C54-3B58-49DD-B95D-F059E177575B}" presName="rootConnector" presStyleLbl="node2" presStyleIdx="1" presStyleCnt="3"/>
      <dgm:spPr/>
      <dgm:t>
        <a:bodyPr/>
        <a:lstStyle/>
        <a:p>
          <a:endParaRPr lang="zh-CN" altLang="en-US"/>
        </a:p>
      </dgm:t>
    </dgm:pt>
    <dgm:pt modelId="{089F6625-91D3-4E14-B98B-0F4E5B76F479}" type="pres">
      <dgm:prSet presAssocID="{7F7B0C54-3B58-49DD-B95D-F059E177575B}" presName="hierChild4" presStyleCnt="0"/>
      <dgm:spPr/>
    </dgm:pt>
    <dgm:pt modelId="{BA0F6ED7-5F3C-4E19-878C-D64C7EFCFFD8}" type="pres">
      <dgm:prSet presAssocID="{D2A48ECA-F60D-43E8-B490-F87A0209D232}" presName="Name64" presStyleLbl="parChTrans1D3" presStyleIdx="1" presStyleCnt="3"/>
      <dgm:spPr/>
      <dgm:t>
        <a:bodyPr/>
        <a:lstStyle/>
        <a:p>
          <a:endParaRPr lang="zh-CN" altLang="en-US"/>
        </a:p>
      </dgm:t>
    </dgm:pt>
    <dgm:pt modelId="{930D5B6E-A9E4-4A30-B702-918170E8431E}" type="pres">
      <dgm:prSet presAssocID="{56C9AE39-7B3F-4444-9175-64E62DF7993E}" presName="hierRoot2" presStyleCnt="0">
        <dgm:presLayoutVars>
          <dgm:hierBranch val="init"/>
        </dgm:presLayoutVars>
      </dgm:prSet>
      <dgm:spPr/>
    </dgm:pt>
    <dgm:pt modelId="{D9B8C4F0-254C-4994-A712-7720D264314B}" type="pres">
      <dgm:prSet presAssocID="{56C9AE39-7B3F-4444-9175-64E62DF7993E}" presName="rootComposite" presStyleCnt="0"/>
      <dgm:spPr/>
    </dgm:pt>
    <dgm:pt modelId="{09AEDA5C-F0FF-40C8-A282-BC1AAEBBF926}" type="pres">
      <dgm:prSet presAssocID="{56C9AE39-7B3F-4444-9175-64E62DF7993E}" presName="rootText" presStyleLbl="node3" presStyleIdx="1" presStyleCnt="3" custScaleX="169659">
        <dgm:presLayoutVars>
          <dgm:chPref val="3"/>
        </dgm:presLayoutVars>
      </dgm:prSet>
      <dgm:spPr/>
      <dgm:t>
        <a:bodyPr/>
        <a:lstStyle/>
        <a:p>
          <a:endParaRPr lang="zh-CN" altLang="en-US"/>
        </a:p>
      </dgm:t>
    </dgm:pt>
    <dgm:pt modelId="{9D15F53A-2D49-423C-806E-C0F6FB5149F2}" type="pres">
      <dgm:prSet presAssocID="{56C9AE39-7B3F-4444-9175-64E62DF7993E}" presName="rootConnector" presStyleLbl="node3" presStyleIdx="1" presStyleCnt="3"/>
      <dgm:spPr/>
      <dgm:t>
        <a:bodyPr/>
        <a:lstStyle/>
        <a:p>
          <a:endParaRPr lang="zh-CN" altLang="en-US"/>
        </a:p>
      </dgm:t>
    </dgm:pt>
    <dgm:pt modelId="{50510902-1C10-43CA-9369-5786E681C02D}" type="pres">
      <dgm:prSet presAssocID="{56C9AE39-7B3F-4444-9175-64E62DF7993E}" presName="hierChild4" presStyleCnt="0"/>
      <dgm:spPr/>
    </dgm:pt>
    <dgm:pt modelId="{B58B02AF-54AF-417F-9E33-3EEFEC4FE278}" type="pres">
      <dgm:prSet presAssocID="{56C9AE39-7B3F-4444-9175-64E62DF7993E}" presName="hierChild5" presStyleCnt="0"/>
      <dgm:spPr/>
    </dgm:pt>
    <dgm:pt modelId="{4F9303BB-A797-4462-A145-2D8B67CE51A4}" type="pres">
      <dgm:prSet presAssocID="{7F7B0C54-3B58-49DD-B95D-F059E177575B}" presName="hierChild5" presStyleCnt="0"/>
      <dgm:spPr/>
    </dgm:pt>
    <dgm:pt modelId="{538F576A-915B-40CD-A804-A8784FCD3AAB}" type="pres">
      <dgm:prSet presAssocID="{234363E7-CB07-4251-BE2F-8F7BFBFC10ED}" presName="Name64" presStyleLbl="parChTrans1D2" presStyleIdx="2" presStyleCnt="3"/>
      <dgm:spPr/>
      <dgm:t>
        <a:bodyPr/>
        <a:lstStyle/>
        <a:p>
          <a:endParaRPr lang="zh-CN" altLang="en-US"/>
        </a:p>
      </dgm:t>
    </dgm:pt>
    <dgm:pt modelId="{1AD90CD7-0D40-4F17-85F6-B16BFADAA128}" type="pres">
      <dgm:prSet presAssocID="{FB0F872C-1295-4AAF-AE77-54C257364A12}" presName="hierRoot2" presStyleCnt="0">
        <dgm:presLayoutVars>
          <dgm:hierBranch val="init"/>
        </dgm:presLayoutVars>
      </dgm:prSet>
      <dgm:spPr/>
    </dgm:pt>
    <dgm:pt modelId="{04072791-580F-4896-BE3A-F994201D32E7}" type="pres">
      <dgm:prSet presAssocID="{FB0F872C-1295-4AAF-AE77-54C257364A12}" presName="rootComposite" presStyleCnt="0"/>
      <dgm:spPr/>
    </dgm:pt>
    <dgm:pt modelId="{50CEC7AA-3F39-4AD2-9BE8-9BDCCCE6C39A}" type="pres">
      <dgm:prSet presAssocID="{FB0F872C-1295-4AAF-AE77-54C257364A12}" presName="rootText" presStyleLbl="node2" presStyleIdx="2" presStyleCnt="3" custScaleX="139496" custScaleY="99923">
        <dgm:presLayoutVars>
          <dgm:chPref val="3"/>
        </dgm:presLayoutVars>
      </dgm:prSet>
      <dgm:spPr/>
      <dgm:t>
        <a:bodyPr/>
        <a:lstStyle/>
        <a:p>
          <a:endParaRPr lang="zh-CN" altLang="en-US"/>
        </a:p>
      </dgm:t>
    </dgm:pt>
    <dgm:pt modelId="{768C2F7A-6BE0-43B0-A4BA-6C3EFC137B12}" type="pres">
      <dgm:prSet presAssocID="{FB0F872C-1295-4AAF-AE77-54C257364A12}" presName="rootConnector" presStyleLbl="node2" presStyleIdx="2" presStyleCnt="3"/>
      <dgm:spPr/>
      <dgm:t>
        <a:bodyPr/>
        <a:lstStyle/>
        <a:p>
          <a:endParaRPr lang="zh-CN" altLang="en-US"/>
        </a:p>
      </dgm:t>
    </dgm:pt>
    <dgm:pt modelId="{5D84D107-1FF9-406C-A62A-782770140734}" type="pres">
      <dgm:prSet presAssocID="{FB0F872C-1295-4AAF-AE77-54C257364A12}" presName="hierChild4" presStyleCnt="0"/>
      <dgm:spPr/>
    </dgm:pt>
    <dgm:pt modelId="{5CF58943-13F7-432C-AD01-297C1809E7A3}" type="pres">
      <dgm:prSet presAssocID="{C18AF6CA-0259-4F64-933E-A6FB06BAEF8B}" presName="Name64" presStyleLbl="parChTrans1D3" presStyleIdx="2" presStyleCnt="3"/>
      <dgm:spPr/>
      <dgm:t>
        <a:bodyPr/>
        <a:lstStyle/>
        <a:p>
          <a:endParaRPr lang="zh-CN" altLang="en-US"/>
        </a:p>
      </dgm:t>
    </dgm:pt>
    <dgm:pt modelId="{3D75BCA2-777C-45BB-9278-68D41012FAE8}" type="pres">
      <dgm:prSet presAssocID="{728F48C9-3C52-4DEF-98F4-A42938F31DC3}" presName="hierRoot2" presStyleCnt="0">
        <dgm:presLayoutVars>
          <dgm:hierBranch val="init"/>
        </dgm:presLayoutVars>
      </dgm:prSet>
      <dgm:spPr/>
    </dgm:pt>
    <dgm:pt modelId="{141337AC-867C-41C8-AFBB-B8743BB0F31D}" type="pres">
      <dgm:prSet presAssocID="{728F48C9-3C52-4DEF-98F4-A42938F31DC3}" presName="rootComposite" presStyleCnt="0"/>
      <dgm:spPr/>
    </dgm:pt>
    <dgm:pt modelId="{B8BCA36A-B918-4309-ADA9-2A32690A4006}" type="pres">
      <dgm:prSet presAssocID="{728F48C9-3C52-4DEF-98F4-A42938F31DC3}" presName="rootText" presStyleLbl="node3" presStyleIdx="2" presStyleCnt="3">
        <dgm:presLayoutVars>
          <dgm:chPref val="3"/>
        </dgm:presLayoutVars>
      </dgm:prSet>
      <dgm:spPr/>
      <dgm:t>
        <a:bodyPr/>
        <a:lstStyle/>
        <a:p>
          <a:endParaRPr lang="zh-CN" altLang="en-US"/>
        </a:p>
      </dgm:t>
    </dgm:pt>
    <dgm:pt modelId="{A7C417A9-6899-48F5-AB79-2FA7892187DD}" type="pres">
      <dgm:prSet presAssocID="{728F48C9-3C52-4DEF-98F4-A42938F31DC3}" presName="rootConnector" presStyleLbl="node3" presStyleIdx="2" presStyleCnt="3"/>
      <dgm:spPr/>
      <dgm:t>
        <a:bodyPr/>
        <a:lstStyle/>
        <a:p>
          <a:endParaRPr lang="zh-CN" altLang="en-US"/>
        </a:p>
      </dgm:t>
    </dgm:pt>
    <dgm:pt modelId="{DFAA5E6F-5E51-46C6-8DDC-487746C6AD4C}" type="pres">
      <dgm:prSet presAssocID="{728F48C9-3C52-4DEF-98F4-A42938F31DC3}" presName="hierChild4" presStyleCnt="0"/>
      <dgm:spPr/>
    </dgm:pt>
    <dgm:pt modelId="{793875DA-D3F1-4D6C-9522-84C499A0DE86}" type="pres">
      <dgm:prSet presAssocID="{728F48C9-3C52-4DEF-98F4-A42938F31DC3}" presName="hierChild5" presStyleCnt="0"/>
      <dgm:spPr/>
    </dgm:pt>
    <dgm:pt modelId="{9B288F65-E338-46D5-A0C1-BB8EF30D8216}" type="pres">
      <dgm:prSet presAssocID="{FB0F872C-1295-4AAF-AE77-54C257364A12}" presName="hierChild5" presStyleCnt="0"/>
      <dgm:spPr/>
    </dgm:pt>
    <dgm:pt modelId="{2F2A3897-623B-4008-A540-93201B12F86A}" type="pres">
      <dgm:prSet presAssocID="{B43F6EB0-F332-4947-A51C-BF3068AC16B4}" presName="hierChild3" presStyleCnt="0"/>
      <dgm:spPr/>
    </dgm:pt>
  </dgm:ptLst>
  <dgm:cxnLst>
    <dgm:cxn modelId="{AF70F6A5-4FDE-40D3-A4E3-7E76189DB825}" type="presOf" srcId="{7F7B0C54-3B58-49DD-B95D-F059E177575B}" destId="{DC608DF3-48D8-4642-BF23-77E6887818CC}" srcOrd="0" destOrd="0" presId="urn:microsoft.com/office/officeart/2009/3/layout/HorizontalOrganizationChart"/>
    <dgm:cxn modelId="{3226614C-9749-473D-9847-8BE0E5D37165}" srcId="{1400FB95-342E-467D-9767-6ED8D2229082}" destId="{41D9250F-B823-4A65-B006-4878AC9BD701}" srcOrd="0" destOrd="0" parTransId="{23815677-53BF-4BAD-AC8E-682E93C77A78}" sibTransId="{D65015FA-1C92-477E-9D34-1151B2379DF1}"/>
    <dgm:cxn modelId="{D2924215-A43C-4DFB-9A53-47A1B5D7B6FD}" type="presOf" srcId="{41D9250F-B823-4A65-B006-4878AC9BD701}" destId="{F2EB2C89-9F65-4D14-9E83-E984680C454B}" srcOrd="1" destOrd="0" presId="urn:microsoft.com/office/officeart/2009/3/layout/HorizontalOrganizationChart"/>
    <dgm:cxn modelId="{C98FB189-04C3-490F-A1DE-FED2224B31CC}" type="presOf" srcId="{234363E7-CB07-4251-BE2F-8F7BFBFC10ED}" destId="{538F576A-915B-40CD-A804-A8784FCD3AAB}" srcOrd="0" destOrd="0" presId="urn:microsoft.com/office/officeart/2009/3/layout/HorizontalOrganizationChart"/>
    <dgm:cxn modelId="{28445A44-4B51-43E9-BC19-93ECC124F4C6}" type="presOf" srcId="{7F7B0C54-3B58-49DD-B95D-F059E177575B}" destId="{C8760B9A-7B8D-4C14-9D50-8D6CE1E92DF5}" srcOrd="1" destOrd="0" presId="urn:microsoft.com/office/officeart/2009/3/layout/HorizontalOrganizationChart"/>
    <dgm:cxn modelId="{5B524D57-C0E1-45CA-849F-7E177BA794FC}" srcId="{B43F6EB0-F332-4947-A51C-BF3068AC16B4}" destId="{FB0F872C-1295-4AAF-AE77-54C257364A12}" srcOrd="2" destOrd="0" parTransId="{234363E7-CB07-4251-BE2F-8F7BFBFC10ED}" sibTransId="{5B1611B7-088B-4F7A-AE65-CAD40C36414D}"/>
    <dgm:cxn modelId="{EE8131F8-BAEC-4CC3-AD76-2B3DE9CA1C01}" type="presOf" srcId="{FB0F872C-1295-4AAF-AE77-54C257364A12}" destId="{768C2F7A-6BE0-43B0-A4BA-6C3EFC137B12}" srcOrd="1" destOrd="0" presId="urn:microsoft.com/office/officeart/2009/3/layout/HorizontalOrganizationChart"/>
    <dgm:cxn modelId="{413FDC9B-CDE1-46D4-9BAC-86CEDC8539EB}" srcId="{B43F6EB0-F332-4947-A51C-BF3068AC16B4}" destId="{1400FB95-342E-467D-9767-6ED8D2229082}" srcOrd="0" destOrd="0" parTransId="{87A632E7-792E-464A-B1BB-7C8B1B965FCF}" sibTransId="{6D0D0465-10D5-4AC3-A8E1-01A35AB4D5BE}"/>
    <dgm:cxn modelId="{AC79B795-DDC2-4BAB-96E7-9CF2CEE2EA31}" type="presOf" srcId="{23815677-53BF-4BAD-AC8E-682E93C77A78}" destId="{718A0C43-0501-4C5D-86CA-4AB377BF592C}" srcOrd="0" destOrd="0" presId="urn:microsoft.com/office/officeart/2009/3/layout/HorizontalOrganizationChart"/>
    <dgm:cxn modelId="{E38E5AA1-3865-435B-8727-8A8CD68DCEE8}" type="presOf" srcId="{728F48C9-3C52-4DEF-98F4-A42938F31DC3}" destId="{A7C417A9-6899-48F5-AB79-2FA7892187DD}" srcOrd="1" destOrd="0" presId="urn:microsoft.com/office/officeart/2009/3/layout/HorizontalOrganizationChart"/>
    <dgm:cxn modelId="{69FA7C3B-5E2E-49C3-A9E4-18DCCC48CD0E}" type="presOf" srcId="{1400FB95-342E-467D-9767-6ED8D2229082}" destId="{4680E471-83E8-4E93-AD10-C8945567FBE2}" srcOrd="0" destOrd="0" presId="urn:microsoft.com/office/officeart/2009/3/layout/HorizontalOrganizationChart"/>
    <dgm:cxn modelId="{CBFAFCB8-77DB-4B9D-AAC3-D1E2CB82F80F}" type="presOf" srcId="{60593602-0A9A-4208-9BC3-AEB07A6F4E04}" destId="{FD3034CB-CE9E-42E8-8C99-B52B8D45FCA7}" srcOrd="0" destOrd="0" presId="urn:microsoft.com/office/officeart/2009/3/layout/HorizontalOrganizationChart"/>
    <dgm:cxn modelId="{4794CA57-CEA1-497C-83FC-9D909F46646E}" srcId="{F280F7A2-59BA-488F-9896-9430A8BC57BD}" destId="{B43F6EB0-F332-4947-A51C-BF3068AC16B4}" srcOrd="0" destOrd="0" parTransId="{9AFD237E-C905-439D-A447-0292B039FD9E}" sibTransId="{77440D16-ACCF-46D9-9CEE-A9858A24C531}"/>
    <dgm:cxn modelId="{145FF723-08BB-4C4F-87EB-BE4FA4DEE4A7}" type="presOf" srcId="{728F48C9-3C52-4DEF-98F4-A42938F31DC3}" destId="{B8BCA36A-B918-4309-ADA9-2A32690A4006}" srcOrd="0" destOrd="0" presId="urn:microsoft.com/office/officeart/2009/3/layout/HorizontalOrganizationChart"/>
    <dgm:cxn modelId="{74726A2B-F7FA-49AE-ACA0-81BF5C64D275}" type="presOf" srcId="{F280F7A2-59BA-488F-9896-9430A8BC57BD}" destId="{9AE28E89-E5ED-45AF-9963-2796ED127D5C}" srcOrd="0" destOrd="0" presId="urn:microsoft.com/office/officeart/2009/3/layout/HorizontalOrganizationChart"/>
    <dgm:cxn modelId="{F53198BE-D428-4B1B-A94C-6B23E2988783}" srcId="{FB0F872C-1295-4AAF-AE77-54C257364A12}" destId="{728F48C9-3C52-4DEF-98F4-A42938F31DC3}" srcOrd="0" destOrd="0" parTransId="{C18AF6CA-0259-4F64-933E-A6FB06BAEF8B}" sibTransId="{D13FBCC6-A8DB-41BD-88E7-4B2AF3DDBF54}"/>
    <dgm:cxn modelId="{6D5E4986-F1FB-404B-9E0A-D4A2ECF79563}" srcId="{B43F6EB0-F332-4947-A51C-BF3068AC16B4}" destId="{7F7B0C54-3B58-49DD-B95D-F059E177575B}" srcOrd="1" destOrd="0" parTransId="{60593602-0A9A-4208-9BC3-AEB07A6F4E04}" sibTransId="{65661E45-7188-4B5E-BC11-A6B3753B922E}"/>
    <dgm:cxn modelId="{9AF85DB4-8AC7-476E-8C0E-D3F9FC270837}" type="presOf" srcId="{D2A48ECA-F60D-43E8-B490-F87A0209D232}" destId="{BA0F6ED7-5F3C-4E19-878C-D64C7EFCFFD8}" srcOrd="0" destOrd="0" presId="urn:microsoft.com/office/officeart/2009/3/layout/HorizontalOrganizationChart"/>
    <dgm:cxn modelId="{61FED685-62B9-46B2-B157-D5E3C0D49177}" type="presOf" srcId="{C18AF6CA-0259-4F64-933E-A6FB06BAEF8B}" destId="{5CF58943-13F7-432C-AD01-297C1809E7A3}" srcOrd="0" destOrd="0" presId="urn:microsoft.com/office/officeart/2009/3/layout/HorizontalOrganizationChart"/>
    <dgm:cxn modelId="{44A98573-D951-482D-97C2-0ED0E14791D8}" type="presOf" srcId="{B43F6EB0-F332-4947-A51C-BF3068AC16B4}" destId="{2F911080-3898-485C-A919-3B49219BA110}" srcOrd="0" destOrd="0" presId="urn:microsoft.com/office/officeart/2009/3/layout/HorizontalOrganizationChart"/>
    <dgm:cxn modelId="{196EC907-75EB-44A3-96A0-19151CCE0E4D}" type="presOf" srcId="{B43F6EB0-F332-4947-A51C-BF3068AC16B4}" destId="{182F3A5C-0286-4895-AF71-41F948D677AF}" srcOrd="1" destOrd="0" presId="urn:microsoft.com/office/officeart/2009/3/layout/HorizontalOrganizationChart"/>
    <dgm:cxn modelId="{1AD78CAD-A5C4-4349-B12E-889DC5F87AE0}" type="presOf" srcId="{FB0F872C-1295-4AAF-AE77-54C257364A12}" destId="{50CEC7AA-3F39-4AD2-9BE8-9BDCCCE6C39A}" srcOrd="0" destOrd="0" presId="urn:microsoft.com/office/officeart/2009/3/layout/HorizontalOrganizationChart"/>
    <dgm:cxn modelId="{8FC7C6A6-F85D-41CE-B5DA-577E23E87C14}" type="presOf" srcId="{87A632E7-792E-464A-B1BB-7C8B1B965FCF}" destId="{4F5455D1-7B65-4B43-982A-97A98845D2B3}" srcOrd="0" destOrd="0" presId="urn:microsoft.com/office/officeart/2009/3/layout/HorizontalOrganizationChart"/>
    <dgm:cxn modelId="{8B440E6D-1F42-44CA-AA56-14F144960E06}" type="presOf" srcId="{56C9AE39-7B3F-4444-9175-64E62DF7993E}" destId="{09AEDA5C-F0FF-40C8-A282-BC1AAEBBF926}" srcOrd="0" destOrd="0" presId="urn:microsoft.com/office/officeart/2009/3/layout/HorizontalOrganizationChart"/>
    <dgm:cxn modelId="{9165910F-F60B-47B3-881F-7B4562B981C8}" type="presOf" srcId="{1400FB95-342E-467D-9767-6ED8D2229082}" destId="{A12749BF-27CB-4518-B961-2186D7391581}" srcOrd="1" destOrd="0" presId="urn:microsoft.com/office/officeart/2009/3/layout/HorizontalOrganizationChart"/>
    <dgm:cxn modelId="{99B3A11D-8931-42F6-8383-99ABBB12A639}" type="presOf" srcId="{56C9AE39-7B3F-4444-9175-64E62DF7993E}" destId="{9D15F53A-2D49-423C-806E-C0F6FB5149F2}" srcOrd="1" destOrd="0" presId="urn:microsoft.com/office/officeart/2009/3/layout/HorizontalOrganizationChart"/>
    <dgm:cxn modelId="{1650D909-2D43-487E-86B3-DCFB46869408}" type="presOf" srcId="{41D9250F-B823-4A65-B006-4878AC9BD701}" destId="{3A1A1038-3F51-4A06-8DCE-953FFD62970C}" srcOrd="0" destOrd="0" presId="urn:microsoft.com/office/officeart/2009/3/layout/HorizontalOrganizationChart"/>
    <dgm:cxn modelId="{C6375EA9-A528-4B2E-A460-C23E5D67836F}" srcId="{7F7B0C54-3B58-49DD-B95D-F059E177575B}" destId="{56C9AE39-7B3F-4444-9175-64E62DF7993E}" srcOrd="0" destOrd="0" parTransId="{D2A48ECA-F60D-43E8-B490-F87A0209D232}" sibTransId="{4E259A65-D39D-488B-A266-07EB463DDA07}"/>
    <dgm:cxn modelId="{704C2955-6359-4408-925A-D1DB4EDA095D}" type="presParOf" srcId="{9AE28E89-E5ED-45AF-9963-2796ED127D5C}" destId="{89123802-C941-4BEE-A8FB-F4509979B289}" srcOrd="0" destOrd="0" presId="urn:microsoft.com/office/officeart/2009/3/layout/HorizontalOrganizationChart"/>
    <dgm:cxn modelId="{F2157986-7306-4336-B305-CC995F0C9930}" type="presParOf" srcId="{89123802-C941-4BEE-A8FB-F4509979B289}" destId="{E1C7E0A6-37C2-4F0E-8A4B-BCB20FDEE949}" srcOrd="0" destOrd="0" presId="urn:microsoft.com/office/officeart/2009/3/layout/HorizontalOrganizationChart"/>
    <dgm:cxn modelId="{C24FBD85-555A-4CA2-BCB1-84CDDA5CC4B5}" type="presParOf" srcId="{E1C7E0A6-37C2-4F0E-8A4B-BCB20FDEE949}" destId="{2F911080-3898-485C-A919-3B49219BA110}" srcOrd="0" destOrd="0" presId="urn:microsoft.com/office/officeart/2009/3/layout/HorizontalOrganizationChart"/>
    <dgm:cxn modelId="{BF47640B-01A0-4DEE-80B7-7F02B9F783AB}" type="presParOf" srcId="{E1C7E0A6-37C2-4F0E-8A4B-BCB20FDEE949}" destId="{182F3A5C-0286-4895-AF71-41F948D677AF}" srcOrd="1" destOrd="0" presId="urn:microsoft.com/office/officeart/2009/3/layout/HorizontalOrganizationChart"/>
    <dgm:cxn modelId="{B6FE889D-6FDC-4994-A7A0-13A431831C93}" type="presParOf" srcId="{89123802-C941-4BEE-A8FB-F4509979B289}" destId="{0F056E96-CF76-4648-AF75-2A4EE63103E6}" srcOrd="1" destOrd="0" presId="urn:microsoft.com/office/officeart/2009/3/layout/HorizontalOrganizationChart"/>
    <dgm:cxn modelId="{AB11C72A-C203-46E9-B0C5-50A94E60C404}" type="presParOf" srcId="{0F056E96-CF76-4648-AF75-2A4EE63103E6}" destId="{4F5455D1-7B65-4B43-982A-97A98845D2B3}" srcOrd="0" destOrd="0" presId="urn:microsoft.com/office/officeart/2009/3/layout/HorizontalOrganizationChart"/>
    <dgm:cxn modelId="{67E93C11-B3F3-4A9D-A2B0-55CC2289E114}" type="presParOf" srcId="{0F056E96-CF76-4648-AF75-2A4EE63103E6}" destId="{8C2C83AE-5C6D-4A55-BF35-33DBAA69F396}" srcOrd="1" destOrd="0" presId="urn:microsoft.com/office/officeart/2009/3/layout/HorizontalOrganizationChart"/>
    <dgm:cxn modelId="{D780D0F3-60AB-45C4-847E-7B46DEDC9ADF}" type="presParOf" srcId="{8C2C83AE-5C6D-4A55-BF35-33DBAA69F396}" destId="{287E0B16-7D81-44FC-A410-79DD1E4BD997}" srcOrd="0" destOrd="0" presId="urn:microsoft.com/office/officeart/2009/3/layout/HorizontalOrganizationChart"/>
    <dgm:cxn modelId="{5A3E53D0-A4E9-4574-B898-E0FF8C4E040A}" type="presParOf" srcId="{287E0B16-7D81-44FC-A410-79DD1E4BD997}" destId="{4680E471-83E8-4E93-AD10-C8945567FBE2}" srcOrd="0" destOrd="0" presId="urn:microsoft.com/office/officeart/2009/3/layout/HorizontalOrganizationChart"/>
    <dgm:cxn modelId="{7B94599E-454D-4638-BAFB-31EDDD3479BC}" type="presParOf" srcId="{287E0B16-7D81-44FC-A410-79DD1E4BD997}" destId="{A12749BF-27CB-4518-B961-2186D7391581}" srcOrd="1" destOrd="0" presId="urn:microsoft.com/office/officeart/2009/3/layout/HorizontalOrganizationChart"/>
    <dgm:cxn modelId="{45CC767A-9FD4-4579-BB45-DE49680E7BB2}" type="presParOf" srcId="{8C2C83AE-5C6D-4A55-BF35-33DBAA69F396}" destId="{1F9A0B0A-23B6-4C1D-97B5-D68CA1130C9C}" srcOrd="1" destOrd="0" presId="urn:microsoft.com/office/officeart/2009/3/layout/HorizontalOrganizationChart"/>
    <dgm:cxn modelId="{4847E822-1A55-4B9D-85F5-FF11224CA8FF}" type="presParOf" srcId="{1F9A0B0A-23B6-4C1D-97B5-D68CA1130C9C}" destId="{718A0C43-0501-4C5D-86CA-4AB377BF592C}" srcOrd="0" destOrd="0" presId="urn:microsoft.com/office/officeart/2009/3/layout/HorizontalOrganizationChart"/>
    <dgm:cxn modelId="{AF332235-A2AB-4248-8EA9-48F9367951D6}" type="presParOf" srcId="{1F9A0B0A-23B6-4C1D-97B5-D68CA1130C9C}" destId="{A595BFFD-6809-4780-9E37-5D82B63B5314}" srcOrd="1" destOrd="0" presId="urn:microsoft.com/office/officeart/2009/3/layout/HorizontalOrganizationChart"/>
    <dgm:cxn modelId="{7BF9EC9A-3E8A-488D-865C-3DFAC661598C}" type="presParOf" srcId="{A595BFFD-6809-4780-9E37-5D82B63B5314}" destId="{0D8A9005-3779-4A5D-8D06-6776E8C30E32}" srcOrd="0" destOrd="0" presId="urn:microsoft.com/office/officeart/2009/3/layout/HorizontalOrganizationChart"/>
    <dgm:cxn modelId="{07C962BA-99FB-4DC3-A0F0-FD5A6A1FE9ED}" type="presParOf" srcId="{0D8A9005-3779-4A5D-8D06-6776E8C30E32}" destId="{3A1A1038-3F51-4A06-8DCE-953FFD62970C}" srcOrd="0" destOrd="0" presId="urn:microsoft.com/office/officeart/2009/3/layout/HorizontalOrganizationChart"/>
    <dgm:cxn modelId="{54B92950-889F-40F3-8CAF-D549BA3ABF84}" type="presParOf" srcId="{0D8A9005-3779-4A5D-8D06-6776E8C30E32}" destId="{F2EB2C89-9F65-4D14-9E83-E984680C454B}" srcOrd="1" destOrd="0" presId="urn:microsoft.com/office/officeart/2009/3/layout/HorizontalOrganizationChart"/>
    <dgm:cxn modelId="{11D9AEB5-D563-4F66-86AA-A48CDC8F1F72}" type="presParOf" srcId="{A595BFFD-6809-4780-9E37-5D82B63B5314}" destId="{A83FFDE3-63B8-4EDE-9706-A7024B2D8DFC}" srcOrd="1" destOrd="0" presId="urn:microsoft.com/office/officeart/2009/3/layout/HorizontalOrganizationChart"/>
    <dgm:cxn modelId="{BC0A4724-6D40-4428-A1C7-B6DE90EFFC2A}" type="presParOf" srcId="{A595BFFD-6809-4780-9E37-5D82B63B5314}" destId="{A2EE54D6-B65B-44B0-B28A-AB7225891728}" srcOrd="2" destOrd="0" presId="urn:microsoft.com/office/officeart/2009/3/layout/HorizontalOrganizationChart"/>
    <dgm:cxn modelId="{9093B302-1F05-4427-8884-3B5B48D93E1D}" type="presParOf" srcId="{8C2C83AE-5C6D-4A55-BF35-33DBAA69F396}" destId="{D5E8C0FA-F96D-4C12-8F55-D3DE53FDC0FF}" srcOrd="2" destOrd="0" presId="urn:microsoft.com/office/officeart/2009/3/layout/HorizontalOrganizationChart"/>
    <dgm:cxn modelId="{37B9D01A-E2DB-4DA3-A1F6-F66C8E37645A}" type="presParOf" srcId="{0F056E96-CF76-4648-AF75-2A4EE63103E6}" destId="{FD3034CB-CE9E-42E8-8C99-B52B8D45FCA7}" srcOrd="2" destOrd="0" presId="urn:microsoft.com/office/officeart/2009/3/layout/HorizontalOrganizationChart"/>
    <dgm:cxn modelId="{7BB212EE-5140-403A-B1CB-CECFA4A05DF5}" type="presParOf" srcId="{0F056E96-CF76-4648-AF75-2A4EE63103E6}" destId="{333939DF-72E4-4FF6-96A5-8D5BC831DEC6}" srcOrd="3" destOrd="0" presId="urn:microsoft.com/office/officeart/2009/3/layout/HorizontalOrganizationChart"/>
    <dgm:cxn modelId="{FB190577-E840-40BE-BE9B-574B23A70076}" type="presParOf" srcId="{333939DF-72E4-4FF6-96A5-8D5BC831DEC6}" destId="{4F72F2EE-8608-449A-89F3-606809E48734}" srcOrd="0" destOrd="0" presId="urn:microsoft.com/office/officeart/2009/3/layout/HorizontalOrganizationChart"/>
    <dgm:cxn modelId="{5DF0C790-9132-4A64-A856-A7D3B6B4B352}" type="presParOf" srcId="{4F72F2EE-8608-449A-89F3-606809E48734}" destId="{DC608DF3-48D8-4642-BF23-77E6887818CC}" srcOrd="0" destOrd="0" presId="urn:microsoft.com/office/officeart/2009/3/layout/HorizontalOrganizationChart"/>
    <dgm:cxn modelId="{71D66C2D-24BB-4568-A3B6-DFE54C62A739}" type="presParOf" srcId="{4F72F2EE-8608-449A-89F3-606809E48734}" destId="{C8760B9A-7B8D-4C14-9D50-8D6CE1E92DF5}" srcOrd="1" destOrd="0" presId="urn:microsoft.com/office/officeart/2009/3/layout/HorizontalOrganizationChart"/>
    <dgm:cxn modelId="{F4DF2111-1019-4FC7-9483-77CBD0631915}" type="presParOf" srcId="{333939DF-72E4-4FF6-96A5-8D5BC831DEC6}" destId="{089F6625-91D3-4E14-B98B-0F4E5B76F479}" srcOrd="1" destOrd="0" presId="urn:microsoft.com/office/officeart/2009/3/layout/HorizontalOrganizationChart"/>
    <dgm:cxn modelId="{3542FC79-2688-4FB5-81CE-D5E9CBD3B3F3}" type="presParOf" srcId="{089F6625-91D3-4E14-B98B-0F4E5B76F479}" destId="{BA0F6ED7-5F3C-4E19-878C-D64C7EFCFFD8}" srcOrd="0" destOrd="0" presId="urn:microsoft.com/office/officeart/2009/3/layout/HorizontalOrganizationChart"/>
    <dgm:cxn modelId="{689254D7-C78B-4ACA-BB1C-98F197DDC153}" type="presParOf" srcId="{089F6625-91D3-4E14-B98B-0F4E5B76F479}" destId="{930D5B6E-A9E4-4A30-B702-918170E8431E}" srcOrd="1" destOrd="0" presId="urn:microsoft.com/office/officeart/2009/3/layout/HorizontalOrganizationChart"/>
    <dgm:cxn modelId="{AA82B3D6-2DF2-4456-ADAE-52119BD23A52}" type="presParOf" srcId="{930D5B6E-A9E4-4A30-B702-918170E8431E}" destId="{D9B8C4F0-254C-4994-A712-7720D264314B}" srcOrd="0" destOrd="0" presId="urn:microsoft.com/office/officeart/2009/3/layout/HorizontalOrganizationChart"/>
    <dgm:cxn modelId="{90B80CE2-359C-4791-93DF-32121CC85A38}" type="presParOf" srcId="{D9B8C4F0-254C-4994-A712-7720D264314B}" destId="{09AEDA5C-F0FF-40C8-A282-BC1AAEBBF926}" srcOrd="0" destOrd="0" presId="urn:microsoft.com/office/officeart/2009/3/layout/HorizontalOrganizationChart"/>
    <dgm:cxn modelId="{607A6066-521D-4B92-99FF-8E20D347279C}" type="presParOf" srcId="{D9B8C4F0-254C-4994-A712-7720D264314B}" destId="{9D15F53A-2D49-423C-806E-C0F6FB5149F2}" srcOrd="1" destOrd="0" presId="urn:microsoft.com/office/officeart/2009/3/layout/HorizontalOrganizationChart"/>
    <dgm:cxn modelId="{4EADFD52-339F-41C4-880C-F10B85A40677}" type="presParOf" srcId="{930D5B6E-A9E4-4A30-B702-918170E8431E}" destId="{50510902-1C10-43CA-9369-5786E681C02D}" srcOrd="1" destOrd="0" presId="urn:microsoft.com/office/officeart/2009/3/layout/HorizontalOrganizationChart"/>
    <dgm:cxn modelId="{C57E7F1A-F677-4EAA-A624-B6F96A4EB926}" type="presParOf" srcId="{930D5B6E-A9E4-4A30-B702-918170E8431E}" destId="{B58B02AF-54AF-417F-9E33-3EEFEC4FE278}" srcOrd="2" destOrd="0" presId="urn:microsoft.com/office/officeart/2009/3/layout/HorizontalOrganizationChart"/>
    <dgm:cxn modelId="{086F185C-51BA-4B56-831F-DB18D52F1FCD}" type="presParOf" srcId="{333939DF-72E4-4FF6-96A5-8D5BC831DEC6}" destId="{4F9303BB-A797-4462-A145-2D8B67CE51A4}" srcOrd="2" destOrd="0" presId="urn:microsoft.com/office/officeart/2009/3/layout/HorizontalOrganizationChart"/>
    <dgm:cxn modelId="{6431B9E2-0395-48E3-B954-43657134384E}" type="presParOf" srcId="{0F056E96-CF76-4648-AF75-2A4EE63103E6}" destId="{538F576A-915B-40CD-A804-A8784FCD3AAB}" srcOrd="4" destOrd="0" presId="urn:microsoft.com/office/officeart/2009/3/layout/HorizontalOrganizationChart"/>
    <dgm:cxn modelId="{2C669FB0-6262-4DE7-9D39-BFEB8BA65A08}" type="presParOf" srcId="{0F056E96-CF76-4648-AF75-2A4EE63103E6}" destId="{1AD90CD7-0D40-4F17-85F6-B16BFADAA128}" srcOrd="5" destOrd="0" presId="urn:microsoft.com/office/officeart/2009/3/layout/HorizontalOrganizationChart"/>
    <dgm:cxn modelId="{DB48B30E-85D0-4F9F-9206-13BCC0C7DE70}" type="presParOf" srcId="{1AD90CD7-0D40-4F17-85F6-B16BFADAA128}" destId="{04072791-580F-4896-BE3A-F994201D32E7}" srcOrd="0" destOrd="0" presId="urn:microsoft.com/office/officeart/2009/3/layout/HorizontalOrganizationChart"/>
    <dgm:cxn modelId="{E9D678E9-7E4D-43CA-99D7-977F6D5120F9}" type="presParOf" srcId="{04072791-580F-4896-BE3A-F994201D32E7}" destId="{50CEC7AA-3F39-4AD2-9BE8-9BDCCCE6C39A}" srcOrd="0" destOrd="0" presId="urn:microsoft.com/office/officeart/2009/3/layout/HorizontalOrganizationChart"/>
    <dgm:cxn modelId="{65A85C85-4DCA-4A98-BE59-6DF886137BCE}" type="presParOf" srcId="{04072791-580F-4896-BE3A-F994201D32E7}" destId="{768C2F7A-6BE0-43B0-A4BA-6C3EFC137B12}" srcOrd="1" destOrd="0" presId="urn:microsoft.com/office/officeart/2009/3/layout/HorizontalOrganizationChart"/>
    <dgm:cxn modelId="{5DB9558A-F6E9-44D4-96A1-6C1EE4FC0954}" type="presParOf" srcId="{1AD90CD7-0D40-4F17-85F6-B16BFADAA128}" destId="{5D84D107-1FF9-406C-A62A-782770140734}" srcOrd="1" destOrd="0" presId="urn:microsoft.com/office/officeart/2009/3/layout/HorizontalOrganizationChart"/>
    <dgm:cxn modelId="{405DED04-F047-4E75-B8D8-226BAEA2BB74}" type="presParOf" srcId="{5D84D107-1FF9-406C-A62A-782770140734}" destId="{5CF58943-13F7-432C-AD01-297C1809E7A3}" srcOrd="0" destOrd="0" presId="urn:microsoft.com/office/officeart/2009/3/layout/HorizontalOrganizationChart"/>
    <dgm:cxn modelId="{D72FB4E3-CC74-4E7D-ADDF-E2B066390C7E}" type="presParOf" srcId="{5D84D107-1FF9-406C-A62A-782770140734}" destId="{3D75BCA2-777C-45BB-9278-68D41012FAE8}" srcOrd="1" destOrd="0" presId="urn:microsoft.com/office/officeart/2009/3/layout/HorizontalOrganizationChart"/>
    <dgm:cxn modelId="{25962CAA-44B1-49AF-A990-7219C79F79D8}" type="presParOf" srcId="{3D75BCA2-777C-45BB-9278-68D41012FAE8}" destId="{141337AC-867C-41C8-AFBB-B8743BB0F31D}" srcOrd="0" destOrd="0" presId="urn:microsoft.com/office/officeart/2009/3/layout/HorizontalOrganizationChart"/>
    <dgm:cxn modelId="{4F120680-350A-4D50-A6E7-FFBA1C6CA110}" type="presParOf" srcId="{141337AC-867C-41C8-AFBB-B8743BB0F31D}" destId="{B8BCA36A-B918-4309-ADA9-2A32690A4006}" srcOrd="0" destOrd="0" presId="urn:microsoft.com/office/officeart/2009/3/layout/HorizontalOrganizationChart"/>
    <dgm:cxn modelId="{1904BB8F-3D94-441E-B63C-5D3C6592057C}" type="presParOf" srcId="{141337AC-867C-41C8-AFBB-B8743BB0F31D}" destId="{A7C417A9-6899-48F5-AB79-2FA7892187DD}" srcOrd="1" destOrd="0" presId="urn:microsoft.com/office/officeart/2009/3/layout/HorizontalOrganizationChart"/>
    <dgm:cxn modelId="{A7F2C2EC-5F5F-4B2E-B4EE-86022BD89E31}" type="presParOf" srcId="{3D75BCA2-777C-45BB-9278-68D41012FAE8}" destId="{DFAA5E6F-5E51-46C6-8DDC-487746C6AD4C}" srcOrd="1" destOrd="0" presId="urn:microsoft.com/office/officeart/2009/3/layout/HorizontalOrganizationChart"/>
    <dgm:cxn modelId="{6E56F780-BE1D-4FA4-8A44-30AC81B41DCA}" type="presParOf" srcId="{3D75BCA2-777C-45BB-9278-68D41012FAE8}" destId="{793875DA-D3F1-4D6C-9522-84C499A0DE86}" srcOrd="2" destOrd="0" presId="urn:microsoft.com/office/officeart/2009/3/layout/HorizontalOrganizationChart"/>
    <dgm:cxn modelId="{DB437CD2-286F-4626-B6E8-4B5035B671A8}" type="presParOf" srcId="{1AD90CD7-0D40-4F17-85F6-B16BFADAA128}" destId="{9B288F65-E338-46D5-A0C1-BB8EF30D8216}" srcOrd="2" destOrd="0" presId="urn:microsoft.com/office/officeart/2009/3/layout/HorizontalOrganizationChart"/>
    <dgm:cxn modelId="{F8470E4C-3788-4760-9365-A11FAC7A5A7F}" type="presParOf" srcId="{89123802-C941-4BEE-A8FB-F4509979B289}" destId="{2F2A3897-623B-4008-A540-93201B12F86A}" srcOrd="2" destOrd="0" presId="urn:microsoft.com/office/officeart/2009/3/layout/HorizontalOrganizationChart"/>
  </dgm:cxnLst>
  <dgm:bg/>
  <dgm:whole/>
</dgm:dataModel>
</file>

<file path=ppt/diagrams/data12.xml><?xml version="1.0" encoding="utf-8"?>
<dgm:dataModel xmlns:dgm="http://schemas.openxmlformats.org/drawingml/2006/diagram" xmlns:a="http://schemas.openxmlformats.org/drawingml/2006/main">
  <dgm:ptLst>
    <dgm:pt modelId="{C41C5EAB-C2A4-4095-82BC-77E358E1C819}" type="doc">
      <dgm:prSet loTypeId="urn:microsoft.com/office/officeart/2005/8/layout/hierarchy4" loCatId="hierarchy" qsTypeId="urn:microsoft.com/office/officeart/2005/8/quickstyle/simple2" qsCatId="simple" csTypeId="urn:microsoft.com/office/officeart/2005/8/colors/accent1_2" csCatId="accent1" phldr="1"/>
      <dgm:spPr/>
      <dgm:t>
        <a:bodyPr/>
        <a:lstStyle/>
        <a:p>
          <a:endParaRPr lang="zh-CN" altLang="en-US"/>
        </a:p>
      </dgm:t>
    </dgm:pt>
    <dgm:pt modelId="{53106BCF-164B-4044-A7E1-A1ECC471610E}">
      <dgm:prSet/>
      <dgm:spPr>
        <a:solidFill>
          <a:schemeClr val="accent5">
            <a:lumMod val="75000"/>
          </a:schemeClr>
        </a:solidFill>
      </dgm:spPr>
      <dgm:t>
        <a:bodyPr/>
        <a:lstStyle/>
        <a:p>
          <a:pPr rtl="0"/>
          <a:r>
            <a:rPr lang="zh-CN" b="1" dirty="0" smtClean="0"/>
            <a:t>计数</a:t>
          </a:r>
          <a:endParaRPr lang="zh-CN" b="1" dirty="0"/>
        </a:p>
      </dgm:t>
    </dgm:pt>
    <dgm:pt modelId="{FF0A856F-A0C3-4035-A25B-FD50F6BB9C85}" type="parTrans" cxnId="{FD9A9EBF-68FC-4AF4-A133-A77B366F147C}">
      <dgm:prSet/>
      <dgm:spPr/>
      <dgm:t>
        <a:bodyPr/>
        <a:lstStyle/>
        <a:p>
          <a:endParaRPr lang="zh-CN" altLang="en-US"/>
        </a:p>
      </dgm:t>
    </dgm:pt>
    <dgm:pt modelId="{A9E576B2-4253-4E2A-98CD-9B5028476F4A}" type="sibTrans" cxnId="{FD9A9EBF-68FC-4AF4-A133-A77B366F147C}">
      <dgm:prSet/>
      <dgm:spPr/>
      <dgm:t>
        <a:bodyPr/>
        <a:lstStyle/>
        <a:p>
          <a:endParaRPr lang="zh-CN" altLang="en-US"/>
        </a:p>
      </dgm:t>
    </dgm:pt>
    <dgm:pt modelId="{2784EC14-C125-4D0F-9A00-03CA049E37C2}">
      <dgm:prSet/>
      <dgm:spPr>
        <a:solidFill>
          <a:schemeClr val="accent4">
            <a:lumMod val="75000"/>
          </a:schemeClr>
        </a:solidFill>
      </dgm:spPr>
      <dgm:t>
        <a:bodyPr/>
        <a:lstStyle/>
        <a:p>
          <a:pPr rtl="0"/>
          <a:r>
            <a:rPr lang="zh-CN" b="1" dirty="0" smtClean="0">
              <a:solidFill>
                <a:schemeClr val="bg1"/>
              </a:solidFill>
            </a:rPr>
            <a:t>定时</a:t>
          </a:r>
          <a:endParaRPr lang="zh-CN" b="1" dirty="0">
            <a:solidFill>
              <a:schemeClr val="bg1"/>
            </a:solidFill>
          </a:endParaRPr>
        </a:p>
      </dgm:t>
    </dgm:pt>
    <dgm:pt modelId="{EAB239B9-B0B4-4488-8E48-225C7CBE1708}" type="parTrans" cxnId="{9E2CEF87-BA63-455C-B1B4-37AE0021C3B9}">
      <dgm:prSet/>
      <dgm:spPr/>
      <dgm:t>
        <a:bodyPr/>
        <a:lstStyle/>
        <a:p>
          <a:endParaRPr lang="zh-CN" altLang="en-US"/>
        </a:p>
      </dgm:t>
    </dgm:pt>
    <dgm:pt modelId="{1FD6D9A3-35EF-4D3A-A7B9-1F4A15E9A764}" type="sibTrans" cxnId="{9E2CEF87-BA63-455C-B1B4-37AE0021C3B9}">
      <dgm:prSet/>
      <dgm:spPr/>
      <dgm:t>
        <a:bodyPr/>
        <a:lstStyle/>
        <a:p>
          <a:endParaRPr lang="zh-CN" altLang="en-US"/>
        </a:p>
      </dgm:t>
    </dgm:pt>
    <dgm:pt modelId="{A327E48B-71E7-4C6E-BEF4-174423A8519A}">
      <dgm:prSet/>
      <dgm:spPr>
        <a:solidFill>
          <a:schemeClr val="accent5">
            <a:lumMod val="75000"/>
          </a:schemeClr>
        </a:solidFill>
      </dgm:spPr>
      <dgm:t>
        <a:bodyPr/>
        <a:lstStyle/>
        <a:p>
          <a:pPr rtl="0"/>
          <a:r>
            <a:rPr lang="zh-CN" b="1" dirty="0" smtClean="0"/>
            <a:t>输入捕获</a:t>
          </a:r>
          <a:endParaRPr lang="zh-CN" b="1" dirty="0"/>
        </a:p>
      </dgm:t>
    </dgm:pt>
    <dgm:pt modelId="{DDBF4249-B8E6-450C-B18E-E5BA7A1C876B}" type="parTrans" cxnId="{4308558F-48B0-4D84-A2A4-FC57CF0F0000}">
      <dgm:prSet/>
      <dgm:spPr/>
      <dgm:t>
        <a:bodyPr/>
        <a:lstStyle/>
        <a:p>
          <a:endParaRPr lang="zh-CN" altLang="en-US"/>
        </a:p>
      </dgm:t>
    </dgm:pt>
    <dgm:pt modelId="{CF7AED4B-1129-421D-AE7E-7647A6987F13}" type="sibTrans" cxnId="{4308558F-48B0-4D84-A2A4-FC57CF0F0000}">
      <dgm:prSet/>
      <dgm:spPr/>
      <dgm:t>
        <a:bodyPr/>
        <a:lstStyle/>
        <a:p>
          <a:endParaRPr lang="zh-CN" altLang="en-US"/>
        </a:p>
      </dgm:t>
    </dgm:pt>
    <dgm:pt modelId="{F7FFA0E1-45C2-4023-A1F1-CA7B860C9D56}">
      <dgm:prSet/>
      <dgm:spPr>
        <a:solidFill>
          <a:schemeClr val="accent4">
            <a:lumMod val="75000"/>
          </a:schemeClr>
        </a:solidFill>
      </dgm:spPr>
      <dgm:t>
        <a:bodyPr/>
        <a:lstStyle/>
        <a:p>
          <a:pPr rtl="0"/>
          <a:r>
            <a:rPr lang="zh-CN" b="1" dirty="0" smtClean="0"/>
            <a:t>输出比较</a:t>
          </a:r>
          <a:endParaRPr lang="zh-CN" b="1" dirty="0"/>
        </a:p>
      </dgm:t>
    </dgm:pt>
    <dgm:pt modelId="{629885D7-7978-47C4-A5D2-5A83B134FC3B}" type="parTrans" cxnId="{72381DB8-67F9-4080-85F5-B56FE1F72E46}">
      <dgm:prSet/>
      <dgm:spPr/>
      <dgm:t>
        <a:bodyPr/>
        <a:lstStyle/>
        <a:p>
          <a:endParaRPr lang="zh-CN" altLang="en-US"/>
        </a:p>
      </dgm:t>
    </dgm:pt>
    <dgm:pt modelId="{50299C5C-AD62-4D64-9FBE-F6F66E306B67}" type="sibTrans" cxnId="{72381DB8-67F9-4080-85F5-B56FE1F72E46}">
      <dgm:prSet/>
      <dgm:spPr/>
      <dgm:t>
        <a:bodyPr/>
        <a:lstStyle/>
        <a:p>
          <a:endParaRPr lang="zh-CN" altLang="en-US"/>
        </a:p>
      </dgm:t>
    </dgm:pt>
    <dgm:pt modelId="{2710EFFC-2E76-4E1D-BCF9-5FEB03EDF4D0}">
      <dgm:prSet custT="1"/>
      <dgm:spPr>
        <a:solidFill>
          <a:schemeClr val="accent5">
            <a:lumMod val="75000"/>
          </a:schemeClr>
        </a:solidFill>
      </dgm:spPr>
      <dgm:t>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zh-CN" sz="1600" b="1" dirty="0" smtClean="0"/>
            <a:t>脉冲计数</a:t>
          </a:r>
          <a:r>
            <a:rPr lang="zh-CN" altLang="en-US" sz="1600" b="1" dirty="0" smtClean="0"/>
            <a:t>，</a:t>
          </a:r>
          <a:r>
            <a:rPr lang="zh-CN" sz="1600" b="1" dirty="0" smtClean="0"/>
            <a:t>使用使用微控制器内部的外部时钟（</a:t>
          </a:r>
          <a:r>
            <a:rPr lang="en-US" sz="1600" b="1" dirty="0" smtClean="0"/>
            <a:t>PCLK</a:t>
          </a:r>
          <a:r>
            <a:rPr lang="zh-CN" sz="1600" b="1" dirty="0" smtClean="0"/>
            <a:t>）来计数，是对固定周期的脉冲信号计数</a:t>
          </a:r>
          <a:r>
            <a:rPr lang="zh-CN" altLang="en-US" sz="1600" b="1" dirty="0" smtClean="0"/>
            <a:t>。</a:t>
          </a:r>
          <a:endParaRPr lang="zh-CN" sz="1600" b="1" dirty="0"/>
        </a:p>
      </dgm:t>
    </dgm:pt>
    <dgm:pt modelId="{CDDB8C67-387B-4B43-894C-888795DE6193}" type="parTrans" cxnId="{52E413B9-9D90-4FB1-869A-BADEF45AF96D}">
      <dgm:prSet/>
      <dgm:spPr/>
      <dgm:t>
        <a:bodyPr/>
        <a:lstStyle/>
        <a:p>
          <a:endParaRPr lang="zh-CN" altLang="en-US"/>
        </a:p>
      </dgm:t>
    </dgm:pt>
    <dgm:pt modelId="{7F3E6811-712B-44CB-ADA9-107D39D4B78B}" type="sibTrans" cxnId="{52E413B9-9D90-4FB1-869A-BADEF45AF96D}">
      <dgm:prSet/>
      <dgm:spPr/>
      <dgm:t>
        <a:bodyPr/>
        <a:lstStyle/>
        <a:p>
          <a:endParaRPr lang="zh-CN" altLang="en-US"/>
        </a:p>
      </dgm:t>
    </dgm:pt>
    <dgm:pt modelId="{7C640A0A-B44F-469C-9363-7934EB96513D}">
      <dgm:prSet custT="1"/>
      <dgm:spPr>
        <a:solidFill>
          <a:schemeClr val="accent5">
            <a:lumMod val="75000"/>
          </a:schemeClr>
        </a:solidFill>
      </dgm:spPr>
      <dgm:t>
        <a:bodyPr/>
        <a:lstStyle/>
        <a:p>
          <a:pPr rtl="0">
            <a:lnSpc>
              <a:spcPct val="125000"/>
            </a:lnSpc>
          </a:pPr>
          <a:r>
            <a:rPr lang="zh-CN" altLang="en-US" sz="1600" b="1" dirty="0" smtClean="0"/>
            <a:t>对输入信号进行捕获，实现对脉冲的频率测量，可用于对外部输入信号脉冲宽度的测量，比如测量电机转速。</a:t>
          </a:r>
          <a:endParaRPr lang="zh-CN" altLang="en-US" sz="1600" b="1" dirty="0"/>
        </a:p>
      </dgm:t>
    </dgm:pt>
    <dgm:pt modelId="{0152A37A-DB73-4959-A321-243606369F23}" type="parTrans" cxnId="{35A1EC41-8808-47AE-A197-E9F0AF670F20}">
      <dgm:prSet/>
      <dgm:spPr/>
      <dgm:t>
        <a:bodyPr/>
        <a:lstStyle/>
        <a:p>
          <a:endParaRPr lang="zh-CN" altLang="en-US"/>
        </a:p>
      </dgm:t>
    </dgm:pt>
    <dgm:pt modelId="{B5A66E44-6FD0-45DD-BDAE-931060D3D73A}" type="sibTrans" cxnId="{35A1EC41-8808-47AE-A197-E9F0AF670F20}">
      <dgm:prSet/>
      <dgm:spPr/>
      <dgm:t>
        <a:bodyPr/>
        <a:lstStyle/>
        <a:p>
          <a:endParaRPr lang="zh-CN" altLang="en-US"/>
        </a:p>
      </dgm:t>
    </dgm:pt>
    <dgm:pt modelId="{CBFB9213-2014-448B-8F1E-D8F41E525DCC}">
      <dgm:prSet custT="1"/>
      <dgm:spPr>
        <a:solidFill>
          <a:schemeClr val="accent4">
            <a:lumMod val="75000"/>
          </a:schemeClr>
        </a:solidFill>
      </dgm:spPr>
      <dgm:t>
        <a:bodyPr/>
        <a:lstStyle/>
        <a:p>
          <a:pPr algn="l" rtl="0">
            <a:lnSpc>
              <a:spcPct val="125000"/>
            </a:lnSpc>
          </a:pPr>
          <a:r>
            <a:rPr lang="zh-CN" altLang="en-US" sz="1600" b="1" dirty="0" smtClean="0"/>
            <a:t>将计数器计数值和设定值进行比较，根据比较结果输出不同电平，用于控制输出波形，比如直流电机的调速。</a:t>
          </a:r>
          <a:endParaRPr lang="zh-CN" altLang="en-US" sz="1600" b="1" dirty="0"/>
        </a:p>
      </dgm:t>
    </dgm:pt>
    <dgm:pt modelId="{DC55A910-BE3E-436B-B214-F11EA4B01EE2}" type="parTrans" cxnId="{781837D8-EC5C-4240-83D7-9273F0106D07}">
      <dgm:prSet/>
      <dgm:spPr/>
      <dgm:t>
        <a:bodyPr/>
        <a:lstStyle/>
        <a:p>
          <a:endParaRPr lang="zh-CN" altLang="en-US"/>
        </a:p>
      </dgm:t>
    </dgm:pt>
    <dgm:pt modelId="{A6C6AE97-7FCA-4538-973C-E405596E9B34}" type="sibTrans" cxnId="{781837D8-EC5C-4240-83D7-9273F0106D07}">
      <dgm:prSet/>
      <dgm:spPr/>
      <dgm:t>
        <a:bodyPr/>
        <a:lstStyle/>
        <a:p>
          <a:endParaRPr lang="zh-CN" altLang="en-US"/>
        </a:p>
      </dgm:t>
    </dgm:pt>
    <dgm:pt modelId="{6A40187E-4A56-4C88-9656-9712B3EB10E8}">
      <dgm:prSet custT="1"/>
      <dgm:spPr>
        <a:solidFill>
          <a:schemeClr val="accent4">
            <a:lumMod val="75000"/>
          </a:schemeClr>
        </a:solidFill>
      </dgm:spPr>
      <dgm:t>
        <a:bodyPr/>
        <a:lstStyle/>
        <a:p>
          <a:pPr rtl="0">
            <a:lnSpc>
              <a:spcPct val="125000"/>
            </a:lnSpc>
          </a:pPr>
          <a:r>
            <a:rPr lang="zh-CN" altLang="en-US" sz="1600" b="1" dirty="0" smtClean="0">
              <a:solidFill>
                <a:schemeClr val="bg1"/>
              </a:solidFill>
            </a:rPr>
            <a:t>时间控制，通过对微控制器内部的时钟脉冲进行计数实现定时功能。</a:t>
          </a:r>
          <a:endParaRPr lang="zh-CN" altLang="en-US" sz="1600" b="1" dirty="0">
            <a:solidFill>
              <a:schemeClr val="bg1"/>
            </a:solidFill>
          </a:endParaRPr>
        </a:p>
      </dgm:t>
    </dgm:pt>
    <dgm:pt modelId="{DF91D695-E001-4597-991A-E53FE75E5152}" type="parTrans" cxnId="{C1E60A35-3EA6-4555-BAE6-EB21AE1D5441}">
      <dgm:prSet/>
      <dgm:spPr/>
      <dgm:t>
        <a:bodyPr/>
        <a:lstStyle/>
        <a:p>
          <a:endParaRPr lang="zh-CN" altLang="en-US"/>
        </a:p>
      </dgm:t>
    </dgm:pt>
    <dgm:pt modelId="{252B0762-581D-4E13-BF2F-F380F41ECA7F}" type="sibTrans" cxnId="{C1E60A35-3EA6-4555-BAE6-EB21AE1D5441}">
      <dgm:prSet/>
      <dgm:spPr/>
      <dgm:t>
        <a:bodyPr/>
        <a:lstStyle/>
        <a:p>
          <a:endParaRPr lang="zh-CN" altLang="en-US"/>
        </a:p>
      </dgm:t>
    </dgm:pt>
    <dgm:pt modelId="{D53D6ADF-95E3-413C-85C9-196FFE51F40B}" type="pres">
      <dgm:prSet presAssocID="{C41C5EAB-C2A4-4095-82BC-77E358E1C819}" presName="Name0" presStyleCnt="0">
        <dgm:presLayoutVars>
          <dgm:chPref val="1"/>
          <dgm:dir/>
          <dgm:animOne val="branch"/>
          <dgm:animLvl val="lvl"/>
          <dgm:resizeHandles/>
        </dgm:presLayoutVars>
      </dgm:prSet>
      <dgm:spPr/>
      <dgm:t>
        <a:bodyPr/>
        <a:lstStyle/>
        <a:p>
          <a:endParaRPr lang="zh-CN" altLang="en-US"/>
        </a:p>
      </dgm:t>
    </dgm:pt>
    <dgm:pt modelId="{B87231A7-65BC-41BE-AAF7-2CFE0A974BF1}" type="pres">
      <dgm:prSet presAssocID="{53106BCF-164B-4044-A7E1-A1ECC471610E}" presName="vertOne" presStyleCnt="0"/>
      <dgm:spPr/>
    </dgm:pt>
    <dgm:pt modelId="{E5EBE843-B0C1-4AED-AECF-52C4A3887897}" type="pres">
      <dgm:prSet presAssocID="{53106BCF-164B-4044-A7E1-A1ECC471610E}" presName="txOne" presStyleLbl="node0" presStyleIdx="0" presStyleCnt="4" custScaleY="19032" custLinFactNeighborX="1033" custLinFactNeighborY="66846">
        <dgm:presLayoutVars>
          <dgm:chPref val="3"/>
        </dgm:presLayoutVars>
      </dgm:prSet>
      <dgm:spPr/>
      <dgm:t>
        <a:bodyPr/>
        <a:lstStyle/>
        <a:p>
          <a:endParaRPr lang="zh-CN" altLang="en-US"/>
        </a:p>
      </dgm:t>
    </dgm:pt>
    <dgm:pt modelId="{DE36A367-D862-4C12-8C2E-3DFE6D2E453D}" type="pres">
      <dgm:prSet presAssocID="{53106BCF-164B-4044-A7E1-A1ECC471610E}" presName="parTransOne" presStyleCnt="0"/>
      <dgm:spPr/>
    </dgm:pt>
    <dgm:pt modelId="{AD29E1B9-C814-4FE6-AFF6-D15D0032AE7B}" type="pres">
      <dgm:prSet presAssocID="{53106BCF-164B-4044-A7E1-A1ECC471610E}" presName="horzOne" presStyleCnt="0"/>
      <dgm:spPr/>
    </dgm:pt>
    <dgm:pt modelId="{A0BB16AE-5CC1-4210-8D45-B5D98E96E71A}" type="pres">
      <dgm:prSet presAssocID="{2710EFFC-2E76-4E1D-BCF9-5FEB03EDF4D0}" presName="vertTwo" presStyleCnt="0"/>
      <dgm:spPr/>
    </dgm:pt>
    <dgm:pt modelId="{433FB905-6EE9-46E9-8E43-E3623128117C}" type="pres">
      <dgm:prSet presAssocID="{2710EFFC-2E76-4E1D-BCF9-5FEB03EDF4D0}" presName="txTwo" presStyleLbl="node2" presStyleIdx="0" presStyleCnt="4">
        <dgm:presLayoutVars>
          <dgm:chPref val="3"/>
        </dgm:presLayoutVars>
      </dgm:prSet>
      <dgm:spPr/>
      <dgm:t>
        <a:bodyPr/>
        <a:lstStyle/>
        <a:p>
          <a:endParaRPr lang="zh-CN" altLang="en-US"/>
        </a:p>
      </dgm:t>
    </dgm:pt>
    <dgm:pt modelId="{EF187FCB-BA6B-4FAB-A915-A355BAA6FCBB}" type="pres">
      <dgm:prSet presAssocID="{2710EFFC-2E76-4E1D-BCF9-5FEB03EDF4D0}" presName="horzTwo" presStyleCnt="0"/>
      <dgm:spPr/>
    </dgm:pt>
    <dgm:pt modelId="{9090C473-1221-4DDF-BBE8-55C5559ABA37}" type="pres">
      <dgm:prSet presAssocID="{A9E576B2-4253-4E2A-98CD-9B5028476F4A}" presName="sibSpaceOne" presStyleCnt="0"/>
      <dgm:spPr/>
    </dgm:pt>
    <dgm:pt modelId="{09DCE13C-15C5-4FA7-B020-4FAB6A5E558F}" type="pres">
      <dgm:prSet presAssocID="{2784EC14-C125-4D0F-9A00-03CA049E37C2}" presName="vertOne" presStyleCnt="0"/>
      <dgm:spPr/>
    </dgm:pt>
    <dgm:pt modelId="{E452DE8B-15D2-42CF-97A2-FB70726F0CBD}" type="pres">
      <dgm:prSet presAssocID="{2784EC14-C125-4D0F-9A00-03CA049E37C2}" presName="txOne" presStyleLbl="node0" presStyleIdx="1" presStyleCnt="4" custScaleY="19032" custLinFactNeighborX="103" custLinFactNeighborY="66846">
        <dgm:presLayoutVars>
          <dgm:chPref val="3"/>
        </dgm:presLayoutVars>
      </dgm:prSet>
      <dgm:spPr/>
      <dgm:t>
        <a:bodyPr/>
        <a:lstStyle/>
        <a:p>
          <a:endParaRPr lang="zh-CN" altLang="en-US"/>
        </a:p>
      </dgm:t>
    </dgm:pt>
    <dgm:pt modelId="{F4301522-0338-4C7F-8715-D81B0BA0DABE}" type="pres">
      <dgm:prSet presAssocID="{2784EC14-C125-4D0F-9A00-03CA049E37C2}" presName="parTransOne" presStyleCnt="0"/>
      <dgm:spPr/>
    </dgm:pt>
    <dgm:pt modelId="{404CF50E-F8EB-40AA-AFDD-C09A01E16E53}" type="pres">
      <dgm:prSet presAssocID="{2784EC14-C125-4D0F-9A00-03CA049E37C2}" presName="horzOne" presStyleCnt="0"/>
      <dgm:spPr/>
    </dgm:pt>
    <dgm:pt modelId="{DCF2DF18-D553-4753-96EA-7E27335E3CF7}" type="pres">
      <dgm:prSet presAssocID="{6A40187E-4A56-4C88-9656-9712B3EB10E8}" presName="vertTwo" presStyleCnt="0"/>
      <dgm:spPr/>
    </dgm:pt>
    <dgm:pt modelId="{D00AA00B-2FD2-4EA2-B9FC-B9784CA1A75B}" type="pres">
      <dgm:prSet presAssocID="{6A40187E-4A56-4C88-9656-9712B3EB10E8}" presName="txTwo" presStyleLbl="node2" presStyleIdx="1" presStyleCnt="4">
        <dgm:presLayoutVars>
          <dgm:chPref val="3"/>
        </dgm:presLayoutVars>
      </dgm:prSet>
      <dgm:spPr/>
      <dgm:t>
        <a:bodyPr/>
        <a:lstStyle/>
        <a:p>
          <a:endParaRPr lang="zh-CN" altLang="en-US"/>
        </a:p>
      </dgm:t>
    </dgm:pt>
    <dgm:pt modelId="{357618A7-B791-42D3-B76C-2C88BE035883}" type="pres">
      <dgm:prSet presAssocID="{6A40187E-4A56-4C88-9656-9712B3EB10E8}" presName="horzTwo" presStyleCnt="0"/>
      <dgm:spPr/>
    </dgm:pt>
    <dgm:pt modelId="{1E4BC41E-5C1C-443C-ADD7-D004DC7395AF}" type="pres">
      <dgm:prSet presAssocID="{1FD6D9A3-35EF-4D3A-A7B9-1F4A15E9A764}" presName="sibSpaceOne" presStyleCnt="0"/>
      <dgm:spPr/>
    </dgm:pt>
    <dgm:pt modelId="{56B82233-D486-4A60-996B-F125D6D39627}" type="pres">
      <dgm:prSet presAssocID="{A327E48B-71E7-4C6E-BEF4-174423A8519A}" presName="vertOne" presStyleCnt="0"/>
      <dgm:spPr/>
    </dgm:pt>
    <dgm:pt modelId="{000CFC81-6E43-42B3-847B-B1CB42F6C969}" type="pres">
      <dgm:prSet presAssocID="{A327E48B-71E7-4C6E-BEF4-174423A8519A}" presName="txOne" presStyleLbl="node0" presStyleIdx="2" presStyleCnt="4" custScaleY="19032" custLinFactNeighborX="103" custLinFactNeighborY="66846">
        <dgm:presLayoutVars>
          <dgm:chPref val="3"/>
        </dgm:presLayoutVars>
      </dgm:prSet>
      <dgm:spPr/>
      <dgm:t>
        <a:bodyPr/>
        <a:lstStyle/>
        <a:p>
          <a:endParaRPr lang="zh-CN" altLang="en-US"/>
        </a:p>
      </dgm:t>
    </dgm:pt>
    <dgm:pt modelId="{5A0FB142-4910-4C99-B499-4465980E90B2}" type="pres">
      <dgm:prSet presAssocID="{A327E48B-71E7-4C6E-BEF4-174423A8519A}" presName="parTransOne" presStyleCnt="0"/>
      <dgm:spPr/>
    </dgm:pt>
    <dgm:pt modelId="{CC59DD31-B64D-4448-8AB1-EB376A9665BD}" type="pres">
      <dgm:prSet presAssocID="{A327E48B-71E7-4C6E-BEF4-174423A8519A}" presName="horzOne" presStyleCnt="0"/>
      <dgm:spPr/>
    </dgm:pt>
    <dgm:pt modelId="{89C38A16-E807-49A2-8268-168605FF5348}" type="pres">
      <dgm:prSet presAssocID="{7C640A0A-B44F-469C-9363-7934EB96513D}" presName="vertTwo" presStyleCnt="0"/>
      <dgm:spPr/>
    </dgm:pt>
    <dgm:pt modelId="{23CEF2EF-EF52-4B20-AF5E-B83C3BA3674A}" type="pres">
      <dgm:prSet presAssocID="{7C640A0A-B44F-469C-9363-7934EB96513D}" presName="txTwo" presStyleLbl="node2" presStyleIdx="2" presStyleCnt="4">
        <dgm:presLayoutVars>
          <dgm:chPref val="3"/>
        </dgm:presLayoutVars>
      </dgm:prSet>
      <dgm:spPr/>
      <dgm:t>
        <a:bodyPr/>
        <a:lstStyle/>
        <a:p>
          <a:endParaRPr lang="zh-CN" altLang="en-US"/>
        </a:p>
      </dgm:t>
    </dgm:pt>
    <dgm:pt modelId="{568FA348-9888-483A-AF74-300E128DD9A8}" type="pres">
      <dgm:prSet presAssocID="{7C640A0A-B44F-469C-9363-7934EB96513D}" presName="horzTwo" presStyleCnt="0"/>
      <dgm:spPr/>
    </dgm:pt>
    <dgm:pt modelId="{531666E1-28BA-4CA9-8E39-BD2B47023EF2}" type="pres">
      <dgm:prSet presAssocID="{CF7AED4B-1129-421D-AE7E-7647A6987F13}" presName="sibSpaceOne" presStyleCnt="0"/>
      <dgm:spPr/>
    </dgm:pt>
    <dgm:pt modelId="{BB268B2B-83A7-47F4-8FC5-98B12C5FB564}" type="pres">
      <dgm:prSet presAssocID="{F7FFA0E1-45C2-4023-A1F1-CA7B860C9D56}" presName="vertOne" presStyleCnt="0"/>
      <dgm:spPr/>
    </dgm:pt>
    <dgm:pt modelId="{2ED1E486-F869-478A-921D-4780E293D903}" type="pres">
      <dgm:prSet presAssocID="{F7FFA0E1-45C2-4023-A1F1-CA7B860C9D56}" presName="txOne" presStyleLbl="node0" presStyleIdx="3" presStyleCnt="4" custScaleY="19032" custLinFactNeighborX="103" custLinFactNeighborY="66846">
        <dgm:presLayoutVars>
          <dgm:chPref val="3"/>
        </dgm:presLayoutVars>
      </dgm:prSet>
      <dgm:spPr/>
      <dgm:t>
        <a:bodyPr/>
        <a:lstStyle/>
        <a:p>
          <a:endParaRPr lang="zh-CN" altLang="en-US"/>
        </a:p>
      </dgm:t>
    </dgm:pt>
    <dgm:pt modelId="{4F88BFB3-1B0B-4985-9F6F-8E48F0A6E5D7}" type="pres">
      <dgm:prSet presAssocID="{F7FFA0E1-45C2-4023-A1F1-CA7B860C9D56}" presName="parTransOne" presStyleCnt="0"/>
      <dgm:spPr/>
    </dgm:pt>
    <dgm:pt modelId="{62CAB484-A575-491F-AFD9-232CB7601047}" type="pres">
      <dgm:prSet presAssocID="{F7FFA0E1-45C2-4023-A1F1-CA7B860C9D56}" presName="horzOne" presStyleCnt="0"/>
      <dgm:spPr/>
    </dgm:pt>
    <dgm:pt modelId="{F9331548-6976-4070-A688-9BACA4B1FB0C}" type="pres">
      <dgm:prSet presAssocID="{CBFB9213-2014-448B-8F1E-D8F41E525DCC}" presName="vertTwo" presStyleCnt="0"/>
      <dgm:spPr/>
    </dgm:pt>
    <dgm:pt modelId="{56C8FB25-FB6D-4C3A-84DE-B2EE84797CCE}" type="pres">
      <dgm:prSet presAssocID="{CBFB9213-2014-448B-8F1E-D8F41E525DCC}" presName="txTwo" presStyleLbl="node2" presStyleIdx="3" presStyleCnt="4">
        <dgm:presLayoutVars>
          <dgm:chPref val="3"/>
        </dgm:presLayoutVars>
      </dgm:prSet>
      <dgm:spPr/>
      <dgm:t>
        <a:bodyPr/>
        <a:lstStyle/>
        <a:p>
          <a:endParaRPr lang="zh-CN" altLang="en-US"/>
        </a:p>
      </dgm:t>
    </dgm:pt>
    <dgm:pt modelId="{A163595B-7955-4CBB-A18E-1613DE5838DD}" type="pres">
      <dgm:prSet presAssocID="{CBFB9213-2014-448B-8F1E-D8F41E525DCC}" presName="horzTwo" presStyleCnt="0"/>
      <dgm:spPr/>
    </dgm:pt>
  </dgm:ptLst>
  <dgm:cxnLst>
    <dgm:cxn modelId="{C1E60A35-3EA6-4555-BAE6-EB21AE1D5441}" srcId="{2784EC14-C125-4D0F-9A00-03CA049E37C2}" destId="{6A40187E-4A56-4C88-9656-9712B3EB10E8}" srcOrd="0" destOrd="0" parTransId="{DF91D695-E001-4597-991A-E53FE75E5152}" sibTransId="{252B0762-581D-4E13-BF2F-F380F41ECA7F}"/>
    <dgm:cxn modelId="{781837D8-EC5C-4240-83D7-9273F0106D07}" srcId="{F7FFA0E1-45C2-4023-A1F1-CA7B860C9D56}" destId="{CBFB9213-2014-448B-8F1E-D8F41E525DCC}" srcOrd="0" destOrd="0" parTransId="{DC55A910-BE3E-436B-B214-F11EA4B01EE2}" sibTransId="{A6C6AE97-7FCA-4538-973C-E405596E9B34}"/>
    <dgm:cxn modelId="{C8F5B095-FA19-4367-A7C0-E3E5ADE48E69}" type="presOf" srcId="{C41C5EAB-C2A4-4095-82BC-77E358E1C819}" destId="{D53D6ADF-95E3-413C-85C9-196FFE51F40B}" srcOrd="0" destOrd="0" presId="urn:microsoft.com/office/officeart/2005/8/layout/hierarchy4"/>
    <dgm:cxn modelId="{52E413B9-9D90-4FB1-869A-BADEF45AF96D}" srcId="{53106BCF-164B-4044-A7E1-A1ECC471610E}" destId="{2710EFFC-2E76-4E1D-BCF9-5FEB03EDF4D0}" srcOrd="0" destOrd="0" parTransId="{CDDB8C67-387B-4B43-894C-888795DE6193}" sibTransId="{7F3E6811-712B-44CB-ADA9-107D39D4B78B}"/>
    <dgm:cxn modelId="{0D7451BD-9D0D-4589-BEE6-EA9F66A98276}" type="presOf" srcId="{2784EC14-C125-4D0F-9A00-03CA049E37C2}" destId="{E452DE8B-15D2-42CF-97A2-FB70726F0CBD}" srcOrd="0" destOrd="0" presId="urn:microsoft.com/office/officeart/2005/8/layout/hierarchy4"/>
    <dgm:cxn modelId="{9E126200-5D73-43AE-8614-B56C3C0EF360}" type="presOf" srcId="{53106BCF-164B-4044-A7E1-A1ECC471610E}" destId="{E5EBE843-B0C1-4AED-AECF-52C4A3887897}" srcOrd="0" destOrd="0" presId="urn:microsoft.com/office/officeart/2005/8/layout/hierarchy4"/>
    <dgm:cxn modelId="{1429B2D8-55D4-4469-AA61-178F702B4539}" type="presOf" srcId="{2710EFFC-2E76-4E1D-BCF9-5FEB03EDF4D0}" destId="{433FB905-6EE9-46E9-8E43-E3623128117C}" srcOrd="0" destOrd="0" presId="urn:microsoft.com/office/officeart/2005/8/layout/hierarchy4"/>
    <dgm:cxn modelId="{35A1EC41-8808-47AE-A197-E9F0AF670F20}" srcId="{A327E48B-71E7-4C6E-BEF4-174423A8519A}" destId="{7C640A0A-B44F-469C-9363-7934EB96513D}" srcOrd="0" destOrd="0" parTransId="{0152A37A-DB73-4959-A321-243606369F23}" sibTransId="{B5A66E44-6FD0-45DD-BDAE-931060D3D73A}"/>
    <dgm:cxn modelId="{70C34324-425E-4233-89AF-BC728BB5680B}" type="presOf" srcId="{7C640A0A-B44F-469C-9363-7934EB96513D}" destId="{23CEF2EF-EF52-4B20-AF5E-B83C3BA3674A}" srcOrd="0" destOrd="0" presId="urn:microsoft.com/office/officeart/2005/8/layout/hierarchy4"/>
    <dgm:cxn modelId="{FD9A9EBF-68FC-4AF4-A133-A77B366F147C}" srcId="{C41C5EAB-C2A4-4095-82BC-77E358E1C819}" destId="{53106BCF-164B-4044-A7E1-A1ECC471610E}" srcOrd="0" destOrd="0" parTransId="{FF0A856F-A0C3-4035-A25B-FD50F6BB9C85}" sibTransId="{A9E576B2-4253-4E2A-98CD-9B5028476F4A}"/>
    <dgm:cxn modelId="{9E2CEF87-BA63-455C-B1B4-37AE0021C3B9}" srcId="{C41C5EAB-C2A4-4095-82BC-77E358E1C819}" destId="{2784EC14-C125-4D0F-9A00-03CA049E37C2}" srcOrd="1" destOrd="0" parTransId="{EAB239B9-B0B4-4488-8E48-225C7CBE1708}" sibTransId="{1FD6D9A3-35EF-4D3A-A7B9-1F4A15E9A764}"/>
    <dgm:cxn modelId="{72381DB8-67F9-4080-85F5-B56FE1F72E46}" srcId="{C41C5EAB-C2A4-4095-82BC-77E358E1C819}" destId="{F7FFA0E1-45C2-4023-A1F1-CA7B860C9D56}" srcOrd="3" destOrd="0" parTransId="{629885D7-7978-47C4-A5D2-5A83B134FC3B}" sibTransId="{50299C5C-AD62-4D64-9FBE-F6F66E306B67}"/>
    <dgm:cxn modelId="{F7361B80-02A7-461F-91A7-C9B50E2B6BA2}" type="presOf" srcId="{CBFB9213-2014-448B-8F1E-D8F41E525DCC}" destId="{56C8FB25-FB6D-4C3A-84DE-B2EE84797CCE}" srcOrd="0" destOrd="0" presId="urn:microsoft.com/office/officeart/2005/8/layout/hierarchy4"/>
    <dgm:cxn modelId="{4568FE0B-D236-4C7F-B579-EA5EA3BA19EC}" type="presOf" srcId="{A327E48B-71E7-4C6E-BEF4-174423A8519A}" destId="{000CFC81-6E43-42B3-847B-B1CB42F6C969}" srcOrd="0" destOrd="0" presId="urn:microsoft.com/office/officeart/2005/8/layout/hierarchy4"/>
    <dgm:cxn modelId="{0A523299-1484-43F3-B7B1-55C8415A7429}" type="presOf" srcId="{F7FFA0E1-45C2-4023-A1F1-CA7B860C9D56}" destId="{2ED1E486-F869-478A-921D-4780E293D903}" srcOrd="0" destOrd="0" presId="urn:microsoft.com/office/officeart/2005/8/layout/hierarchy4"/>
    <dgm:cxn modelId="{4308558F-48B0-4D84-A2A4-FC57CF0F0000}" srcId="{C41C5EAB-C2A4-4095-82BC-77E358E1C819}" destId="{A327E48B-71E7-4C6E-BEF4-174423A8519A}" srcOrd="2" destOrd="0" parTransId="{DDBF4249-B8E6-450C-B18E-E5BA7A1C876B}" sibTransId="{CF7AED4B-1129-421D-AE7E-7647A6987F13}"/>
    <dgm:cxn modelId="{09D0138F-53E0-401C-A093-F53101396A48}" type="presOf" srcId="{6A40187E-4A56-4C88-9656-9712B3EB10E8}" destId="{D00AA00B-2FD2-4EA2-B9FC-B9784CA1A75B}" srcOrd="0" destOrd="0" presId="urn:microsoft.com/office/officeart/2005/8/layout/hierarchy4"/>
    <dgm:cxn modelId="{5831B87C-0F09-4A7A-9696-B8424DDB71D2}" type="presParOf" srcId="{D53D6ADF-95E3-413C-85C9-196FFE51F40B}" destId="{B87231A7-65BC-41BE-AAF7-2CFE0A974BF1}" srcOrd="0" destOrd="0" presId="urn:microsoft.com/office/officeart/2005/8/layout/hierarchy4"/>
    <dgm:cxn modelId="{43CB973E-973F-4434-B05C-CAF0E47B1EE9}" type="presParOf" srcId="{B87231A7-65BC-41BE-AAF7-2CFE0A974BF1}" destId="{E5EBE843-B0C1-4AED-AECF-52C4A3887897}" srcOrd="0" destOrd="0" presId="urn:microsoft.com/office/officeart/2005/8/layout/hierarchy4"/>
    <dgm:cxn modelId="{1B136D0B-905B-4CA1-9058-1E99138FA07D}" type="presParOf" srcId="{B87231A7-65BC-41BE-AAF7-2CFE0A974BF1}" destId="{DE36A367-D862-4C12-8C2E-3DFE6D2E453D}" srcOrd="1" destOrd="0" presId="urn:microsoft.com/office/officeart/2005/8/layout/hierarchy4"/>
    <dgm:cxn modelId="{4FE5DDBF-C46F-46C0-BE40-C4B08148F4C7}" type="presParOf" srcId="{B87231A7-65BC-41BE-AAF7-2CFE0A974BF1}" destId="{AD29E1B9-C814-4FE6-AFF6-D15D0032AE7B}" srcOrd="2" destOrd="0" presId="urn:microsoft.com/office/officeart/2005/8/layout/hierarchy4"/>
    <dgm:cxn modelId="{68CDB945-F245-4C8C-B543-C4AAECFCB290}" type="presParOf" srcId="{AD29E1B9-C814-4FE6-AFF6-D15D0032AE7B}" destId="{A0BB16AE-5CC1-4210-8D45-B5D98E96E71A}" srcOrd="0" destOrd="0" presId="urn:microsoft.com/office/officeart/2005/8/layout/hierarchy4"/>
    <dgm:cxn modelId="{02D34FB6-631F-41CC-A571-901C269E9026}" type="presParOf" srcId="{A0BB16AE-5CC1-4210-8D45-B5D98E96E71A}" destId="{433FB905-6EE9-46E9-8E43-E3623128117C}" srcOrd="0" destOrd="0" presId="urn:microsoft.com/office/officeart/2005/8/layout/hierarchy4"/>
    <dgm:cxn modelId="{9FFE8464-E4C5-4BF6-B379-B3ED6E8DC169}" type="presParOf" srcId="{A0BB16AE-5CC1-4210-8D45-B5D98E96E71A}" destId="{EF187FCB-BA6B-4FAB-A915-A355BAA6FCBB}" srcOrd="1" destOrd="0" presId="urn:microsoft.com/office/officeart/2005/8/layout/hierarchy4"/>
    <dgm:cxn modelId="{1353EECF-071F-44DE-B786-064BD6E9437F}" type="presParOf" srcId="{D53D6ADF-95E3-413C-85C9-196FFE51F40B}" destId="{9090C473-1221-4DDF-BBE8-55C5559ABA37}" srcOrd="1" destOrd="0" presId="urn:microsoft.com/office/officeart/2005/8/layout/hierarchy4"/>
    <dgm:cxn modelId="{B9EA85EE-FCD1-4961-AA92-5394C92FF2E5}" type="presParOf" srcId="{D53D6ADF-95E3-413C-85C9-196FFE51F40B}" destId="{09DCE13C-15C5-4FA7-B020-4FAB6A5E558F}" srcOrd="2" destOrd="0" presId="urn:microsoft.com/office/officeart/2005/8/layout/hierarchy4"/>
    <dgm:cxn modelId="{0F885452-C389-4FDB-AE18-3E3D88D50978}" type="presParOf" srcId="{09DCE13C-15C5-4FA7-B020-4FAB6A5E558F}" destId="{E452DE8B-15D2-42CF-97A2-FB70726F0CBD}" srcOrd="0" destOrd="0" presId="urn:microsoft.com/office/officeart/2005/8/layout/hierarchy4"/>
    <dgm:cxn modelId="{6A250CF8-D789-49C3-A978-E7391F188660}" type="presParOf" srcId="{09DCE13C-15C5-4FA7-B020-4FAB6A5E558F}" destId="{F4301522-0338-4C7F-8715-D81B0BA0DABE}" srcOrd="1" destOrd="0" presId="urn:microsoft.com/office/officeart/2005/8/layout/hierarchy4"/>
    <dgm:cxn modelId="{6C79732E-9D13-4AF7-B83B-63CDBA1DC919}" type="presParOf" srcId="{09DCE13C-15C5-4FA7-B020-4FAB6A5E558F}" destId="{404CF50E-F8EB-40AA-AFDD-C09A01E16E53}" srcOrd="2" destOrd="0" presId="urn:microsoft.com/office/officeart/2005/8/layout/hierarchy4"/>
    <dgm:cxn modelId="{7F0DA5B2-C612-4C16-A044-1944CB320FB3}" type="presParOf" srcId="{404CF50E-F8EB-40AA-AFDD-C09A01E16E53}" destId="{DCF2DF18-D553-4753-96EA-7E27335E3CF7}" srcOrd="0" destOrd="0" presId="urn:microsoft.com/office/officeart/2005/8/layout/hierarchy4"/>
    <dgm:cxn modelId="{C9889108-8539-4DB3-8B41-3F866D9F1D42}" type="presParOf" srcId="{DCF2DF18-D553-4753-96EA-7E27335E3CF7}" destId="{D00AA00B-2FD2-4EA2-B9FC-B9784CA1A75B}" srcOrd="0" destOrd="0" presId="urn:microsoft.com/office/officeart/2005/8/layout/hierarchy4"/>
    <dgm:cxn modelId="{EB41E750-2925-44ED-96DA-C4334F8909AE}" type="presParOf" srcId="{DCF2DF18-D553-4753-96EA-7E27335E3CF7}" destId="{357618A7-B791-42D3-B76C-2C88BE035883}" srcOrd="1" destOrd="0" presId="urn:microsoft.com/office/officeart/2005/8/layout/hierarchy4"/>
    <dgm:cxn modelId="{BE7D590F-5988-40E8-BB30-A0E0068A8224}" type="presParOf" srcId="{D53D6ADF-95E3-413C-85C9-196FFE51F40B}" destId="{1E4BC41E-5C1C-443C-ADD7-D004DC7395AF}" srcOrd="3" destOrd="0" presId="urn:microsoft.com/office/officeart/2005/8/layout/hierarchy4"/>
    <dgm:cxn modelId="{E94F4E89-8C28-46CB-93E7-D17B0EC0E5C3}" type="presParOf" srcId="{D53D6ADF-95E3-413C-85C9-196FFE51F40B}" destId="{56B82233-D486-4A60-996B-F125D6D39627}" srcOrd="4" destOrd="0" presId="urn:microsoft.com/office/officeart/2005/8/layout/hierarchy4"/>
    <dgm:cxn modelId="{FBBBAA11-97B1-43A1-875F-2B4A86B2EAC5}" type="presParOf" srcId="{56B82233-D486-4A60-996B-F125D6D39627}" destId="{000CFC81-6E43-42B3-847B-B1CB42F6C969}" srcOrd="0" destOrd="0" presId="urn:microsoft.com/office/officeart/2005/8/layout/hierarchy4"/>
    <dgm:cxn modelId="{A7FE2C9E-CB00-442A-963B-79A53B9C7A44}" type="presParOf" srcId="{56B82233-D486-4A60-996B-F125D6D39627}" destId="{5A0FB142-4910-4C99-B499-4465980E90B2}" srcOrd="1" destOrd="0" presId="urn:microsoft.com/office/officeart/2005/8/layout/hierarchy4"/>
    <dgm:cxn modelId="{B782394D-4E74-4B2F-AB04-48B7D58D1915}" type="presParOf" srcId="{56B82233-D486-4A60-996B-F125D6D39627}" destId="{CC59DD31-B64D-4448-8AB1-EB376A9665BD}" srcOrd="2" destOrd="0" presId="urn:microsoft.com/office/officeart/2005/8/layout/hierarchy4"/>
    <dgm:cxn modelId="{D9DA5EC8-D916-4777-90CB-6F6B1D4AC69B}" type="presParOf" srcId="{CC59DD31-B64D-4448-8AB1-EB376A9665BD}" destId="{89C38A16-E807-49A2-8268-168605FF5348}" srcOrd="0" destOrd="0" presId="urn:microsoft.com/office/officeart/2005/8/layout/hierarchy4"/>
    <dgm:cxn modelId="{CEA6E5AD-4EF5-4C97-9A5D-01CFDD187224}" type="presParOf" srcId="{89C38A16-E807-49A2-8268-168605FF5348}" destId="{23CEF2EF-EF52-4B20-AF5E-B83C3BA3674A}" srcOrd="0" destOrd="0" presId="urn:microsoft.com/office/officeart/2005/8/layout/hierarchy4"/>
    <dgm:cxn modelId="{4AB0B378-FEA8-4129-A132-063E2A0D0444}" type="presParOf" srcId="{89C38A16-E807-49A2-8268-168605FF5348}" destId="{568FA348-9888-483A-AF74-300E128DD9A8}" srcOrd="1" destOrd="0" presId="urn:microsoft.com/office/officeart/2005/8/layout/hierarchy4"/>
    <dgm:cxn modelId="{4127BE82-9AFC-4299-A1D8-2F3F9EDB41E3}" type="presParOf" srcId="{D53D6ADF-95E3-413C-85C9-196FFE51F40B}" destId="{531666E1-28BA-4CA9-8E39-BD2B47023EF2}" srcOrd="5" destOrd="0" presId="urn:microsoft.com/office/officeart/2005/8/layout/hierarchy4"/>
    <dgm:cxn modelId="{7D249400-047F-44E2-A61B-D2AAB9FF4C6A}" type="presParOf" srcId="{D53D6ADF-95E3-413C-85C9-196FFE51F40B}" destId="{BB268B2B-83A7-47F4-8FC5-98B12C5FB564}" srcOrd="6" destOrd="0" presId="urn:microsoft.com/office/officeart/2005/8/layout/hierarchy4"/>
    <dgm:cxn modelId="{E26089C2-DA08-449F-983D-4DA0DFD10A26}" type="presParOf" srcId="{BB268B2B-83A7-47F4-8FC5-98B12C5FB564}" destId="{2ED1E486-F869-478A-921D-4780E293D903}" srcOrd="0" destOrd="0" presId="urn:microsoft.com/office/officeart/2005/8/layout/hierarchy4"/>
    <dgm:cxn modelId="{B895F0CE-6B7D-4D55-84A7-7B5F1B3411A0}" type="presParOf" srcId="{BB268B2B-83A7-47F4-8FC5-98B12C5FB564}" destId="{4F88BFB3-1B0B-4985-9F6F-8E48F0A6E5D7}" srcOrd="1" destOrd="0" presId="urn:microsoft.com/office/officeart/2005/8/layout/hierarchy4"/>
    <dgm:cxn modelId="{7D43CCD4-D30A-4228-B907-A089571D262F}" type="presParOf" srcId="{BB268B2B-83A7-47F4-8FC5-98B12C5FB564}" destId="{62CAB484-A575-491F-AFD9-232CB7601047}" srcOrd="2" destOrd="0" presId="urn:microsoft.com/office/officeart/2005/8/layout/hierarchy4"/>
    <dgm:cxn modelId="{F8D95649-122A-4DAE-A147-D865A385F1E3}" type="presParOf" srcId="{62CAB484-A575-491F-AFD9-232CB7601047}" destId="{F9331548-6976-4070-A688-9BACA4B1FB0C}" srcOrd="0" destOrd="0" presId="urn:microsoft.com/office/officeart/2005/8/layout/hierarchy4"/>
    <dgm:cxn modelId="{2781C7DF-F27B-4982-AB2D-07728B2FE99F}" type="presParOf" srcId="{F9331548-6976-4070-A688-9BACA4B1FB0C}" destId="{56C8FB25-FB6D-4C3A-84DE-B2EE84797CCE}" srcOrd="0" destOrd="0" presId="urn:microsoft.com/office/officeart/2005/8/layout/hierarchy4"/>
    <dgm:cxn modelId="{C765E762-E932-431B-8C85-AA0DFC70186D}" type="presParOf" srcId="{F9331548-6976-4070-A688-9BACA4B1FB0C}" destId="{A163595B-7955-4CBB-A18E-1613DE5838DD}" srcOrd="1" destOrd="0" presId="urn:microsoft.com/office/officeart/2005/8/layout/hierarchy4"/>
  </dgm:cxnLst>
  <dgm:bg/>
  <dgm:whole/>
</dgm:dataModel>
</file>

<file path=ppt/diagrams/data13.xml><?xml version="1.0" encoding="utf-8"?>
<dgm:dataModel xmlns:dgm="http://schemas.openxmlformats.org/drawingml/2006/diagram" xmlns:a="http://schemas.openxmlformats.org/drawingml/2006/main">
  <dgm:ptLst>
    <dgm:pt modelId="{6386A878-2167-49B2-9115-110934AEF39D}" type="doc">
      <dgm:prSet loTypeId="urn:microsoft.com/office/officeart/2009/3/layout/StepUpProcess" loCatId="process" qsTypeId="urn:microsoft.com/office/officeart/2005/8/quickstyle/simple1" qsCatId="simple" csTypeId="urn:microsoft.com/office/officeart/2005/8/colors/accent5_3" csCatId="accent5"/>
      <dgm:spPr/>
      <dgm:t>
        <a:bodyPr/>
        <a:lstStyle/>
        <a:p>
          <a:endParaRPr lang="zh-CN" altLang="en-US"/>
        </a:p>
      </dgm:t>
    </dgm:pt>
    <dgm:pt modelId="{439729AB-A3C0-41C9-A42D-15D8897F5439}">
      <dgm:prSet custT="1"/>
      <dgm:spPr/>
      <dgm:t>
        <a:bodyPr/>
        <a:lstStyle/>
        <a:p>
          <a:pPr rtl="0"/>
          <a:r>
            <a:rPr lang="en-US" sz="1800" b="1" dirty="0" smtClean="0"/>
            <a:t>TIM2</a:t>
          </a:r>
          <a:r>
            <a:rPr lang="zh-CN" sz="1800" b="1" dirty="0" smtClean="0"/>
            <a:t>时钟使能</a:t>
          </a:r>
          <a:endParaRPr lang="zh-CN" sz="1800" dirty="0"/>
        </a:p>
      </dgm:t>
    </dgm:pt>
    <dgm:pt modelId="{AAED0F31-A6B3-44A7-87F3-769C97599207}" type="parTrans" cxnId="{5EEFD91D-ED2F-4AE0-887E-747DF4EB744C}">
      <dgm:prSet/>
      <dgm:spPr/>
      <dgm:t>
        <a:bodyPr/>
        <a:lstStyle/>
        <a:p>
          <a:endParaRPr lang="zh-CN" altLang="en-US" sz="2400"/>
        </a:p>
      </dgm:t>
    </dgm:pt>
    <dgm:pt modelId="{D973551D-9333-43FA-B01F-51972110959C}" type="sibTrans" cxnId="{5EEFD91D-ED2F-4AE0-887E-747DF4EB744C}">
      <dgm:prSet/>
      <dgm:spPr/>
      <dgm:t>
        <a:bodyPr/>
        <a:lstStyle/>
        <a:p>
          <a:endParaRPr lang="zh-CN" altLang="en-US" sz="2400"/>
        </a:p>
      </dgm:t>
    </dgm:pt>
    <dgm:pt modelId="{09DA53CE-E485-409B-A7FB-5D6104A87AB2}">
      <dgm:prSet custT="1"/>
      <dgm:spPr/>
      <dgm:t>
        <a:bodyPr/>
        <a:lstStyle/>
        <a:p>
          <a:pPr rtl="0"/>
          <a:r>
            <a:rPr lang="zh-CN" altLang="en-US" sz="1800" b="1" dirty="0" smtClean="0"/>
            <a:t>初始化定时器参数</a:t>
          </a:r>
          <a:endParaRPr lang="zh-CN" altLang="en-US" sz="1800" dirty="0"/>
        </a:p>
      </dgm:t>
    </dgm:pt>
    <dgm:pt modelId="{2DBEA74E-4FE1-4F26-B256-0DFACD26B5B7}" type="parTrans" cxnId="{399729E6-DBA2-472A-8435-C5E0DAC26E4E}">
      <dgm:prSet/>
      <dgm:spPr/>
      <dgm:t>
        <a:bodyPr/>
        <a:lstStyle/>
        <a:p>
          <a:endParaRPr lang="zh-CN" altLang="en-US" sz="2400"/>
        </a:p>
      </dgm:t>
    </dgm:pt>
    <dgm:pt modelId="{12CA4980-031B-4EEB-824F-6F7395DB6842}" type="sibTrans" cxnId="{399729E6-DBA2-472A-8435-C5E0DAC26E4E}">
      <dgm:prSet/>
      <dgm:spPr/>
      <dgm:t>
        <a:bodyPr/>
        <a:lstStyle/>
        <a:p>
          <a:endParaRPr lang="zh-CN" altLang="en-US" sz="2400"/>
        </a:p>
      </dgm:t>
    </dgm:pt>
    <dgm:pt modelId="{41B286DB-3C25-4ECC-A35B-55BEDBD8D8A2}">
      <dgm:prSet custT="1"/>
      <dgm:spPr/>
      <dgm:t>
        <a:bodyPr/>
        <a:lstStyle/>
        <a:p>
          <a:pPr rtl="0"/>
          <a:r>
            <a:rPr lang="zh-CN" sz="1800" b="1" dirty="0" smtClean="0"/>
            <a:t>设置</a:t>
          </a:r>
          <a:r>
            <a:rPr lang="en-US" sz="1800" b="1" dirty="0" smtClean="0"/>
            <a:t>TIM2</a:t>
          </a:r>
          <a:r>
            <a:rPr lang="zh-CN" sz="1800" b="1" dirty="0" smtClean="0"/>
            <a:t>允许更新中断</a:t>
          </a:r>
          <a:endParaRPr lang="zh-CN" sz="1800" dirty="0"/>
        </a:p>
      </dgm:t>
    </dgm:pt>
    <dgm:pt modelId="{1C8954A3-256B-4A6A-997F-893E6D6B9D34}" type="parTrans" cxnId="{E863C65F-5085-4EB1-A591-192F01DF16E2}">
      <dgm:prSet/>
      <dgm:spPr/>
      <dgm:t>
        <a:bodyPr/>
        <a:lstStyle/>
        <a:p>
          <a:endParaRPr lang="zh-CN" altLang="en-US" sz="2400"/>
        </a:p>
      </dgm:t>
    </dgm:pt>
    <dgm:pt modelId="{5E92BE21-6107-48AE-8308-4E84B13AF83F}" type="sibTrans" cxnId="{E863C65F-5085-4EB1-A591-192F01DF16E2}">
      <dgm:prSet/>
      <dgm:spPr/>
      <dgm:t>
        <a:bodyPr/>
        <a:lstStyle/>
        <a:p>
          <a:endParaRPr lang="zh-CN" altLang="en-US" sz="2400"/>
        </a:p>
      </dgm:t>
    </dgm:pt>
    <dgm:pt modelId="{8D9D8B9D-96EB-449B-83E6-0580C4DE271E}">
      <dgm:prSet custT="1"/>
      <dgm:spPr/>
      <dgm:t>
        <a:bodyPr/>
        <a:lstStyle/>
        <a:p>
          <a:pPr rtl="0"/>
          <a:r>
            <a:rPr lang="en-US" sz="1800" b="1" dirty="0" smtClean="0"/>
            <a:t>TIM2</a:t>
          </a:r>
          <a:r>
            <a:rPr lang="zh-CN" sz="1800" b="1" dirty="0" smtClean="0"/>
            <a:t>中断优先级设置</a:t>
          </a:r>
          <a:endParaRPr lang="zh-CN" sz="1800" dirty="0"/>
        </a:p>
      </dgm:t>
    </dgm:pt>
    <dgm:pt modelId="{2CCC2E70-4723-4889-B6E3-3BDA30F06537}" type="parTrans" cxnId="{ED5AA48F-9BD5-415F-9F21-DF5C7B3A1F69}">
      <dgm:prSet/>
      <dgm:spPr/>
      <dgm:t>
        <a:bodyPr/>
        <a:lstStyle/>
        <a:p>
          <a:endParaRPr lang="zh-CN" altLang="en-US" sz="2400"/>
        </a:p>
      </dgm:t>
    </dgm:pt>
    <dgm:pt modelId="{17A3E3FC-83E0-4E49-89D5-E1EBCB1A5CB4}" type="sibTrans" cxnId="{ED5AA48F-9BD5-415F-9F21-DF5C7B3A1F69}">
      <dgm:prSet/>
      <dgm:spPr/>
      <dgm:t>
        <a:bodyPr/>
        <a:lstStyle/>
        <a:p>
          <a:endParaRPr lang="zh-CN" altLang="en-US" sz="2400"/>
        </a:p>
      </dgm:t>
    </dgm:pt>
    <dgm:pt modelId="{15CE58F4-BFCF-4278-9A29-3A068377C83A}">
      <dgm:prSet custT="1"/>
      <dgm:spPr/>
      <dgm:t>
        <a:bodyPr/>
        <a:lstStyle/>
        <a:p>
          <a:pPr rtl="0"/>
          <a:r>
            <a:rPr lang="zh-CN" sz="1800" b="1" dirty="0" smtClean="0"/>
            <a:t>使能</a:t>
          </a:r>
          <a:r>
            <a:rPr lang="en-US" sz="1800" b="1" dirty="0" smtClean="0"/>
            <a:t>TIM2</a:t>
          </a:r>
          <a:endParaRPr lang="zh-CN" sz="1800" dirty="0"/>
        </a:p>
      </dgm:t>
    </dgm:pt>
    <dgm:pt modelId="{F666B60E-9F9E-4820-AEF5-925B5E09BDCB}" type="parTrans" cxnId="{0EE62DE5-1BCB-4691-82C0-3023C37BE867}">
      <dgm:prSet/>
      <dgm:spPr/>
      <dgm:t>
        <a:bodyPr/>
        <a:lstStyle/>
        <a:p>
          <a:endParaRPr lang="zh-CN" altLang="en-US" sz="2400"/>
        </a:p>
      </dgm:t>
    </dgm:pt>
    <dgm:pt modelId="{B2FF6EFB-B18D-4EBC-B548-D9A6636A168E}" type="sibTrans" cxnId="{0EE62DE5-1BCB-4691-82C0-3023C37BE867}">
      <dgm:prSet/>
      <dgm:spPr/>
      <dgm:t>
        <a:bodyPr/>
        <a:lstStyle/>
        <a:p>
          <a:endParaRPr lang="zh-CN" altLang="en-US" sz="2400"/>
        </a:p>
      </dgm:t>
    </dgm:pt>
    <dgm:pt modelId="{2CD9E1A5-DCC4-4648-B2B7-EADC67CA5B31}">
      <dgm:prSet custT="1"/>
      <dgm:spPr/>
      <dgm:t>
        <a:bodyPr/>
        <a:lstStyle/>
        <a:p>
          <a:pPr rtl="0"/>
          <a:r>
            <a:rPr lang="zh-CN" altLang="en-US" sz="1800" b="1" dirty="0" smtClean="0"/>
            <a:t>编写中断服务函数</a:t>
          </a:r>
          <a:endParaRPr lang="zh-CN" altLang="en-US" sz="1800" dirty="0"/>
        </a:p>
      </dgm:t>
    </dgm:pt>
    <dgm:pt modelId="{3B3BBD76-25C3-4656-9E3A-2347E7D6B583}" type="parTrans" cxnId="{3612C020-35AC-4CB6-8114-0A978249883A}">
      <dgm:prSet/>
      <dgm:spPr/>
      <dgm:t>
        <a:bodyPr/>
        <a:lstStyle/>
        <a:p>
          <a:endParaRPr lang="zh-CN" altLang="en-US" sz="2400"/>
        </a:p>
      </dgm:t>
    </dgm:pt>
    <dgm:pt modelId="{E2E6D130-C4A2-4BC6-97F0-0C1CCABF5B90}" type="sibTrans" cxnId="{3612C020-35AC-4CB6-8114-0A978249883A}">
      <dgm:prSet/>
      <dgm:spPr/>
      <dgm:t>
        <a:bodyPr/>
        <a:lstStyle/>
        <a:p>
          <a:endParaRPr lang="zh-CN" altLang="en-US" sz="2400"/>
        </a:p>
      </dgm:t>
    </dgm:pt>
    <dgm:pt modelId="{67ACF0A5-2324-4F31-9B19-8A595FE4C008}" type="pres">
      <dgm:prSet presAssocID="{6386A878-2167-49B2-9115-110934AEF39D}" presName="rootnode" presStyleCnt="0">
        <dgm:presLayoutVars>
          <dgm:chMax/>
          <dgm:chPref/>
          <dgm:dir/>
          <dgm:animLvl val="lvl"/>
        </dgm:presLayoutVars>
      </dgm:prSet>
      <dgm:spPr/>
      <dgm:t>
        <a:bodyPr/>
        <a:lstStyle/>
        <a:p>
          <a:endParaRPr lang="zh-CN" altLang="en-US"/>
        </a:p>
      </dgm:t>
    </dgm:pt>
    <dgm:pt modelId="{DB9983CD-DC17-4B03-B6E4-1C0DA62F2E07}" type="pres">
      <dgm:prSet presAssocID="{439729AB-A3C0-41C9-A42D-15D8897F5439}" presName="composite" presStyleCnt="0"/>
      <dgm:spPr/>
    </dgm:pt>
    <dgm:pt modelId="{648AED8F-026F-4801-9027-7241A2276B38}" type="pres">
      <dgm:prSet presAssocID="{439729AB-A3C0-41C9-A42D-15D8897F5439}" presName="LShape" presStyleLbl="alignNode1" presStyleIdx="0" presStyleCnt="11"/>
      <dgm:spPr/>
    </dgm:pt>
    <dgm:pt modelId="{AD681A25-653B-40EE-91ED-716001152480}" type="pres">
      <dgm:prSet presAssocID="{439729AB-A3C0-41C9-A42D-15D8897F5439}" presName="ParentText" presStyleLbl="revTx" presStyleIdx="0" presStyleCnt="6">
        <dgm:presLayoutVars>
          <dgm:chMax val="0"/>
          <dgm:chPref val="0"/>
          <dgm:bulletEnabled val="1"/>
        </dgm:presLayoutVars>
      </dgm:prSet>
      <dgm:spPr/>
      <dgm:t>
        <a:bodyPr/>
        <a:lstStyle/>
        <a:p>
          <a:endParaRPr lang="zh-CN" altLang="en-US"/>
        </a:p>
      </dgm:t>
    </dgm:pt>
    <dgm:pt modelId="{80A38623-3D01-4127-B72D-78BD90792827}" type="pres">
      <dgm:prSet presAssocID="{439729AB-A3C0-41C9-A42D-15D8897F5439}" presName="Triangle" presStyleLbl="alignNode1" presStyleIdx="1" presStyleCnt="11"/>
      <dgm:spPr/>
    </dgm:pt>
    <dgm:pt modelId="{E1D8EAC9-5F88-4CE3-8622-0790F354DDBD}" type="pres">
      <dgm:prSet presAssocID="{D973551D-9333-43FA-B01F-51972110959C}" presName="sibTrans" presStyleCnt="0"/>
      <dgm:spPr/>
    </dgm:pt>
    <dgm:pt modelId="{26FCED0F-EA2A-47EE-BC38-302578EE6B74}" type="pres">
      <dgm:prSet presAssocID="{D973551D-9333-43FA-B01F-51972110959C}" presName="space" presStyleCnt="0"/>
      <dgm:spPr/>
    </dgm:pt>
    <dgm:pt modelId="{22B499DB-5D66-4BD5-8914-D928ACD42BAF}" type="pres">
      <dgm:prSet presAssocID="{09DA53CE-E485-409B-A7FB-5D6104A87AB2}" presName="composite" presStyleCnt="0"/>
      <dgm:spPr/>
    </dgm:pt>
    <dgm:pt modelId="{66573DDA-3542-41C5-A6EB-1C51AA2B3AB9}" type="pres">
      <dgm:prSet presAssocID="{09DA53CE-E485-409B-A7FB-5D6104A87AB2}" presName="LShape" presStyleLbl="alignNode1" presStyleIdx="2" presStyleCnt="11"/>
      <dgm:spPr/>
    </dgm:pt>
    <dgm:pt modelId="{C05AE5A5-38F9-4004-A7D2-9FF092977670}" type="pres">
      <dgm:prSet presAssocID="{09DA53CE-E485-409B-A7FB-5D6104A87AB2}" presName="ParentText" presStyleLbl="revTx" presStyleIdx="1" presStyleCnt="6">
        <dgm:presLayoutVars>
          <dgm:chMax val="0"/>
          <dgm:chPref val="0"/>
          <dgm:bulletEnabled val="1"/>
        </dgm:presLayoutVars>
      </dgm:prSet>
      <dgm:spPr/>
      <dgm:t>
        <a:bodyPr/>
        <a:lstStyle/>
        <a:p>
          <a:endParaRPr lang="zh-CN" altLang="en-US"/>
        </a:p>
      </dgm:t>
    </dgm:pt>
    <dgm:pt modelId="{6233C497-FDA2-4EA7-8F8C-6207E49695E5}" type="pres">
      <dgm:prSet presAssocID="{09DA53CE-E485-409B-A7FB-5D6104A87AB2}" presName="Triangle" presStyleLbl="alignNode1" presStyleIdx="3" presStyleCnt="11"/>
      <dgm:spPr/>
    </dgm:pt>
    <dgm:pt modelId="{D3B2528B-D277-4FEC-BC4B-B1311CED114E}" type="pres">
      <dgm:prSet presAssocID="{12CA4980-031B-4EEB-824F-6F7395DB6842}" presName="sibTrans" presStyleCnt="0"/>
      <dgm:spPr/>
    </dgm:pt>
    <dgm:pt modelId="{F9C85FA7-8310-4574-BE3F-0EDF237263E9}" type="pres">
      <dgm:prSet presAssocID="{12CA4980-031B-4EEB-824F-6F7395DB6842}" presName="space" presStyleCnt="0"/>
      <dgm:spPr/>
    </dgm:pt>
    <dgm:pt modelId="{F578133C-52A7-459A-8EF5-98FDCE42A277}" type="pres">
      <dgm:prSet presAssocID="{41B286DB-3C25-4ECC-A35B-55BEDBD8D8A2}" presName="composite" presStyleCnt="0"/>
      <dgm:spPr/>
    </dgm:pt>
    <dgm:pt modelId="{E735ACAB-5C32-4B8D-A2AC-440414DA6A10}" type="pres">
      <dgm:prSet presAssocID="{41B286DB-3C25-4ECC-A35B-55BEDBD8D8A2}" presName="LShape" presStyleLbl="alignNode1" presStyleIdx="4" presStyleCnt="11"/>
      <dgm:spPr/>
    </dgm:pt>
    <dgm:pt modelId="{B9E8ADFC-2E26-40E4-B9EF-D228F52D6428}" type="pres">
      <dgm:prSet presAssocID="{41B286DB-3C25-4ECC-A35B-55BEDBD8D8A2}" presName="ParentText" presStyleLbl="revTx" presStyleIdx="2" presStyleCnt="6">
        <dgm:presLayoutVars>
          <dgm:chMax val="0"/>
          <dgm:chPref val="0"/>
          <dgm:bulletEnabled val="1"/>
        </dgm:presLayoutVars>
      </dgm:prSet>
      <dgm:spPr/>
      <dgm:t>
        <a:bodyPr/>
        <a:lstStyle/>
        <a:p>
          <a:endParaRPr lang="zh-CN" altLang="en-US"/>
        </a:p>
      </dgm:t>
    </dgm:pt>
    <dgm:pt modelId="{0CD6DF25-CEFD-4012-9040-9BC8182C8654}" type="pres">
      <dgm:prSet presAssocID="{41B286DB-3C25-4ECC-A35B-55BEDBD8D8A2}" presName="Triangle" presStyleLbl="alignNode1" presStyleIdx="5" presStyleCnt="11"/>
      <dgm:spPr/>
    </dgm:pt>
    <dgm:pt modelId="{38E2D6FC-8ACC-409D-9DAA-341C7C9B4738}" type="pres">
      <dgm:prSet presAssocID="{5E92BE21-6107-48AE-8308-4E84B13AF83F}" presName="sibTrans" presStyleCnt="0"/>
      <dgm:spPr/>
    </dgm:pt>
    <dgm:pt modelId="{F52E369A-39AA-4752-8B69-1C4B4663353D}" type="pres">
      <dgm:prSet presAssocID="{5E92BE21-6107-48AE-8308-4E84B13AF83F}" presName="space" presStyleCnt="0"/>
      <dgm:spPr/>
    </dgm:pt>
    <dgm:pt modelId="{7AF7FEBE-42A1-4177-9896-B9C81174446B}" type="pres">
      <dgm:prSet presAssocID="{8D9D8B9D-96EB-449B-83E6-0580C4DE271E}" presName="composite" presStyleCnt="0"/>
      <dgm:spPr/>
    </dgm:pt>
    <dgm:pt modelId="{7F7C8D56-763A-44F1-B77B-C745C1C4AE98}" type="pres">
      <dgm:prSet presAssocID="{8D9D8B9D-96EB-449B-83E6-0580C4DE271E}" presName="LShape" presStyleLbl="alignNode1" presStyleIdx="6" presStyleCnt="11"/>
      <dgm:spPr/>
    </dgm:pt>
    <dgm:pt modelId="{00ABA8EF-AD59-4FFF-B07E-DF4A2192C035}" type="pres">
      <dgm:prSet presAssocID="{8D9D8B9D-96EB-449B-83E6-0580C4DE271E}" presName="ParentText" presStyleLbl="revTx" presStyleIdx="3" presStyleCnt="6">
        <dgm:presLayoutVars>
          <dgm:chMax val="0"/>
          <dgm:chPref val="0"/>
          <dgm:bulletEnabled val="1"/>
        </dgm:presLayoutVars>
      </dgm:prSet>
      <dgm:spPr/>
      <dgm:t>
        <a:bodyPr/>
        <a:lstStyle/>
        <a:p>
          <a:endParaRPr lang="zh-CN" altLang="en-US"/>
        </a:p>
      </dgm:t>
    </dgm:pt>
    <dgm:pt modelId="{AAE405D0-7F7D-4764-9079-7828A8AE6A61}" type="pres">
      <dgm:prSet presAssocID="{8D9D8B9D-96EB-449B-83E6-0580C4DE271E}" presName="Triangle" presStyleLbl="alignNode1" presStyleIdx="7" presStyleCnt="11"/>
      <dgm:spPr/>
    </dgm:pt>
    <dgm:pt modelId="{1BF85251-4BD0-4220-A002-FEC00A6DCA1A}" type="pres">
      <dgm:prSet presAssocID="{17A3E3FC-83E0-4E49-89D5-E1EBCB1A5CB4}" presName="sibTrans" presStyleCnt="0"/>
      <dgm:spPr/>
    </dgm:pt>
    <dgm:pt modelId="{6DD9A23E-CA1E-4BDC-AFF0-2CE46BAB843D}" type="pres">
      <dgm:prSet presAssocID="{17A3E3FC-83E0-4E49-89D5-E1EBCB1A5CB4}" presName="space" presStyleCnt="0"/>
      <dgm:spPr/>
    </dgm:pt>
    <dgm:pt modelId="{D3E05167-3914-4999-A6C2-907118AA2D30}" type="pres">
      <dgm:prSet presAssocID="{15CE58F4-BFCF-4278-9A29-3A068377C83A}" presName="composite" presStyleCnt="0"/>
      <dgm:spPr/>
    </dgm:pt>
    <dgm:pt modelId="{4FC70874-D29D-4D95-A243-57650B7E2AD3}" type="pres">
      <dgm:prSet presAssocID="{15CE58F4-BFCF-4278-9A29-3A068377C83A}" presName="LShape" presStyleLbl="alignNode1" presStyleIdx="8" presStyleCnt="11"/>
      <dgm:spPr/>
    </dgm:pt>
    <dgm:pt modelId="{412DB053-0235-48C6-9D95-28D5F714838B}" type="pres">
      <dgm:prSet presAssocID="{15CE58F4-BFCF-4278-9A29-3A068377C83A}" presName="ParentText" presStyleLbl="revTx" presStyleIdx="4" presStyleCnt="6">
        <dgm:presLayoutVars>
          <dgm:chMax val="0"/>
          <dgm:chPref val="0"/>
          <dgm:bulletEnabled val="1"/>
        </dgm:presLayoutVars>
      </dgm:prSet>
      <dgm:spPr/>
      <dgm:t>
        <a:bodyPr/>
        <a:lstStyle/>
        <a:p>
          <a:endParaRPr lang="zh-CN" altLang="en-US"/>
        </a:p>
      </dgm:t>
    </dgm:pt>
    <dgm:pt modelId="{F801D31E-476B-4780-A8A8-9D7C82647E9A}" type="pres">
      <dgm:prSet presAssocID="{15CE58F4-BFCF-4278-9A29-3A068377C83A}" presName="Triangle" presStyleLbl="alignNode1" presStyleIdx="9" presStyleCnt="11"/>
      <dgm:spPr/>
    </dgm:pt>
    <dgm:pt modelId="{5543869F-E7DC-4368-9731-89A5C3F21060}" type="pres">
      <dgm:prSet presAssocID="{B2FF6EFB-B18D-4EBC-B548-D9A6636A168E}" presName="sibTrans" presStyleCnt="0"/>
      <dgm:spPr/>
    </dgm:pt>
    <dgm:pt modelId="{CE73D587-1A63-4C2E-B4B6-8ECA7A1A080F}" type="pres">
      <dgm:prSet presAssocID="{B2FF6EFB-B18D-4EBC-B548-D9A6636A168E}" presName="space" presStyleCnt="0"/>
      <dgm:spPr/>
    </dgm:pt>
    <dgm:pt modelId="{9B6E6885-B4AC-4C43-97F7-582E6AE10934}" type="pres">
      <dgm:prSet presAssocID="{2CD9E1A5-DCC4-4648-B2B7-EADC67CA5B31}" presName="composite" presStyleCnt="0"/>
      <dgm:spPr/>
    </dgm:pt>
    <dgm:pt modelId="{C3A42276-188A-4AA8-AD07-DC6C91ED8B75}" type="pres">
      <dgm:prSet presAssocID="{2CD9E1A5-DCC4-4648-B2B7-EADC67CA5B31}" presName="LShape" presStyleLbl="alignNode1" presStyleIdx="10" presStyleCnt="11"/>
      <dgm:spPr/>
    </dgm:pt>
    <dgm:pt modelId="{2372418E-6116-4F0D-9C40-F87E3C70172D}" type="pres">
      <dgm:prSet presAssocID="{2CD9E1A5-DCC4-4648-B2B7-EADC67CA5B31}" presName="ParentText" presStyleLbl="revTx" presStyleIdx="5" presStyleCnt="6">
        <dgm:presLayoutVars>
          <dgm:chMax val="0"/>
          <dgm:chPref val="0"/>
          <dgm:bulletEnabled val="1"/>
        </dgm:presLayoutVars>
      </dgm:prSet>
      <dgm:spPr/>
      <dgm:t>
        <a:bodyPr/>
        <a:lstStyle/>
        <a:p>
          <a:endParaRPr lang="zh-CN" altLang="en-US"/>
        </a:p>
      </dgm:t>
    </dgm:pt>
  </dgm:ptLst>
  <dgm:cxnLst>
    <dgm:cxn modelId="{92412CE0-F181-4431-B194-54C10A9B32DA}" type="presOf" srcId="{2CD9E1A5-DCC4-4648-B2B7-EADC67CA5B31}" destId="{2372418E-6116-4F0D-9C40-F87E3C70172D}" srcOrd="0" destOrd="0" presId="urn:microsoft.com/office/officeart/2009/3/layout/StepUpProcess"/>
    <dgm:cxn modelId="{5EEFD91D-ED2F-4AE0-887E-747DF4EB744C}" srcId="{6386A878-2167-49B2-9115-110934AEF39D}" destId="{439729AB-A3C0-41C9-A42D-15D8897F5439}" srcOrd="0" destOrd="0" parTransId="{AAED0F31-A6B3-44A7-87F3-769C97599207}" sibTransId="{D973551D-9333-43FA-B01F-51972110959C}"/>
    <dgm:cxn modelId="{E067B264-3A8D-45CB-8BFE-8138565FE852}" type="presOf" srcId="{6386A878-2167-49B2-9115-110934AEF39D}" destId="{67ACF0A5-2324-4F31-9B19-8A595FE4C008}" srcOrd="0" destOrd="0" presId="urn:microsoft.com/office/officeart/2009/3/layout/StepUpProcess"/>
    <dgm:cxn modelId="{2089A647-F075-4C19-AB40-315B6075CD42}" type="presOf" srcId="{8D9D8B9D-96EB-449B-83E6-0580C4DE271E}" destId="{00ABA8EF-AD59-4FFF-B07E-DF4A2192C035}" srcOrd="0" destOrd="0" presId="urn:microsoft.com/office/officeart/2009/3/layout/StepUpProcess"/>
    <dgm:cxn modelId="{35D04162-9949-434F-8D54-A71D609F05C2}" type="presOf" srcId="{09DA53CE-E485-409B-A7FB-5D6104A87AB2}" destId="{C05AE5A5-38F9-4004-A7D2-9FF092977670}" srcOrd="0" destOrd="0" presId="urn:microsoft.com/office/officeart/2009/3/layout/StepUpProcess"/>
    <dgm:cxn modelId="{399729E6-DBA2-472A-8435-C5E0DAC26E4E}" srcId="{6386A878-2167-49B2-9115-110934AEF39D}" destId="{09DA53CE-E485-409B-A7FB-5D6104A87AB2}" srcOrd="1" destOrd="0" parTransId="{2DBEA74E-4FE1-4F26-B256-0DFACD26B5B7}" sibTransId="{12CA4980-031B-4EEB-824F-6F7395DB6842}"/>
    <dgm:cxn modelId="{AF9D6964-74CF-446B-A3C9-C26B877FE6C2}" type="presOf" srcId="{439729AB-A3C0-41C9-A42D-15D8897F5439}" destId="{AD681A25-653B-40EE-91ED-716001152480}" srcOrd="0" destOrd="0" presId="urn:microsoft.com/office/officeart/2009/3/layout/StepUpProcess"/>
    <dgm:cxn modelId="{E863C65F-5085-4EB1-A591-192F01DF16E2}" srcId="{6386A878-2167-49B2-9115-110934AEF39D}" destId="{41B286DB-3C25-4ECC-A35B-55BEDBD8D8A2}" srcOrd="2" destOrd="0" parTransId="{1C8954A3-256B-4A6A-997F-893E6D6B9D34}" sibTransId="{5E92BE21-6107-48AE-8308-4E84B13AF83F}"/>
    <dgm:cxn modelId="{3612C020-35AC-4CB6-8114-0A978249883A}" srcId="{6386A878-2167-49B2-9115-110934AEF39D}" destId="{2CD9E1A5-DCC4-4648-B2B7-EADC67CA5B31}" srcOrd="5" destOrd="0" parTransId="{3B3BBD76-25C3-4656-9E3A-2347E7D6B583}" sibTransId="{E2E6D130-C4A2-4BC6-97F0-0C1CCABF5B90}"/>
    <dgm:cxn modelId="{6D2321D5-FF5F-4EAF-984D-0464D0BC9493}" type="presOf" srcId="{15CE58F4-BFCF-4278-9A29-3A068377C83A}" destId="{412DB053-0235-48C6-9D95-28D5F714838B}" srcOrd="0" destOrd="0" presId="urn:microsoft.com/office/officeart/2009/3/layout/StepUpProcess"/>
    <dgm:cxn modelId="{0EE62DE5-1BCB-4691-82C0-3023C37BE867}" srcId="{6386A878-2167-49B2-9115-110934AEF39D}" destId="{15CE58F4-BFCF-4278-9A29-3A068377C83A}" srcOrd="4" destOrd="0" parTransId="{F666B60E-9F9E-4820-AEF5-925B5E09BDCB}" sibTransId="{B2FF6EFB-B18D-4EBC-B548-D9A6636A168E}"/>
    <dgm:cxn modelId="{ED5AA48F-9BD5-415F-9F21-DF5C7B3A1F69}" srcId="{6386A878-2167-49B2-9115-110934AEF39D}" destId="{8D9D8B9D-96EB-449B-83E6-0580C4DE271E}" srcOrd="3" destOrd="0" parTransId="{2CCC2E70-4723-4889-B6E3-3BDA30F06537}" sibTransId="{17A3E3FC-83E0-4E49-89D5-E1EBCB1A5CB4}"/>
    <dgm:cxn modelId="{FFA128D2-C267-4977-A8DC-AEF64DC79D9B}" type="presOf" srcId="{41B286DB-3C25-4ECC-A35B-55BEDBD8D8A2}" destId="{B9E8ADFC-2E26-40E4-B9EF-D228F52D6428}" srcOrd="0" destOrd="0" presId="urn:microsoft.com/office/officeart/2009/3/layout/StepUpProcess"/>
    <dgm:cxn modelId="{4ADB07AB-699D-446C-BD92-074017C04DD1}" type="presParOf" srcId="{67ACF0A5-2324-4F31-9B19-8A595FE4C008}" destId="{DB9983CD-DC17-4B03-B6E4-1C0DA62F2E07}" srcOrd="0" destOrd="0" presId="urn:microsoft.com/office/officeart/2009/3/layout/StepUpProcess"/>
    <dgm:cxn modelId="{7E38D18B-FCAD-42D6-B74B-FB63CA7A9735}" type="presParOf" srcId="{DB9983CD-DC17-4B03-B6E4-1C0DA62F2E07}" destId="{648AED8F-026F-4801-9027-7241A2276B38}" srcOrd="0" destOrd="0" presId="urn:microsoft.com/office/officeart/2009/3/layout/StepUpProcess"/>
    <dgm:cxn modelId="{6DEF2464-CF01-4101-8227-FB59729AEFBC}" type="presParOf" srcId="{DB9983CD-DC17-4B03-B6E4-1C0DA62F2E07}" destId="{AD681A25-653B-40EE-91ED-716001152480}" srcOrd="1" destOrd="0" presId="urn:microsoft.com/office/officeart/2009/3/layout/StepUpProcess"/>
    <dgm:cxn modelId="{F0287561-2B32-4692-AB4C-4F4315F4049C}" type="presParOf" srcId="{DB9983CD-DC17-4B03-B6E4-1C0DA62F2E07}" destId="{80A38623-3D01-4127-B72D-78BD90792827}" srcOrd="2" destOrd="0" presId="urn:microsoft.com/office/officeart/2009/3/layout/StepUpProcess"/>
    <dgm:cxn modelId="{B1EF075C-326F-4BFB-8C1B-A404E983DB76}" type="presParOf" srcId="{67ACF0A5-2324-4F31-9B19-8A595FE4C008}" destId="{E1D8EAC9-5F88-4CE3-8622-0790F354DDBD}" srcOrd="1" destOrd="0" presId="urn:microsoft.com/office/officeart/2009/3/layout/StepUpProcess"/>
    <dgm:cxn modelId="{ADA6C28A-3071-40F3-924B-B9FDAD65411A}" type="presParOf" srcId="{E1D8EAC9-5F88-4CE3-8622-0790F354DDBD}" destId="{26FCED0F-EA2A-47EE-BC38-302578EE6B74}" srcOrd="0" destOrd="0" presId="urn:microsoft.com/office/officeart/2009/3/layout/StepUpProcess"/>
    <dgm:cxn modelId="{EC50DEEE-9584-4E19-B2E1-B7098CD81670}" type="presParOf" srcId="{67ACF0A5-2324-4F31-9B19-8A595FE4C008}" destId="{22B499DB-5D66-4BD5-8914-D928ACD42BAF}" srcOrd="2" destOrd="0" presId="urn:microsoft.com/office/officeart/2009/3/layout/StepUpProcess"/>
    <dgm:cxn modelId="{AF942515-F154-47B7-9B1F-AE8E3F30F34A}" type="presParOf" srcId="{22B499DB-5D66-4BD5-8914-D928ACD42BAF}" destId="{66573DDA-3542-41C5-A6EB-1C51AA2B3AB9}" srcOrd="0" destOrd="0" presId="urn:microsoft.com/office/officeart/2009/3/layout/StepUpProcess"/>
    <dgm:cxn modelId="{5152D2D4-5369-4D19-97AB-1A8CF45DA54B}" type="presParOf" srcId="{22B499DB-5D66-4BD5-8914-D928ACD42BAF}" destId="{C05AE5A5-38F9-4004-A7D2-9FF092977670}" srcOrd="1" destOrd="0" presId="urn:microsoft.com/office/officeart/2009/3/layout/StepUpProcess"/>
    <dgm:cxn modelId="{EB5EC4A5-BCEB-46AF-9083-B707A6E5AF36}" type="presParOf" srcId="{22B499DB-5D66-4BD5-8914-D928ACD42BAF}" destId="{6233C497-FDA2-4EA7-8F8C-6207E49695E5}" srcOrd="2" destOrd="0" presId="urn:microsoft.com/office/officeart/2009/3/layout/StepUpProcess"/>
    <dgm:cxn modelId="{FEE6A315-9148-4E69-B1D1-438D8474479F}" type="presParOf" srcId="{67ACF0A5-2324-4F31-9B19-8A595FE4C008}" destId="{D3B2528B-D277-4FEC-BC4B-B1311CED114E}" srcOrd="3" destOrd="0" presId="urn:microsoft.com/office/officeart/2009/3/layout/StepUpProcess"/>
    <dgm:cxn modelId="{4575DDB9-A300-4652-8B7C-B14B157A7DDA}" type="presParOf" srcId="{D3B2528B-D277-4FEC-BC4B-B1311CED114E}" destId="{F9C85FA7-8310-4574-BE3F-0EDF237263E9}" srcOrd="0" destOrd="0" presId="urn:microsoft.com/office/officeart/2009/3/layout/StepUpProcess"/>
    <dgm:cxn modelId="{D432A043-DEC3-4FB3-8437-C50565F22D7D}" type="presParOf" srcId="{67ACF0A5-2324-4F31-9B19-8A595FE4C008}" destId="{F578133C-52A7-459A-8EF5-98FDCE42A277}" srcOrd="4" destOrd="0" presId="urn:microsoft.com/office/officeart/2009/3/layout/StepUpProcess"/>
    <dgm:cxn modelId="{B21902CD-B434-434E-A93A-6F6077241056}" type="presParOf" srcId="{F578133C-52A7-459A-8EF5-98FDCE42A277}" destId="{E735ACAB-5C32-4B8D-A2AC-440414DA6A10}" srcOrd="0" destOrd="0" presId="urn:microsoft.com/office/officeart/2009/3/layout/StepUpProcess"/>
    <dgm:cxn modelId="{A1C363A1-2044-4C88-AFC0-A485500D8091}" type="presParOf" srcId="{F578133C-52A7-459A-8EF5-98FDCE42A277}" destId="{B9E8ADFC-2E26-40E4-B9EF-D228F52D6428}" srcOrd="1" destOrd="0" presId="urn:microsoft.com/office/officeart/2009/3/layout/StepUpProcess"/>
    <dgm:cxn modelId="{3F925289-AE5E-430B-841C-ABB85B922E4D}" type="presParOf" srcId="{F578133C-52A7-459A-8EF5-98FDCE42A277}" destId="{0CD6DF25-CEFD-4012-9040-9BC8182C8654}" srcOrd="2" destOrd="0" presId="urn:microsoft.com/office/officeart/2009/3/layout/StepUpProcess"/>
    <dgm:cxn modelId="{874E1479-413A-4954-BC16-7AC8897387B9}" type="presParOf" srcId="{67ACF0A5-2324-4F31-9B19-8A595FE4C008}" destId="{38E2D6FC-8ACC-409D-9DAA-341C7C9B4738}" srcOrd="5" destOrd="0" presId="urn:microsoft.com/office/officeart/2009/3/layout/StepUpProcess"/>
    <dgm:cxn modelId="{8F7D0E66-C310-4EC0-AD08-5CC32CEB4005}" type="presParOf" srcId="{38E2D6FC-8ACC-409D-9DAA-341C7C9B4738}" destId="{F52E369A-39AA-4752-8B69-1C4B4663353D}" srcOrd="0" destOrd="0" presId="urn:microsoft.com/office/officeart/2009/3/layout/StepUpProcess"/>
    <dgm:cxn modelId="{43C1E52F-B86A-4F7C-8497-897C8E40E37B}" type="presParOf" srcId="{67ACF0A5-2324-4F31-9B19-8A595FE4C008}" destId="{7AF7FEBE-42A1-4177-9896-B9C81174446B}" srcOrd="6" destOrd="0" presId="urn:microsoft.com/office/officeart/2009/3/layout/StepUpProcess"/>
    <dgm:cxn modelId="{71CBF251-CEAA-499E-8DC4-2E8F1336BB0F}" type="presParOf" srcId="{7AF7FEBE-42A1-4177-9896-B9C81174446B}" destId="{7F7C8D56-763A-44F1-B77B-C745C1C4AE98}" srcOrd="0" destOrd="0" presId="urn:microsoft.com/office/officeart/2009/3/layout/StepUpProcess"/>
    <dgm:cxn modelId="{49E2AC0A-D1DD-49A5-BCF7-C3D6479A9CAA}" type="presParOf" srcId="{7AF7FEBE-42A1-4177-9896-B9C81174446B}" destId="{00ABA8EF-AD59-4FFF-B07E-DF4A2192C035}" srcOrd="1" destOrd="0" presId="urn:microsoft.com/office/officeart/2009/3/layout/StepUpProcess"/>
    <dgm:cxn modelId="{BB1C4972-410B-4616-A7FC-69B11BD4462E}" type="presParOf" srcId="{7AF7FEBE-42A1-4177-9896-B9C81174446B}" destId="{AAE405D0-7F7D-4764-9079-7828A8AE6A61}" srcOrd="2" destOrd="0" presId="urn:microsoft.com/office/officeart/2009/3/layout/StepUpProcess"/>
    <dgm:cxn modelId="{C09D807E-12A2-4C79-BC04-13948CEBF42E}" type="presParOf" srcId="{67ACF0A5-2324-4F31-9B19-8A595FE4C008}" destId="{1BF85251-4BD0-4220-A002-FEC00A6DCA1A}" srcOrd="7" destOrd="0" presId="urn:microsoft.com/office/officeart/2009/3/layout/StepUpProcess"/>
    <dgm:cxn modelId="{BE4472FC-243C-4A53-A4FA-93F11CCEDCE8}" type="presParOf" srcId="{1BF85251-4BD0-4220-A002-FEC00A6DCA1A}" destId="{6DD9A23E-CA1E-4BDC-AFF0-2CE46BAB843D}" srcOrd="0" destOrd="0" presId="urn:microsoft.com/office/officeart/2009/3/layout/StepUpProcess"/>
    <dgm:cxn modelId="{F189AAFD-F54C-4FA9-974C-9B8AAEBB2210}" type="presParOf" srcId="{67ACF0A5-2324-4F31-9B19-8A595FE4C008}" destId="{D3E05167-3914-4999-A6C2-907118AA2D30}" srcOrd="8" destOrd="0" presId="urn:microsoft.com/office/officeart/2009/3/layout/StepUpProcess"/>
    <dgm:cxn modelId="{5006BEB7-7133-48DA-9559-552D2B08FAD5}" type="presParOf" srcId="{D3E05167-3914-4999-A6C2-907118AA2D30}" destId="{4FC70874-D29D-4D95-A243-57650B7E2AD3}" srcOrd="0" destOrd="0" presId="urn:microsoft.com/office/officeart/2009/3/layout/StepUpProcess"/>
    <dgm:cxn modelId="{0F145483-35BE-4EC4-BF83-8ACBA06B879C}" type="presParOf" srcId="{D3E05167-3914-4999-A6C2-907118AA2D30}" destId="{412DB053-0235-48C6-9D95-28D5F714838B}" srcOrd="1" destOrd="0" presId="urn:microsoft.com/office/officeart/2009/3/layout/StepUpProcess"/>
    <dgm:cxn modelId="{2A81BBF5-181F-4E47-9654-773AF227F887}" type="presParOf" srcId="{D3E05167-3914-4999-A6C2-907118AA2D30}" destId="{F801D31E-476B-4780-A8A8-9D7C82647E9A}" srcOrd="2" destOrd="0" presId="urn:microsoft.com/office/officeart/2009/3/layout/StepUpProcess"/>
    <dgm:cxn modelId="{3D2A00EF-77B1-49DA-B2C5-346A65F19524}" type="presParOf" srcId="{67ACF0A5-2324-4F31-9B19-8A595FE4C008}" destId="{5543869F-E7DC-4368-9731-89A5C3F21060}" srcOrd="9" destOrd="0" presId="urn:microsoft.com/office/officeart/2009/3/layout/StepUpProcess"/>
    <dgm:cxn modelId="{4A733F9D-62BF-4C92-AD85-6FBF897DB9BA}" type="presParOf" srcId="{5543869F-E7DC-4368-9731-89A5C3F21060}" destId="{CE73D587-1A63-4C2E-B4B6-8ECA7A1A080F}" srcOrd="0" destOrd="0" presId="urn:microsoft.com/office/officeart/2009/3/layout/StepUpProcess"/>
    <dgm:cxn modelId="{21121951-16C3-4673-BE51-A197D3456ACA}" type="presParOf" srcId="{67ACF0A5-2324-4F31-9B19-8A595FE4C008}" destId="{9B6E6885-B4AC-4C43-97F7-582E6AE10934}" srcOrd="10" destOrd="0" presId="urn:microsoft.com/office/officeart/2009/3/layout/StepUpProcess"/>
    <dgm:cxn modelId="{FA0B1F4F-C8F1-4C08-9DE9-233993551ED3}" type="presParOf" srcId="{9B6E6885-B4AC-4C43-97F7-582E6AE10934}" destId="{C3A42276-188A-4AA8-AD07-DC6C91ED8B75}" srcOrd="0" destOrd="0" presId="urn:microsoft.com/office/officeart/2009/3/layout/StepUpProcess"/>
    <dgm:cxn modelId="{19C57727-0845-47FE-BA9D-C9C85367A8A4}" type="presParOf" srcId="{9B6E6885-B4AC-4C43-97F7-582E6AE10934}" destId="{2372418E-6116-4F0D-9C40-F87E3C70172D}" srcOrd="1" destOrd="0" presId="urn:microsoft.com/office/officeart/2009/3/layout/StepUpProcess"/>
  </dgm:cxnLst>
  <dgm:bg/>
  <dgm:whole/>
</dgm:dataModel>
</file>

<file path=ppt/diagrams/data14.xml><?xml version="1.0" encoding="utf-8"?>
<dgm:dataModel xmlns:dgm="http://schemas.openxmlformats.org/drawingml/2006/diagram" xmlns:a="http://schemas.openxmlformats.org/drawingml/2006/main">
  <dgm:ptLst>
    <dgm:pt modelId="{CEAD4F95-1E99-437B-A3DC-EDDED481F08F}" type="doc">
      <dgm:prSet loTypeId="urn:microsoft.com/office/officeart/2005/8/layout/orgChart1" loCatId="hierarchy" qsTypeId="urn:microsoft.com/office/officeart/2005/8/quickstyle/simple2" qsCatId="simple" csTypeId="urn:microsoft.com/office/officeart/2005/8/colors/colorful4" csCatId="colorful" phldr="1"/>
      <dgm:spPr/>
      <dgm:t>
        <a:bodyPr/>
        <a:lstStyle/>
        <a:p>
          <a:endParaRPr lang="zh-CN" altLang="en-US"/>
        </a:p>
      </dgm:t>
    </dgm:pt>
    <dgm:pt modelId="{58A2AA0E-4A08-4A26-A8B2-CBE8D80D70CD}">
      <dgm:prSet/>
      <dgm:spPr/>
      <dgm:t>
        <a:bodyPr/>
        <a:lstStyle/>
        <a:p>
          <a:pPr rtl="0"/>
          <a:r>
            <a:rPr lang="zh-CN" altLang="en-US" sz="1800" b="1" dirty="0" smtClean="0"/>
            <a:t>程序编写</a:t>
          </a:r>
          <a:endParaRPr lang="zh-CN" sz="1800" b="1" dirty="0"/>
        </a:p>
      </dgm:t>
    </dgm:pt>
    <dgm:pt modelId="{0A2E4076-12FA-4482-997D-E6595CB81A6B}" type="parTrans" cxnId="{8AC9809F-2817-4BA3-8538-26A6E769A932}">
      <dgm:prSet/>
      <dgm:spPr/>
      <dgm:t>
        <a:bodyPr/>
        <a:lstStyle/>
        <a:p>
          <a:endParaRPr lang="zh-CN" altLang="en-US" sz="4000" b="1">
            <a:solidFill>
              <a:schemeClr val="tx1"/>
            </a:solidFill>
          </a:endParaRPr>
        </a:p>
      </dgm:t>
    </dgm:pt>
    <dgm:pt modelId="{39D9C223-A479-40D5-AFF8-0AFAD9BDD8CB}" type="sibTrans" cxnId="{8AC9809F-2817-4BA3-8538-26A6E769A932}">
      <dgm:prSet/>
      <dgm:spPr/>
      <dgm:t>
        <a:bodyPr/>
        <a:lstStyle/>
        <a:p>
          <a:endParaRPr lang="zh-CN" altLang="en-US" sz="4000" b="1">
            <a:solidFill>
              <a:schemeClr val="tx1"/>
            </a:solidFill>
          </a:endParaRPr>
        </a:p>
      </dgm:t>
    </dgm:pt>
    <dgm:pt modelId="{97849B20-2DB4-4A74-8BFA-9A7F1E45EF36}">
      <dgm:prSet custT="1"/>
      <dgm:spPr/>
      <dgm:t>
        <a:bodyPr/>
        <a:lstStyle/>
        <a:p>
          <a:pPr rtl="0">
            <a:lnSpc>
              <a:spcPct val="100000"/>
            </a:lnSpc>
            <a:spcAft>
              <a:spcPts val="0"/>
            </a:spcAft>
          </a:pPr>
          <a:r>
            <a:rPr lang="en-US" sz="1800" b="1" dirty="0" err="1" smtClean="0"/>
            <a:t>Timer.h</a:t>
          </a:r>
          <a:endParaRPr lang="en-US" sz="1800" b="1" dirty="0" smtClean="0"/>
        </a:p>
        <a:p>
          <a:pPr rtl="0">
            <a:lnSpc>
              <a:spcPct val="100000"/>
            </a:lnSpc>
            <a:spcAft>
              <a:spcPts val="0"/>
            </a:spcAft>
          </a:pPr>
          <a:r>
            <a:rPr lang="zh-CN" sz="1800" b="1" dirty="0" smtClean="0"/>
            <a:t>文件</a:t>
          </a:r>
          <a:endParaRPr lang="zh-CN" sz="1800" b="1" dirty="0"/>
        </a:p>
      </dgm:t>
    </dgm:pt>
    <dgm:pt modelId="{CE8FAB1E-9C8B-49D4-853D-3AA6AB51BF5A}" type="parTrans" cxnId="{C4CD5870-98C4-4EE2-B584-ED3C9797709F}">
      <dgm:prSet/>
      <dgm:spPr/>
      <dgm:t>
        <a:bodyPr/>
        <a:lstStyle/>
        <a:p>
          <a:endParaRPr lang="zh-CN" altLang="en-US" sz="4000" b="1">
            <a:solidFill>
              <a:schemeClr val="tx1"/>
            </a:solidFill>
          </a:endParaRPr>
        </a:p>
      </dgm:t>
    </dgm:pt>
    <dgm:pt modelId="{0AC05126-25B4-4E62-95C8-BC5164707A30}" type="sibTrans" cxnId="{C4CD5870-98C4-4EE2-B584-ED3C9797709F}">
      <dgm:prSet/>
      <dgm:spPr/>
      <dgm:t>
        <a:bodyPr/>
        <a:lstStyle/>
        <a:p>
          <a:endParaRPr lang="zh-CN" altLang="en-US" sz="4000" b="1">
            <a:solidFill>
              <a:schemeClr val="tx1"/>
            </a:solidFill>
          </a:endParaRPr>
        </a:p>
      </dgm:t>
    </dgm:pt>
    <dgm:pt modelId="{7985F242-3F91-4DDE-8FC4-C607A025ACB6}">
      <dgm:prSet custT="1"/>
      <dgm:spPr/>
      <dgm:t>
        <a:bodyPr/>
        <a:lstStyle/>
        <a:p>
          <a:pPr rtl="0">
            <a:lnSpc>
              <a:spcPct val="100000"/>
            </a:lnSpc>
            <a:spcAft>
              <a:spcPts val="0"/>
            </a:spcAft>
          </a:pPr>
          <a:r>
            <a:rPr lang="en-US" sz="1800" b="1" dirty="0" err="1" smtClean="0"/>
            <a:t>Timer.c</a:t>
          </a:r>
          <a:endParaRPr lang="en-US" sz="1800" b="1" dirty="0" smtClean="0"/>
        </a:p>
        <a:p>
          <a:pPr rtl="0">
            <a:lnSpc>
              <a:spcPct val="100000"/>
            </a:lnSpc>
            <a:spcAft>
              <a:spcPts val="0"/>
            </a:spcAft>
          </a:pPr>
          <a:r>
            <a:rPr lang="zh-CN" sz="1800" b="1" dirty="0" smtClean="0"/>
            <a:t>文件</a:t>
          </a:r>
          <a:endParaRPr lang="zh-CN" sz="1800" b="1" dirty="0"/>
        </a:p>
      </dgm:t>
    </dgm:pt>
    <dgm:pt modelId="{DC6FC1E2-2A73-4BF0-900B-E4795C04EA5F}" type="parTrans" cxnId="{2B2B0B95-7F8E-4E5C-A660-E2F371471489}">
      <dgm:prSet/>
      <dgm:spPr/>
      <dgm:t>
        <a:bodyPr/>
        <a:lstStyle/>
        <a:p>
          <a:endParaRPr lang="zh-CN" altLang="en-US" sz="4000" b="1">
            <a:solidFill>
              <a:schemeClr val="tx1"/>
            </a:solidFill>
          </a:endParaRPr>
        </a:p>
      </dgm:t>
    </dgm:pt>
    <dgm:pt modelId="{485CA2BE-4FAA-4F4F-861B-0E8909E2762F}" type="sibTrans" cxnId="{2B2B0B95-7F8E-4E5C-A660-E2F371471489}">
      <dgm:prSet/>
      <dgm:spPr/>
      <dgm:t>
        <a:bodyPr/>
        <a:lstStyle/>
        <a:p>
          <a:endParaRPr lang="zh-CN" altLang="en-US" sz="4000" b="1">
            <a:solidFill>
              <a:schemeClr val="tx1"/>
            </a:solidFill>
          </a:endParaRPr>
        </a:p>
      </dgm:t>
    </dgm:pt>
    <dgm:pt modelId="{FEEDABE5-10A6-402E-BC25-122C3B995B67}">
      <dgm:prSet custT="1"/>
      <dgm:spPr/>
      <dgm:t>
        <a:bodyPr/>
        <a:lstStyle/>
        <a:p>
          <a:pPr rtl="0"/>
          <a:r>
            <a:rPr lang="zh-CN" sz="1800" b="1" dirty="0" smtClean="0"/>
            <a:t>主程序</a:t>
          </a:r>
          <a:r>
            <a:rPr lang="en-US" sz="1800" b="1" dirty="0" err="1" smtClean="0"/>
            <a:t>main.c</a:t>
          </a:r>
          <a:endParaRPr lang="zh-CN" sz="1800" b="1" dirty="0"/>
        </a:p>
      </dgm:t>
    </dgm:pt>
    <dgm:pt modelId="{3881DFE1-884A-4A2A-9C28-7F69C1325B3C}" type="parTrans" cxnId="{99E45685-2866-4618-89D1-DA5C83D75752}">
      <dgm:prSet/>
      <dgm:spPr/>
      <dgm:t>
        <a:bodyPr/>
        <a:lstStyle/>
        <a:p>
          <a:endParaRPr lang="zh-CN" altLang="en-US" sz="4000" b="1">
            <a:solidFill>
              <a:schemeClr val="tx1"/>
            </a:solidFill>
          </a:endParaRPr>
        </a:p>
      </dgm:t>
    </dgm:pt>
    <dgm:pt modelId="{268BC60B-A2E6-4282-90E2-8EC6F13E3168}" type="sibTrans" cxnId="{99E45685-2866-4618-89D1-DA5C83D75752}">
      <dgm:prSet/>
      <dgm:spPr/>
      <dgm:t>
        <a:bodyPr/>
        <a:lstStyle/>
        <a:p>
          <a:endParaRPr lang="zh-CN" altLang="en-US" sz="4000" b="1">
            <a:solidFill>
              <a:schemeClr val="tx1"/>
            </a:solidFill>
          </a:endParaRPr>
        </a:p>
      </dgm:t>
    </dgm:pt>
    <dgm:pt modelId="{293B6578-87D4-45DE-908A-6A81DCB41241}">
      <dgm:prSet custT="1"/>
      <dgm:spPr/>
      <dgm:t>
        <a:bodyPr/>
        <a:lstStyle/>
        <a:p>
          <a:pPr rtl="0"/>
          <a:r>
            <a:rPr lang="en-US" sz="1800" b="1" dirty="0" smtClean="0"/>
            <a:t>LED</a:t>
          </a:r>
          <a:r>
            <a:rPr lang="zh-CN" sz="1800" b="1" dirty="0" smtClean="0"/>
            <a:t>相关的程序</a:t>
          </a:r>
          <a:endParaRPr lang="zh-CN" sz="1800" b="1" dirty="0"/>
        </a:p>
      </dgm:t>
    </dgm:pt>
    <dgm:pt modelId="{A4ACE397-059D-4144-8F77-403D6529A84A}" type="parTrans" cxnId="{5CB85EDC-2BCB-472E-8999-C2498941977F}">
      <dgm:prSet/>
      <dgm:spPr/>
      <dgm:t>
        <a:bodyPr/>
        <a:lstStyle/>
        <a:p>
          <a:endParaRPr lang="zh-CN" altLang="en-US" sz="4000" b="1">
            <a:solidFill>
              <a:schemeClr val="tx1"/>
            </a:solidFill>
          </a:endParaRPr>
        </a:p>
      </dgm:t>
    </dgm:pt>
    <dgm:pt modelId="{FEAC17B0-F718-4CC7-8E52-3CC8E075ABF0}" type="sibTrans" cxnId="{5CB85EDC-2BCB-472E-8999-C2498941977F}">
      <dgm:prSet/>
      <dgm:spPr/>
      <dgm:t>
        <a:bodyPr/>
        <a:lstStyle/>
        <a:p>
          <a:endParaRPr lang="zh-CN" altLang="en-US" sz="4000" b="1">
            <a:solidFill>
              <a:schemeClr val="tx1"/>
            </a:solidFill>
          </a:endParaRPr>
        </a:p>
      </dgm:t>
    </dgm:pt>
    <dgm:pt modelId="{8E7ECE04-7E90-4393-9C99-C845804A85C4}">
      <dgm:prSet custT="1"/>
      <dgm:spPr/>
      <dgm:t>
        <a:bodyPr/>
        <a:lstStyle/>
        <a:p>
          <a:pPr rtl="0"/>
          <a:r>
            <a:rPr lang="en-US" altLang="zh-CN" sz="1800" b="1" dirty="0" err="1" smtClean="0">
              <a:solidFill>
                <a:schemeClr val="tx1"/>
              </a:solidFill>
            </a:rPr>
            <a:t>led.c</a:t>
          </a:r>
          <a:r>
            <a:rPr lang="zh-CN" altLang="en-US" sz="1800" b="1" dirty="0" smtClean="0">
              <a:solidFill>
                <a:schemeClr val="tx1"/>
              </a:solidFill>
            </a:rPr>
            <a:t>文件</a:t>
          </a:r>
          <a:endParaRPr lang="zh-CN" sz="1800" b="1" dirty="0">
            <a:solidFill>
              <a:schemeClr val="tx1"/>
            </a:solidFill>
          </a:endParaRPr>
        </a:p>
      </dgm:t>
    </dgm:pt>
    <dgm:pt modelId="{468936BF-CA90-46EB-AC14-C8BA148A6009}" type="parTrans" cxnId="{74076025-3CC5-41BD-B715-E3A41250E6BD}">
      <dgm:prSet/>
      <dgm:spPr/>
      <dgm:t>
        <a:bodyPr/>
        <a:lstStyle/>
        <a:p>
          <a:endParaRPr lang="zh-CN" altLang="en-US" sz="4000" b="1">
            <a:solidFill>
              <a:schemeClr val="tx1"/>
            </a:solidFill>
          </a:endParaRPr>
        </a:p>
      </dgm:t>
    </dgm:pt>
    <dgm:pt modelId="{E68B7C5D-F109-488C-A0A5-1E68139F4E3C}" type="sibTrans" cxnId="{74076025-3CC5-41BD-B715-E3A41250E6BD}">
      <dgm:prSet/>
      <dgm:spPr/>
      <dgm:t>
        <a:bodyPr/>
        <a:lstStyle/>
        <a:p>
          <a:endParaRPr lang="zh-CN" altLang="en-US" sz="4000" b="1">
            <a:solidFill>
              <a:schemeClr val="tx1"/>
            </a:solidFill>
          </a:endParaRPr>
        </a:p>
      </dgm:t>
    </dgm:pt>
    <dgm:pt modelId="{315DC286-459E-478C-A70E-BFB323B830AA}">
      <dgm:prSet custT="1"/>
      <dgm:spPr/>
      <dgm:t>
        <a:bodyPr/>
        <a:lstStyle/>
        <a:p>
          <a:pPr rtl="0"/>
          <a:r>
            <a:rPr lang="en-US" altLang="zh-CN" sz="1800" b="1" dirty="0" err="1" smtClean="0">
              <a:solidFill>
                <a:schemeClr val="tx1"/>
              </a:solidFill>
            </a:rPr>
            <a:t>led.h</a:t>
          </a:r>
          <a:r>
            <a:rPr lang="zh-CN" altLang="en-US" sz="1800" b="1" dirty="0" smtClean="0">
              <a:solidFill>
                <a:schemeClr val="tx1"/>
              </a:solidFill>
            </a:rPr>
            <a:t>头文件</a:t>
          </a:r>
          <a:endParaRPr lang="zh-CN" sz="1800" b="1" dirty="0">
            <a:solidFill>
              <a:schemeClr val="tx1"/>
            </a:solidFill>
          </a:endParaRPr>
        </a:p>
      </dgm:t>
    </dgm:pt>
    <dgm:pt modelId="{B4489DAC-1943-4F3A-9C67-10D3CD7259FF}" type="parTrans" cxnId="{FDC8685F-2179-437E-895D-45F30154FD72}">
      <dgm:prSet/>
      <dgm:spPr/>
      <dgm:t>
        <a:bodyPr/>
        <a:lstStyle/>
        <a:p>
          <a:endParaRPr lang="zh-CN" altLang="en-US" b="1"/>
        </a:p>
      </dgm:t>
    </dgm:pt>
    <dgm:pt modelId="{A6CCB6C9-2DDC-44C4-8634-7E4EAD4AF638}" type="sibTrans" cxnId="{FDC8685F-2179-437E-895D-45F30154FD72}">
      <dgm:prSet/>
      <dgm:spPr/>
      <dgm:t>
        <a:bodyPr/>
        <a:lstStyle/>
        <a:p>
          <a:endParaRPr lang="zh-CN" altLang="en-US" b="1"/>
        </a:p>
      </dgm:t>
    </dgm:pt>
    <dgm:pt modelId="{CD8C3609-8700-41E3-BFCA-0E0A51A52642}" type="pres">
      <dgm:prSet presAssocID="{CEAD4F95-1E99-437B-A3DC-EDDED481F08F}" presName="hierChild1" presStyleCnt="0">
        <dgm:presLayoutVars>
          <dgm:orgChart val="1"/>
          <dgm:chPref val="1"/>
          <dgm:dir/>
          <dgm:animOne val="branch"/>
          <dgm:animLvl val="lvl"/>
          <dgm:resizeHandles/>
        </dgm:presLayoutVars>
      </dgm:prSet>
      <dgm:spPr/>
      <dgm:t>
        <a:bodyPr/>
        <a:lstStyle/>
        <a:p>
          <a:endParaRPr lang="zh-CN" altLang="en-US"/>
        </a:p>
      </dgm:t>
    </dgm:pt>
    <dgm:pt modelId="{FB7A86DE-96B5-4683-9E8D-92EE3E16AED5}" type="pres">
      <dgm:prSet presAssocID="{58A2AA0E-4A08-4A26-A8B2-CBE8D80D70CD}" presName="hierRoot1" presStyleCnt="0">
        <dgm:presLayoutVars>
          <dgm:hierBranch val="init"/>
        </dgm:presLayoutVars>
      </dgm:prSet>
      <dgm:spPr/>
    </dgm:pt>
    <dgm:pt modelId="{19C880E1-A2B0-4153-8EEC-3D5D3D49405E}" type="pres">
      <dgm:prSet presAssocID="{58A2AA0E-4A08-4A26-A8B2-CBE8D80D70CD}" presName="rootComposite1" presStyleCnt="0"/>
      <dgm:spPr/>
    </dgm:pt>
    <dgm:pt modelId="{7743FE7A-9472-48CE-88B9-9087331AEB46}" type="pres">
      <dgm:prSet presAssocID="{58A2AA0E-4A08-4A26-A8B2-CBE8D80D70CD}" presName="rootText1" presStyleLbl="node0" presStyleIdx="0" presStyleCnt="1" custScaleX="120148" custLinFactNeighborY="-6059">
        <dgm:presLayoutVars>
          <dgm:chPref val="3"/>
        </dgm:presLayoutVars>
      </dgm:prSet>
      <dgm:spPr/>
      <dgm:t>
        <a:bodyPr/>
        <a:lstStyle/>
        <a:p>
          <a:endParaRPr lang="zh-CN" altLang="en-US"/>
        </a:p>
      </dgm:t>
    </dgm:pt>
    <dgm:pt modelId="{58C1A81D-9994-4E50-87BA-1D0753A459E8}" type="pres">
      <dgm:prSet presAssocID="{58A2AA0E-4A08-4A26-A8B2-CBE8D80D70CD}" presName="rootConnector1" presStyleLbl="node1" presStyleIdx="0" presStyleCnt="0"/>
      <dgm:spPr/>
      <dgm:t>
        <a:bodyPr/>
        <a:lstStyle/>
        <a:p>
          <a:endParaRPr lang="zh-CN" altLang="en-US"/>
        </a:p>
      </dgm:t>
    </dgm:pt>
    <dgm:pt modelId="{92A7E46A-9DB2-4311-A0FC-7D1FF51D49EB}" type="pres">
      <dgm:prSet presAssocID="{58A2AA0E-4A08-4A26-A8B2-CBE8D80D70CD}" presName="hierChild2" presStyleCnt="0"/>
      <dgm:spPr/>
    </dgm:pt>
    <dgm:pt modelId="{46B8E54B-E406-4916-B93F-A3659C2C5CF1}" type="pres">
      <dgm:prSet presAssocID="{CE8FAB1E-9C8B-49D4-853D-3AA6AB51BF5A}" presName="Name37" presStyleLbl="parChTrans1D2" presStyleIdx="0" presStyleCnt="4"/>
      <dgm:spPr/>
      <dgm:t>
        <a:bodyPr/>
        <a:lstStyle/>
        <a:p>
          <a:endParaRPr lang="zh-CN" altLang="en-US"/>
        </a:p>
      </dgm:t>
    </dgm:pt>
    <dgm:pt modelId="{DCB4B7CF-52AC-4050-B7A1-C4BB71B9991D}" type="pres">
      <dgm:prSet presAssocID="{97849B20-2DB4-4A74-8BFA-9A7F1E45EF36}" presName="hierRoot2" presStyleCnt="0">
        <dgm:presLayoutVars>
          <dgm:hierBranch val="init"/>
        </dgm:presLayoutVars>
      </dgm:prSet>
      <dgm:spPr/>
    </dgm:pt>
    <dgm:pt modelId="{2AB56CD4-6EC5-4893-9BDE-44EF0FBE1307}" type="pres">
      <dgm:prSet presAssocID="{97849B20-2DB4-4A74-8BFA-9A7F1E45EF36}" presName="rootComposite" presStyleCnt="0"/>
      <dgm:spPr/>
    </dgm:pt>
    <dgm:pt modelId="{4F2CAB8E-49E2-408C-84B4-B195C7BAEBFE}" type="pres">
      <dgm:prSet presAssocID="{97849B20-2DB4-4A74-8BFA-9A7F1E45EF36}" presName="rootText" presStyleLbl="node2" presStyleIdx="0" presStyleCnt="4">
        <dgm:presLayoutVars>
          <dgm:chPref val="3"/>
        </dgm:presLayoutVars>
      </dgm:prSet>
      <dgm:spPr/>
      <dgm:t>
        <a:bodyPr/>
        <a:lstStyle/>
        <a:p>
          <a:endParaRPr lang="zh-CN" altLang="en-US"/>
        </a:p>
      </dgm:t>
    </dgm:pt>
    <dgm:pt modelId="{246D5A46-A965-473C-837E-4DEF3C706108}" type="pres">
      <dgm:prSet presAssocID="{97849B20-2DB4-4A74-8BFA-9A7F1E45EF36}" presName="rootConnector" presStyleLbl="node2" presStyleIdx="0" presStyleCnt="4"/>
      <dgm:spPr/>
      <dgm:t>
        <a:bodyPr/>
        <a:lstStyle/>
        <a:p>
          <a:endParaRPr lang="zh-CN" altLang="en-US"/>
        </a:p>
      </dgm:t>
    </dgm:pt>
    <dgm:pt modelId="{B3336E52-744A-41AC-9B65-7BBFBF28C6B8}" type="pres">
      <dgm:prSet presAssocID="{97849B20-2DB4-4A74-8BFA-9A7F1E45EF36}" presName="hierChild4" presStyleCnt="0"/>
      <dgm:spPr/>
    </dgm:pt>
    <dgm:pt modelId="{8DE510AE-9FBA-4DF5-AD89-FE2F6832BE05}" type="pres">
      <dgm:prSet presAssocID="{97849B20-2DB4-4A74-8BFA-9A7F1E45EF36}" presName="hierChild5" presStyleCnt="0"/>
      <dgm:spPr/>
    </dgm:pt>
    <dgm:pt modelId="{74DE3214-6944-43EA-841E-5A8EDC924FCD}" type="pres">
      <dgm:prSet presAssocID="{DC6FC1E2-2A73-4BF0-900B-E4795C04EA5F}" presName="Name37" presStyleLbl="parChTrans1D2" presStyleIdx="1" presStyleCnt="4"/>
      <dgm:spPr/>
      <dgm:t>
        <a:bodyPr/>
        <a:lstStyle/>
        <a:p>
          <a:endParaRPr lang="zh-CN" altLang="en-US"/>
        </a:p>
      </dgm:t>
    </dgm:pt>
    <dgm:pt modelId="{BB7E16A2-D3CD-47F0-B95D-64C18F049FC8}" type="pres">
      <dgm:prSet presAssocID="{7985F242-3F91-4DDE-8FC4-C607A025ACB6}" presName="hierRoot2" presStyleCnt="0">
        <dgm:presLayoutVars>
          <dgm:hierBranch val="init"/>
        </dgm:presLayoutVars>
      </dgm:prSet>
      <dgm:spPr/>
    </dgm:pt>
    <dgm:pt modelId="{7CAE2602-5CD5-48CC-B7DB-628D8EF677DA}" type="pres">
      <dgm:prSet presAssocID="{7985F242-3F91-4DDE-8FC4-C607A025ACB6}" presName="rootComposite" presStyleCnt="0"/>
      <dgm:spPr/>
    </dgm:pt>
    <dgm:pt modelId="{32D3F3DC-EBEF-4576-A62D-E97BA082F290}" type="pres">
      <dgm:prSet presAssocID="{7985F242-3F91-4DDE-8FC4-C607A025ACB6}" presName="rootText" presStyleLbl="node2" presStyleIdx="1" presStyleCnt="4">
        <dgm:presLayoutVars>
          <dgm:chPref val="3"/>
        </dgm:presLayoutVars>
      </dgm:prSet>
      <dgm:spPr/>
      <dgm:t>
        <a:bodyPr/>
        <a:lstStyle/>
        <a:p>
          <a:endParaRPr lang="zh-CN" altLang="en-US"/>
        </a:p>
      </dgm:t>
    </dgm:pt>
    <dgm:pt modelId="{D86BBA7D-FA04-427D-A9A9-321A59713392}" type="pres">
      <dgm:prSet presAssocID="{7985F242-3F91-4DDE-8FC4-C607A025ACB6}" presName="rootConnector" presStyleLbl="node2" presStyleIdx="1" presStyleCnt="4"/>
      <dgm:spPr/>
      <dgm:t>
        <a:bodyPr/>
        <a:lstStyle/>
        <a:p>
          <a:endParaRPr lang="zh-CN" altLang="en-US"/>
        </a:p>
      </dgm:t>
    </dgm:pt>
    <dgm:pt modelId="{0F18635B-95B9-423C-870E-9AA20935BC2A}" type="pres">
      <dgm:prSet presAssocID="{7985F242-3F91-4DDE-8FC4-C607A025ACB6}" presName="hierChild4" presStyleCnt="0"/>
      <dgm:spPr/>
    </dgm:pt>
    <dgm:pt modelId="{A1A94753-5CC7-43C0-B16B-86327B61F613}" type="pres">
      <dgm:prSet presAssocID="{7985F242-3F91-4DDE-8FC4-C607A025ACB6}" presName="hierChild5" presStyleCnt="0"/>
      <dgm:spPr/>
    </dgm:pt>
    <dgm:pt modelId="{92BBAE44-5D50-4181-BBA6-29041690C994}" type="pres">
      <dgm:prSet presAssocID="{3881DFE1-884A-4A2A-9C28-7F69C1325B3C}" presName="Name37" presStyleLbl="parChTrans1D2" presStyleIdx="2" presStyleCnt="4"/>
      <dgm:spPr/>
      <dgm:t>
        <a:bodyPr/>
        <a:lstStyle/>
        <a:p>
          <a:endParaRPr lang="zh-CN" altLang="en-US"/>
        </a:p>
      </dgm:t>
    </dgm:pt>
    <dgm:pt modelId="{7A379338-5D85-4577-A560-2FC1F581FEBD}" type="pres">
      <dgm:prSet presAssocID="{FEEDABE5-10A6-402E-BC25-122C3B995B67}" presName="hierRoot2" presStyleCnt="0">
        <dgm:presLayoutVars>
          <dgm:hierBranch val="init"/>
        </dgm:presLayoutVars>
      </dgm:prSet>
      <dgm:spPr/>
    </dgm:pt>
    <dgm:pt modelId="{708CCC51-2A52-4220-8FEA-8AF20E1CCF70}" type="pres">
      <dgm:prSet presAssocID="{FEEDABE5-10A6-402E-BC25-122C3B995B67}" presName="rootComposite" presStyleCnt="0"/>
      <dgm:spPr/>
    </dgm:pt>
    <dgm:pt modelId="{517303F1-DE16-4C85-8213-A0408C38360C}" type="pres">
      <dgm:prSet presAssocID="{FEEDABE5-10A6-402E-BC25-122C3B995B67}" presName="rootText" presStyleLbl="node2" presStyleIdx="2" presStyleCnt="4">
        <dgm:presLayoutVars>
          <dgm:chPref val="3"/>
        </dgm:presLayoutVars>
      </dgm:prSet>
      <dgm:spPr/>
      <dgm:t>
        <a:bodyPr/>
        <a:lstStyle/>
        <a:p>
          <a:endParaRPr lang="zh-CN" altLang="en-US"/>
        </a:p>
      </dgm:t>
    </dgm:pt>
    <dgm:pt modelId="{9D03166B-2F45-454C-A7F5-1F518771CEF9}" type="pres">
      <dgm:prSet presAssocID="{FEEDABE5-10A6-402E-BC25-122C3B995B67}" presName="rootConnector" presStyleLbl="node2" presStyleIdx="2" presStyleCnt="4"/>
      <dgm:spPr/>
      <dgm:t>
        <a:bodyPr/>
        <a:lstStyle/>
        <a:p>
          <a:endParaRPr lang="zh-CN" altLang="en-US"/>
        </a:p>
      </dgm:t>
    </dgm:pt>
    <dgm:pt modelId="{E2C8515E-BB72-468A-87B8-9FA0BFE48E05}" type="pres">
      <dgm:prSet presAssocID="{FEEDABE5-10A6-402E-BC25-122C3B995B67}" presName="hierChild4" presStyleCnt="0"/>
      <dgm:spPr/>
    </dgm:pt>
    <dgm:pt modelId="{2CB7ABA9-D89F-4E87-ACB1-D7510282F8DB}" type="pres">
      <dgm:prSet presAssocID="{FEEDABE5-10A6-402E-BC25-122C3B995B67}" presName="hierChild5" presStyleCnt="0"/>
      <dgm:spPr/>
    </dgm:pt>
    <dgm:pt modelId="{D53EE753-1608-4B17-AC4D-9930A37B27B4}" type="pres">
      <dgm:prSet presAssocID="{A4ACE397-059D-4144-8F77-403D6529A84A}" presName="Name37" presStyleLbl="parChTrans1D2" presStyleIdx="3" presStyleCnt="4"/>
      <dgm:spPr/>
      <dgm:t>
        <a:bodyPr/>
        <a:lstStyle/>
        <a:p>
          <a:endParaRPr lang="zh-CN" altLang="en-US"/>
        </a:p>
      </dgm:t>
    </dgm:pt>
    <dgm:pt modelId="{431C98CB-D84D-4309-A1F9-C6D0CE50C568}" type="pres">
      <dgm:prSet presAssocID="{293B6578-87D4-45DE-908A-6A81DCB41241}" presName="hierRoot2" presStyleCnt="0">
        <dgm:presLayoutVars>
          <dgm:hierBranch val="init"/>
        </dgm:presLayoutVars>
      </dgm:prSet>
      <dgm:spPr/>
    </dgm:pt>
    <dgm:pt modelId="{CFF78CDA-9A71-4BA6-980C-FD73417A51D9}" type="pres">
      <dgm:prSet presAssocID="{293B6578-87D4-45DE-908A-6A81DCB41241}" presName="rootComposite" presStyleCnt="0"/>
      <dgm:spPr/>
    </dgm:pt>
    <dgm:pt modelId="{9900DA43-2A8E-4C80-8C0F-B40463443F0A}" type="pres">
      <dgm:prSet presAssocID="{293B6578-87D4-45DE-908A-6A81DCB41241}" presName="rootText" presStyleLbl="node2" presStyleIdx="3" presStyleCnt="4">
        <dgm:presLayoutVars>
          <dgm:chPref val="3"/>
        </dgm:presLayoutVars>
      </dgm:prSet>
      <dgm:spPr/>
      <dgm:t>
        <a:bodyPr/>
        <a:lstStyle/>
        <a:p>
          <a:endParaRPr lang="zh-CN" altLang="en-US"/>
        </a:p>
      </dgm:t>
    </dgm:pt>
    <dgm:pt modelId="{6C55627D-B0D0-4D3D-9CAC-77D70761B4A5}" type="pres">
      <dgm:prSet presAssocID="{293B6578-87D4-45DE-908A-6A81DCB41241}" presName="rootConnector" presStyleLbl="node2" presStyleIdx="3" presStyleCnt="4"/>
      <dgm:spPr/>
      <dgm:t>
        <a:bodyPr/>
        <a:lstStyle/>
        <a:p>
          <a:endParaRPr lang="zh-CN" altLang="en-US"/>
        </a:p>
      </dgm:t>
    </dgm:pt>
    <dgm:pt modelId="{A78113E1-DB97-4998-BFBE-C097400ED259}" type="pres">
      <dgm:prSet presAssocID="{293B6578-87D4-45DE-908A-6A81DCB41241}" presName="hierChild4" presStyleCnt="0"/>
      <dgm:spPr/>
    </dgm:pt>
    <dgm:pt modelId="{523F9487-C99E-44E7-8F68-76E4F1CC088E}" type="pres">
      <dgm:prSet presAssocID="{468936BF-CA90-46EB-AC14-C8BA148A6009}" presName="Name37" presStyleLbl="parChTrans1D3" presStyleIdx="0" presStyleCnt="2"/>
      <dgm:spPr/>
      <dgm:t>
        <a:bodyPr/>
        <a:lstStyle/>
        <a:p>
          <a:endParaRPr lang="zh-CN" altLang="en-US"/>
        </a:p>
      </dgm:t>
    </dgm:pt>
    <dgm:pt modelId="{A82E368A-8138-456E-A24C-4E4938A7D038}" type="pres">
      <dgm:prSet presAssocID="{8E7ECE04-7E90-4393-9C99-C845804A85C4}" presName="hierRoot2" presStyleCnt="0">
        <dgm:presLayoutVars>
          <dgm:hierBranch val="init"/>
        </dgm:presLayoutVars>
      </dgm:prSet>
      <dgm:spPr/>
    </dgm:pt>
    <dgm:pt modelId="{1BDE39BF-A4C1-4A1C-8EC9-B88D094BCA5A}" type="pres">
      <dgm:prSet presAssocID="{8E7ECE04-7E90-4393-9C99-C845804A85C4}" presName="rootComposite" presStyleCnt="0"/>
      <dgm:spPr/>
    </dgm:pt>
    <dgm:pt modelId="{0DCAAF1B-A0F9-425E-91BA-441F3BA08CED}" type="pres">
      <dgm:prSet presAssocID="{8E7ECE04-7E90-4393-9C99-C845804A85C4}" presName="rootText" presStyleLbl="node3" presStyleIdx="0" presStyleCnt="2">
        <dgm:presLayoutVars>
          <dgm:chPref val="3"/>
        </dgm:presLayoutVars>
      </dgm:prSet>
      <dgm:spPr/>
      <dgm:t>
        <a:bodyPr/>
        <a:lstStyle/>
        <a:p>
          <a:endParaRPr lang="zh-CN" altLang="en-US"/>
        </a:p>
      </dgm:t>
    </dgm:pt>
    <dgm:pt modelId="{A200D2E1-AFC1-4EB4-B0EE-69CCE83941C6}" type="pres">
      <dgm:prSet presAssocID="{8E7ECE04-7E90-4393-9C99-C845804A85C4}" presName="rootConnector" presStyleLbl="node3" presStyleIdx="0" presStyleCnt="2"/>
      <dgm:spPr/>
      <dgm:t>
        <a:bodyPr/>
        <a:lstStyle/>
        <a:p>
          <a:endParaRPr lang="zh-CN" altLang="en-US"/>
        </a:p>
      </dgm:t>
    </dgm:pt>
    <dgm:pt modelId="{FE2F3D65-67E6-4A1F-AB40-3C19D02E03E5}" type="pres">
      <dgm:prSet presAssocID="{8E7ECE04-7E90-4393-9C99-C845804A85C4}" presName="hierChild4" presStyleCnt="0"/>
      <dgm:spPr/>
    </dgm:pt>
    <dgm:pt modelId="{08EEBA2F-08C3-4293-8652-24A64B7F1373}" type="pres">
      <dgm:prSet presAssocID="{8E7ECE04-7E90-4393-9C99-C845804A85C4}" presName="hierChild5" presStyleCnt="0"/>
      <dgm:spPr/>
    </dgm:pt>
    <dgm:pt modelId="{3B481DBB-812A-4AAB-BC2F-58A4D4CCE661}" type="pres">
      <dgm:prSet presAssocID="{B4489DAC-1943-4F3A-9C67-10D3CD7259FF}" presName="Name37" presStyleLbl="parChTrans1D3" presStyleIdx="1" presStyleCnt="2"/>
      <dgm:spPr/>
      <dgm:t>
        <a:bodyPr/>
        <a:lstStyle/>
        <a:p>
          <a:endParaRPr lang="zh-CN" altLang="en-US"/>
        </a:p>
      </dgm:t>
    </dgm:pt>
    <dgm:pt modelId="{25EDEFE1-09A1-4B44-868D-C210748626A1}" type="pres">
      <dgm:prSet presAssocID="{315DC286-459E-478C-A70E-BFB323B830AA}" presName="hierRoot2" presStyleCnt="0">
        <dgm:presLayoutVars>
          <dgm:hierBranch val="init"/>
        </dgm:presLayoutVars>
      </dgm:prSet>
      <dgm:spPr/>
    </dgm:pt>
    <dgm:pt modelId="{43056B2F-52CF-4340-B171-3BD77BD3DF59}" type="pres">
      <dgm:prSet presAssocID="{315DC286-459E-478C-A70E-BFB323B830AA}" presName="rootComposite" presStyleCnt="0"/>
      <dgm:spPr/>
    </dgm:pt>
    <dgm:pt modelId="{F7D77D3F-B19E-426F-ABD3-010C6BCF2E4B}" type="pres">
      <dgm:prSet presAssocID="{315DC286-459E-478C-A70E-BFB323B830AA}" presName="rootText" presStyleLbl="node3" presStyleIdx="1" presStyleCnt="2" custScaleX="121487">
        <dgm:presLayoutVars>
          <dgm:chPref val="3"/>
        </dgm:presLayoutVars>
      </dgm:prSet>
      <dgm:spPr/>
      <dgm:t>
        <a:bodyPr/>
        <a:lstStyle/>
        <a:p>
          <a:endParaRPr lang="zh-CN" altLang="en-US"/>
        </a:p>
      </dgm:t>
    </dgm:pt>
    <dgm:pt modelId="{F5E064CE-6AFC-4822-973C-75763965E857}" type="pres">
      <dgm:prSet presAssocID="{315DC286-459E-478C-A70E-BFB323B830AA}" presName="rootConnector" presStyleLbl="node3" presStyleIdx="1" presStyleCnt="2"/>
      <dgm:spPr/>
      <dgm:t>
        <a:bodyPr/>
        <a:lstStyle/>
        <a:p>
          <a:endParaRPr lang="zh-CN" altLang="en-US"/>
        </a:p>
      </dgm:t>
    </dgm:pt>
    <dgm:pt modelId="{5B68AA68-5D0A-4CD3-817A-EA67B6E43C39}" type="pres">
      <dgm:prSet presAssocID="{315DC286-459E-478C-A70E-BFB323B830AA}" presName="hierChild4" presStyleCnt="0"/>
      <dgm:spPr/>
    </dgm:pt>
    <dgm:pt modelId="{121B0D1A-EF8E-4F8C-BAA1-13C2A0B5C2B9}" type="pres">
      <dgm:prSet presAssocID="{315DC286-459E-478C-A70E-BFB323B830AA}" presName="hierChild5" presStyleCnt="0"/>
      <dgm:spPr/>
    </dgm:pt>
    <dgm:pt modelId="{3372AD6E-50E1-4024-968E-2F9C28F302FB}" type="pres">
      <dgm:prSet presAssocID="{293B6578-87D4-45DE-908A-6A81DCB41241}" presName="hierChild5" presStyleCnt="0"/>
      <dgm:spPr/>
    </dgm:pt>
    <dgm:pt modelId="{5247C0BB-A1BA-4E91-A10E-8E01DE57D42E}" type="pres">
      <dgm:prSet presAssocID="{58A2AA0E-4A08-4A26-A8B2-CBE8D80D70CD}" presName="hierChild3" presStyleCnt="0"/>
      <dgm:spPr/>
    </dgm:pt>
  </dgm:ptLst>
  <dgm:cxnLst>
    <dgm:cxn modelId="{0BEE6F39-90F6-4106-A1F1-F9A4BEE0D965}" type="presOf" srcId="{293B6578-87D4-45DE-908A-6A81DCB41241}" destId="{9900DA43-2A8E-4C80-8C0F-B40463443F0A}" srcOrd="0" destOrd="0" presId="urn:microsoft.com/office/officeart/2005/8/layout/orgChart1"/>
    <dgm:cxn modelId="{A861BE29-A64E-47EE-B201-025BF6EAC792}" type="presOf" srcId="{CEAD4F95-1E99-437B-A3DC-EDDED481F08F}" destId="{CD8C3609-8700-41E3-BFCA-0E0A51A52642}" srcOrd="0" destOrd="0" presId="urn:microsoft.com/office/officeart/2005/8/layout/orgChart1"/>
    <dgm:cxn modelId="{74076025-3CC5-41BD-B715-E3A41250E6BD}" srcId="{293B6578-87D4-45DE-908A-6A81DCB41241}" destId="{8E7ECE04-7E90-4393-9C99-C845804A85C4}" srcOrd="0" destOrd="0" parTransId="{468936BF-CA90-46EB-AC14-C8BA148A6009}" sibTransId="{E68B7C5D-F109-488C-A0A5-1E68139F4E3C}"/>
    <dgm:cxn modelId="{BDC61477-889A-4CA5-BD6C-6FD518026703}" type="presOf" srcId="{A4ACE397-059D-4144-8F77-403D6529A84A}" destId="{D53EE753-1608-4B17-AC4D-9930A37B27B4}" srcOrd="0" destOrd="0" presId="urn:microsoft.com/office/officeart/2005/8/layout/orgChart1"/>
    <dgm:cxn modelId="{910291CB-6D0F-4242-A50F-CBB30AF0A12D}" type="presOf" srcId="{8E7ECE04-7E90-4393-9C99-C845804A85C4}" destId="{0DCAAF1B-A0F9-425E-91BA-441F3BA08CED}" srcOrd="0" destOrd="0" presId="urn:microsoft.com/office/officeart/2005/8/layout/orgChart1"/>
    <dgm:cxn modelId="{C359D8CD-1500-4140-AED4-DE8619D5E56F}" type="presOf" srcId="{FEEDABE5-10A6-402E-BC25-122C3B995B67}" destId="{9D03166B-2F45-454C-A7F5-1F518771CEF9}" srcOrd="1" destOrd="0" presId="urn:microsoft.com/office/officeart/2005/8/layout/orgChart1"/>
    <dgm:cxn modelId="{3C287AB9-6A7E-4CC2-A5F7-A95163434DAC}" type="presOf" srcId="{315DC286-459E-478C-A70E-BFB323B830AA}" destId="{F5E064CE-6AFC-4822-973C-75763965E857}" srcOrd="1" destOrd="0" presId="urn:microsoft.com/office/officeart/2005/8/layout/orgChart1"/>
    <dgm:cxn modelId="{0F1AABC4-C73E-46FD-B3B2-E1E419F130C1}" type="presOf" srcId="{7985F242-3F91-4DDE-8FC4-C607A025ACB6}" destId="{D86BBA7D-FA04-427D-A9A9-321A59713392}" srcOrd="1" destOrd="0" presId="urn:microsoft.com/office/officeart/2005/8/layout/orgChart1"/>
    <dgm:cxn modelId="{FCDC22A6-B43C-4888-A155-D0AD88FE7B51}" type="presOf" srcId="{58A2AA0E-4A08-4A26-A8B2-CBE8D80D70CD}" destId="{7743FE7A-9472-48CE-88B9-9087331AEB46}" srcOrd="0" destOrd="0" presId="urn:microsoft.com/office/officeart/2005/8/layout/orgChart1"/>
    <dgm:cxn modelId="{634120A4-FD05-4265-85AD-933E9A2BA2BA}" type="presOf" srcId="{3881DFE1-884A-4A2A-9C28-7F69C1325B3C}" destId="{92BBAE44-5D50-4181-BBA6-29041690C994}" srcOrd="0" destOrd="0" presId="urn:microsoft.com/office/officeart/2005/8/layout/orgChart1"/>
    <dgm:cxn modelId="{5712CFD5-F9FE-4673-AA44-68D1B949FD93}" type="presOf" srcId="{7985F242-3F91-4DDE-8FC4-C607A025ACB6}" destId="{32D3F3DC-EBEF-4576-A62D-E97BA082F290}" srcOrd="0" destOrd="0" presId="urn:microsoft.com/office/officeart/2005/8/layout/orgChart1"/>
    <dgm:cxn modelId="{88948F3D-5046-4D65-AC6B-632CB895FA59}" type="presOf" srcId="{293B6578-87D4-45DE-908A-6A81DCB41241}" destId="{6C55627D-B0D0-4D3D-9CAC-77D70761B4A5}" srcOrd="1" destOrd="0" presId="urn:microsoft.com/office/officeart/2005/8/layout/orgChart1"/>
    <dgm:cxn modelId="{D92C14E8-BBC3-4A0B-B9EA-DD73F05A13D3}" type="presOf" srcId="{58A2AA0E-4A08-4A26-A8B2-CBE8D80D70CD}" destId="{58C1A81D-9994-4E50-87BA-1D0753A459E8}" srcOrd="1" destOrd="0" presId="urn:microsoft.com/office/officeart/2005/8/layout/orgChart1"/>
    <dgm:cxn modelId="{0450CE12-E1D2-41E2-B906-1DF8BE6BF579}" type="presOf" srcId="{B4489DAC-1943-4F3A-9C67-10D3CD7259FF}" destId="{3B481DBB-812A-4AAB-BC2F-58A4D4CCE661}" srcOrd="0" destOrd="0" presId="urn:microsoft.com/office/officeart/2005/8/layout/orgChart1"/>
    <dgm:cxn modelId="{107B8F2F-186B-4EAF-B182-E6E28086FB15}" type="presOf" srcId="{97849B20-2DB4-4A74-8BFA-9A7F1E45EF36}" destId="{246D5A46-A965-473C-837E-4DEF3C706108}" srcOrd="1" destOrd="0" presId="urn:microsoft.com/office/officeart/2005/8/layout/orgChart1"/>
    <dgm:cxn modelId="{5CB85EDC-2BCB-472E-8999-C2498941977F}" srcId="{58A2AA0E-4A08-4A26-A8B2-CBE8D80D70CD}" destId="{293B6578-87D4-45DE-908A-6A81DCB41241}" srcOrd="3" destOrd="0" parTransId="{A4ACE397-059D-4144-8F77-403D6529A84A}" sibTransId="{FEAC17B0-F718-4CC7-8E52-3CC8E075ABF0}"/>
    <dgm:cxn modelId="{8AE188EB-0FCB-4D29-8B68-A49940CC92A3}" type="presOf" srcId="{8E7ECE04-7E90-4393-9C99-C845804A85C4}" destId="{A200D2E1-AFC1-4EB4-B0EE-69CCE83941C6}" srcOrd="1" destOrd="0" presId="urn:microsoft.com/office/officeart/2005/8/layout/orgChart1"/>
    <dgm:cxn modelId="{FDC8685F-2179-437E-895D-45F30154FD72}" srcId="{293B6578-87D4-45DE-908A-6A81DCB41241}" destId="{315DC286-459E-478C-A70E-BFB323B830AA}" srcOrd="1" destOrd="0" parTransId="{B4489DAC-1943-4F3A-9C67-10D3CD7259FF}" sibTransId="{A6CCB6C9-2DDC-44C4-8634-7E4EAD4AF638}"/>
    <dgm:cxn modelId="{C7E6E1C9-1BBA-455F-B9DE-0344369D7D3B}" type="presOf" srcId="{CE8FAB1E-9C8B-49D4-853D-3AA6AB51BF5A}" destId="{46B8E54B-E406-4916-B93F-A3659C2C5CF1}" srcOrd="0" destOrd="0" presId="urn:microsoft.com/office/officeart/2005/8/layout/orgChart1"/>
    <dgm:cxn modelId="{050A091A-A9AD-4CCA-9414-6148544256F9}" type="presOf" srcId="{315DC286-459E-478C-A70E-BFB323B830AA}" destId="{F7D77D3F-B19E-426F-ABD3-010C6BCF2E4B}" srcOrd="0" destOrd="0" presId="urn:microsoft.com/office/officeart/2005/8/layout/orgChart1"/>
    <dgm:cxn modelId="{F403C5A0-A11E-408A-9AEA-6445E76DA89A}" type="presOf" srcId="{97849B20-2DB4-4A74-8BFA-9A7F1E45EF36}" destId="{4F2CAB8E-49E2-408C-84B4-B195C7BAEBFE}" srcOrd="0" destOrd="0" presId="urn:microsoft.com/office/officeart/2005/8/layout/orgChart1"/>
    <dgm:cxn modelId="{8AC9809F-2817-4BA3-8538-26A6E769A932}" srcId="{CEAD4F95-1E99-437B-A3DC-EDDED481F08F}" destId="{58A2AA0E-4A08-4A26-A8B2-CBE8D80D70CD}" srcOrd="0" destOrd="0" parTransId="{0A2E4076-12FA-4482-997D-E6595CB81A6B}" sibTransId="{39D9C223-A479-40D5-AFF8-0AFAD9BDD8CB}"/>
    <dgm:cxn modelId="{37D94293-DAA0-46D4-9E9E-1C9734A3DDD7}" type="presOf" srcId="{468936BF-CA90-46EB-AC14-C8BA148A6009}" destId="{523F9487-C99E-44E7-8F68-76E4F1CC088E}" srcOrd="0" destOrd="0" presId="urn:microsoft.com/office/officeart/2005/8/layout/orgChart1"/>
    <dgm:cxn modelId="{99E45685-2866-4618-89D1-DA5C83D75752}" srcId="{58A2AA0E-4A08-4A26-A8B2-CBE8D80D70CD}" destId="{FEEDABE5-10A6-402E-BC25-122C3B995B67}" srcOrd="2" destOrd="0" parTransId="{3881DFE1-884A-4A2A-9C28-7F69C1325B3C}" sibTransId="{268BC60B-A2E6-4282-90E2-8EC6F13E3168}"/>
    <dgm:cxn modelId="{C4CD5870-98C4-4EE2-B584-ED3C9797709F}" srcId="{58A2AA0E-4A08-4A26-A8B2-CBE8D80D70CD}" destId="{97849B20-2DB4-4A74-8BFA-9A7F1E45EF36}" srcOrd="0" destOrd="0" parTransId="{CE8FAB1E-9C8B-49D4-853D-3AA6AB51BF5A}" sibTransId="{0AC05126-25B4-4E62-95C8-BC5164707A30}"/>
    <dgm:cxn modelId="{2B2B0B95-7F8E-4E5C-A660-E2F371471489}" srcId="{58A2AA0E-4A08-4A26-A8B2-CBE8D80D70CD}" destId="{7985F242-3F91-4DDE-8FC4-C607A025ACB6}" srcOrd="1" destOrd="0" parTransId="{DC6FC1E2-2A73-4BF0-900B-E4795C04EA5F}" sibTransId="{485CA2BE-4FAA-4F4F-861B-0E8909E2762F}"/>
    <dgm:cxn modelId="{67B14DC1-4274-480E-8C57-0BC9EE5CA487}" type="presOf" srcId="{DC6FC1E2-2A73-4BF0-900B-E4795C04EA5F}" destId="{74DE3214-6944-43EA-841E-5A8EDC924FCD}" srcOrd="0" destOrd="0" presId="urn:microsoft.com/office/officeart/2005/8/layout/orgChart1"/>
    <dgm:cxn modelId="{7E73B36C-E251-4794-9D1E-8AA4ECA2D45A}" type="presOf" srcId="{FEEDABE5-10A6-402E-BC25-122C3B995B67}" destId="{517303F1-DE16-4C85-8213-A0408C38360C}" srcOrd="0" destOrd="0" presId="urn:microsoft.com/office/officeart/2005/8/layout/orgChart1"/>
    <dgm:cxn modelId="{BF08B73A-EF4F-4115-83FB-223D965C32CA}" type="presParOf" srcId="{CD8C3609-8700-41E3-BFCA-0E0A51A52642}" destId="{FB7A86DE-96B5-4683-9E8D-92EE3E16AED5}" srcOrd="0" destOrd="0" presId="urn:microsoft.com/office/officeart/2005/8/layout/orgChart1"/>
    <dgm:cxn modelId="{1417F83C-5072-4C2C-B8C7-04833A071F79}" type="presParOf" srcId="{FB7A86DE-96B5-4683-9E8D-92EE3E16AED5}" destId="{19C880E1-A2B0-4153-8EEC-3D5D3D49405E}" srcOrd="0" destOrd="0" presId="urn:microsoft.com/office/officeart/2005/8/layout/orgChart1"/>
    <dgm:cxn modelId="{3BB2AA79-505D-4306-A63C-4399756A5325}" type="presParOf" srcId="{19C880E1-A2B0-4153-8EEC-3D5D3D49405E}" destId="{7743FE7A-9472-48CE-88B9-9087331AEB46}" srcOrd="0" destOrd="0" presId="urn:microsoft.com/office/officeart/2005/8/layout/orgChart1"/>
    <dgm:cxn modelId="{13699FD3-DA87-4245-928F-63AECE469477}" type="presParOf" srcId="{19C880E1-A2B0-4153-8EEC-3D5D3D49405E}" destId="{58C1A81D-9994-4E50-87BA-1D0753A459E8}" srcOrd="1" destOrd="0" presId="urn:microsoft.com/office/officeart/2005/8/layout/orgChart1"/>
    <dgm:cxn modelId="{02C6833E-F328-408F-A4A9-2F0904C2E99A}" type="presParOf" srcId="{FB7A86DE-96B5-4683-9E8D-92EE3E16AED5}" destId="{92A7E46A-9DB2-4311-A0FC-7D1FF51D49EB}" srcOrd="1" destOrd="0" presId="urn:microsoft.com/office/officeart/2005/8/layout/orgChart1"/>
    <dgm:cxn modelId="{40C8E91F-5C66-4D50-83FF-FB928FA572BF}" type="presParOf" srcId="{92A7E46A-9DB2-4311-A0FC-7D1FF51D49EB}" destId="{46B8E54B-E406-4916-B93F-A3659C2C5CF1}" srcOrd="0" destOrd="0" presId="urn:microsoft.com/office/officeart/2005/8/layout/orgChart1"/>
    <dgm:cxn modelId="{D6F210A8-2624-466F-A993-AB53DAB808E2}" type="presParOf" srcId="{92A7E46A-9DB2-4311-A0FC-7D1FF51D49EB}" destId="{DCB4B7CF-52AC-4050-B7A1-C4BB71B9991D}" srcOrd="1" destOrd="0" presId="urn:microsoft.com/office/officeart/2005/8/layout/orgChart1"/>
    <dgm:cxn modelId="{BBC05CDA-F69B-4419-8B91-EC1079341F9D}" type="presParOf" srcId="{DCB4B7CF-52AC-4050-B7A1-C4BB71B9991D}" destId="{2AB56CD4-6EC5-4893-9BDE-44EF0FBE1307}" srcOrd="0" destOrd="0" presId="urn:microsoft.com/office/officeart/2005/8/layout/orgChart1"/>
    <dgm:cxn modelId="{A7A013C3-F297-4111-8042-3BDE812EAAE9}" type="presParOf" srcId="{2AB56CD4-6EC5-4893-9BDE-44EF0FBE1307}" destId="{4F2CAB8E-49E2-408C-84B4-B195C7BAEBFE}" srcOrd="0" destOrd="0" presId="urn:microsoft.com/office/officeart/2005/8/layout/orgChart1"/>
    <dgm:cxn modelId="{91202FE9-DEBC-4D48-82B6-81E0A5CFADB4}" type="presParOf" srcId="{2AB56CD4-6EC5-4893-9BDE-44EF0FBE1307}" destId="{246D5A46-A965-473C-837E-4DEF3C706108}" srcOrd="1" destOrd="0" presId="urn:microsoft.com/office/officeart/2005/8/layout/orgChart1"/>
    <dgm:cxn modelId="{B4C9E899-4B4C-4F58-9A81-5C0D0CB87BFB}" type="presParOf" srcId="{DCB4B7CF-52AC-4050-B7A1-C4BB71B9991D}" destId="{B3336E52-744A-41AC-9B65-7BBFBF28C6B8}" srcOrd="1" destOrd="0" presId="urn:microsoft.com/office/officeart/2005/8/layout/orgChart1"/>
    <dgm:cxn modelId="{EBF5237B-1E46-41BD-ABBE-6B9373F4DE75}" type="presParOf" srcId="{DCB4B7CF-52AC-4050-B7A1-C4BB71B9991D}" destId="{8DE510AE-9FBA-4DF5-AD89-FE2F6832BE05}" srcOrd="2" destOrd="0" presId="urn:microsoft.com/office/officeart/2005/8/layout/orgChart1"/>
    <dgm:cxn modelId="{55625000-D157-468E-80E1-2A89FAA939B7}" type="presParOf" srcId="{92A7E46A-9DB2-4311-A0FC-7D1FF51D49EB}" destId="{74DE3214-6944-43EA-841E-5A8EDC924FCD}" srcOrd="2" destOrd="0" presId="urn:microsoft.com/office/officeart/2005/8/layout/orgChart1"/>
    <dgm:cxn modelId="{57319020-5446-4B2C-885F-0B4994952DE5}" type="presParOf" srcId="{92A7E46A-9DB2-4311-A0FC-7D1FF51D49EB}" destId="{BB7E16A2-D3CD-47F0-B95D-64C18F049FC8}" srcOrd="3" destOrd="0" presId="urn:microsoft.com/office/officeart/2005/8/layout/orgChart1"/>
    <dgm:cxn modelId="{A019EE53-3492-4FD6-9386-C9F64AB9D8A2}" type="presParOf" srcId="{BB7E16A2-D3CD-47F0-B95D-64C18F049FC8}" destId="{7CAE2602-5CD5-48CC-B7DB-628D8EF677DA}" srcOrd="0" destOrd="0" presId="urn:microsoft.com/office/officeart/2005/8/layout/orgChart1"/>
    <dgm:cxn modelId="{49E63F24-84E0-4170-8199-1B98E0250D97}" type="presParOf" srcId="{7CAE2602-5CD5-48CC-B7DB-628D8EF677DA}" destId="{32D3F3DC-EBEF-4576-A62D-E97BA082F290}" srcOrd="0" destOrd="0" presId="urn:microsoft.com/office/officeart/2005/8/layout/orgChart1"/>
    <dgm:cxn modelId="{9917FF4E-8BEB-4BDF-AE3E-065F1F594291}" type="presParOf" srcId="{7CAE2602-5CD5-48CC-B7DB-628D8EF677DA}" destId="{D86BBA7D-FA04-427D-A9A9-321A59713392}" srcOrd="1" destOrd="0" presId="urn:microsoft.com/office/officeart/2005/8/layout/orgChart1"/>
    <dgm:cxn modelId="{D609D405-45F5-4130-9106-2DCFE15F7755}" type="presParOf" srcId="{BB7E16A2-D3CD-47F0-B95D-64C18F049FC8}" destId="{0F18635B-95B9-423C-870E-9AA20935BC2A}" srcOrd="1" destOrd="0" presId="urn:microsoft.com/office/officeart/2005/8/layout/orgChart1"/>
    <dgm:cxn modelId="{3BC0DD74-9D5A-4BFF-A49A-56E9FB482E14}" type="presParOf" srcId="{BB7E16A2-D3CD-47F0-B95D-64C18F049FC8}" destId="{A1A94753-5CC7-43C0-B16B-86327B61F613}" srcOrd="2" destOrd="0" presId="urn:microsoft.com/office/officeart/2005/8/layout/orgChart1"/>
    <dgm:cxn modelId="{5D9D0EFF-118B-4CC9-B1E3-67DA5537E2E8}" type="presParOf" srcId="{92A7E46A-9DB2-4311-A0FC-7D1FF51D49EB}" destId="{92BBAE44-5D50-4181-BBA6-29041690C994}" srcOrd="4" destOrd="0" presId="urn:microsoft.com/office/officeart/2005/8/layout/orgChart1"/>
    <dgm:cxn modelId="{D6791E07-8137-45B5-9488-144F22FF2D93}" type="presParOf" srcId="{92A7E46A-9DB2-4311-A0FC-7D1FF51D49EB}" destId="{7A379338-5D85-4577-A560-2FC1F581FEBD}" srcOrd="5" destOrd="0" presId="urn:microsoft.com/office/officeart/2005/8/layout/orgChart1"/>
    <dgm:cxn modelId="{5956CF32-8D0A-4606-AA3F-343BCC7F01E0}" type="presParOf" srcId="{7A379338-5D85-4577-A560-2FC1F581FEBD}" destId="{708CCC51-2A52-4220-8FEA-8AF20E1CCF70}" srcOrd="0" destOrd="0" presId="urn:microsoft.com/office/officeart/2005/8/layout/orgChart1"/>
    <dgm:cxn modelId="{946A344D-7B9D-4D7A-A3BB-20B2CC56D7A9}" type="presParOf" srcId="{708CCC51-2A52-4220-8FEA-8AF20E1CCF70}" destId="{517303F1-DE16-4C85-8213-A0408C38360C}" srcOrd="0" destOrd="0" presId="urn:microsoft.com/office/officeart/2005/8/layout/orgChart1"/>
    <dgm:cxn modelId="{4736C179-4808-4DBD-A852-C0A55B3D4E59}" type="presParOf" srcId="{708CCC51-2A52-4220-8FEA-8AF20E1CCF70}" destId="{9D03166B-2F45-454C-A7F5-1F518771CEF9}" srcOrd="1" destOrd="0" presId="urn:microsoft.com/office/officeart/2005/8/layout/orgChart1"/>
    <dgm:cxn modelId="{8C8DE3BC-C47A-444E-99FD-345E312240A3}" type="presParOf" srcId="{7A379338-5D85-4577-A560-2FC1F581FEBD}" destId="{E2C8515E-BB72-468A-87B8-9FA0BFE48E05}" srcOrd="1" destOrd="0" presId="urn:microsoft.com/office/officeart/2005/8/layout/orgChart1"/>
    <dgm:cxn modelId="{CCD15724-1D6D-4564-96D2-406BAA079D4F}" type="presParOf" srcId="{7A379338-5D85-4577-A560-2FC1F581FEBD}" destId="{2CB7ABA9-D89F-4E87-ACB1-D7510282F8DB}" srcOrd="2" destOrd="0" presId="urn:microsoft.com/office/officeart/2005/8/layout/orgChart1"/>
    <dgm:cxn modelId="{34416F37-4D9F-4CDB-BC24-33D509EBD12C}" type="presParOf" srcId="{92A7E46A-9DB2-4311-A0FC-7D1FF51D49EB}" destId="{D53EE753-1608-4B17-AC4D-9930A37B27B4}" srcOrd="6" destOrd="0" presId="urn:microsoft.com/office/officeart/2005/8/layout/orgChart1"/>
    <dgm:cxn modelId="{57F4D662-6862-4696-AFAB-81C670EB5549}" type="presParOf" srcId="{92A7E46A-9DB2-4311-A0FC-7D1FF51D49EB}" destId="{431C98CB-D84D-4309-A1F9-C6D0CE50C568}" srcOrd="7" destOrd="0" presId="urn:microsoft.com/office/officeart/2005/8/layout/orgChart1"/>
    <dgm:cxn modelId="{6711063D-9337-4C1D-B871-BEEEC03D9C58}" type="presParOf" srcId="{431C98CB-D84D-4309-A1F9-C6D0CE50C568}" destId="{CFF78CDA-9A71-4BA6-980C-FD73417A51D9}" srcOrd="0" destOrd="0" presId="urn:microsoft.com/office/officeart/2005/8/layout/orgChart1"/>
    <dgm:cxn modelId="{1031BDB8-25E4-40E4-AC87-725CCB8D81DD}" type="presParOf" srcId="{CFF78CDA-9A71-4BA6-980C-FD73417A51D9}" destId="{9900DA43-2A8E-4C80-8C0F-B40463443F0A}" srcOrd="0" destOrd="0" presId="urn:microsoft.com/office/officeart/2005/8/layout/orgChart1"/>
    <dgm:cxn modelId="{E8733489-1688-423D-94ED-44BFF9759761}" type="presParOf" srcId="{CFF78CDA-9A71-4BA6-980C-FD73417A51D9}" destId="{6C55627D-B0D0-4D3D-9CAC-77D70761B4A5}" srcOrd="1" destOrd="0" presId="urn:microsoft.com/office/officeart/2005/8/layout/orgChart1"/>
    <dgm:cxn modelId="{4D82D46A-97E8-47FC-B5F3-A3FE063E514C}" type="presParOf" srcId="{431C98CB-D84D-4309-A1F9-C6D0CE50C568}" destId="{A78113E1-DB97-4998-BFBE-C097400ED259}" srcOrd="1" destOrd="0" presId="urn:microsoft.com/office/officeart/2005/8/layout/orgChart1"/>
    <dgm:cxn modelId="{5744D1DC-B13E-40F6-A2A4-7C6E991EB97A}" type="presParOf" srcId="{A78113E1-DB97-4998-BFBE-C097400ED259}" destId="{523F9487-C99E-44E7-8F68-76E4F1CC088E}" srcOrd="0" destOrd="0" presId="urn:microsoft.com/office/officeart/2005/8/layout/orgChart1"/>
    <dgm:cxn modelId="{544BB41E-96DD-48E5-A658-0F5A773320B2}" type="presParOf" srcId="{A78113E1-DB97-4998-BFBE-C097400ED259}" destId="{A82E368A-8138-456E-A24C-4E4938A7D038}" srcOrd="1" destOrd="0" presId="urn:microsoft.com/office/officeart/2005/8/layout/orgChart1"/>
    <dgm:cxn modelId="{A98B9CDA-3B29-4D48-A321-90F608059EC2}" type="presParOf" srcId="{A82E368A-8138-456E-A24C-4E4938A7D038}" destId="{1BDE39BF-A4C1-4A1C-8EC9-B88D094BCA5A}" srcOrd="0" destOrd="0" presId="urn:microsoft.com/office/officeart/2005/8/layout/orgChart1"/>
    <dgm:cxn modelId="{E32C6D9B-DA84-452F-8A5A-04F8E7DCB908}" type="presParOf" srcId="{1BDE39BF-A4C1-4A1C-8EC9-B88D094BCA5A}" destId="{0DCAAF1B-A0F9-425E-91BA-441F3BA08CED}" srcOrd="0" destOrd="0" presId="urn:microsoft.com/office/officeart/2005/8/layout/orgChart1"/>
    <dgm:cxn modelId="{751BD184-4C61-4E7E-81DA-4F77E325CB4E}" type="presParOf" srcId="{1BDE39BF-A4C1-4A1C-8EC9-B88D094BCA5A}" destId="{A200D2E1-AFC1-4EB4-B0EE-69CCE83941C6}" srcOrd="1" destOrd="0" presId="urn:microsoft.com/office/officeart/2005/8/layout/orgChart1"/>
    <dgm:cxn modelId="{8D615629-A27C-4A29-9B18-6AD2C467EC8F}" type="presParOf" srcId="{A82E368A-8138-456E-A24C-4E4938A7D038}" destId="{FE2F3D65-67E6-4A1F-AB40-3C19D02E03E5}" srcOrd="1" destOrd="0" presId="urn:microsoft.com/office/officeart/2005/8/layout/orgChart1"/>
    <dgm:cxn modelId="{69FDD838-DF96-4133-9A25-FDCC9A731192}" type="presParOf" srcId="{A82E368A-8138-456E-A24C-4E4938A7D038}" destId="{08EEBA2F-08C3-4293-8652-24A64B7F1373}" srcOrd="2" destOrd="0" presId="urn:microsoft.com/office/officeart/2005/8/layout/orgChart1"/>
    <dgm:cxn modelId="{EA587A33-8C5C-41A0-9C3F-F944BD56D33C}" type="presParOf" srcId="{A78113E1-DB97-4998-BFBE-C097400ED259}" destId="{3B481DBB-812A-4AAB-BC2F-58A4D4CCE661}" srcOrd="2" destOrd="0" presId="urn:microsoft.com/office/officeart/2005/8/layout/orgChart1"/>
    <dgm:cxn modelId="{FC4C5F8A-2BBF-4B36-9A6F-E722762083E9}" type="presParOf" srcId="{A78113E1-DB97-4998-BFBE-C097400ED259}" destId="{25EDEFE1-09A1-4B44-868D-C210748626A1}" srcOrd="3" destOrd="0" presId="urn:microsoft.com/office/officeart/2005/8/layout/orgChart1"/>
    <dgm:cxn modelId="{4F4D34BC-191F-488F-ABDB-01C0CC687779}" type="presParOf" srcId="{25EDEFE1-09A1-4B44-868D-C210748626A1}" destId="{43056B2F-52CF-4340-B171-3BD77BD3DF59}" srcOrd="0" destOrd="0" presId="urn:microsoft.com/office/officeart/2005/8/layout/orgChart1"/>
    <dgm:cxn modelId="{040C0F43-04E0-45BA-9B84-025C5018FAC2}" type="presParOf" srcId="{43056B2F-52CF-4340-B171-3BD77BD3DF59}" destId="{F7D77D3F-B19E-426F-ABD3-010C6BCF2E4B}" srcOrd="0" destOrd="0" presId="urn:microsoft.com/office/officeart/2005/8/layout/orgChart1"/>
    <dgm:cxn modelId="{97490972-B587-4486-82CA-207547C9064F}" type="presParOf" srcId="{43056B2F-52CF-4340-B171-3BD77BD3DF59}" destId="{F5E064CE-6AFC-4822-973C-75763965E857}" srcOrd="1" destOrd="0" presId="urn:microsoft.com/office/officeart/2005/8/layout/orgChart1"/>
    <dgm:cxn modelId="{51958385-82B5-47EA-B166-4FF509E5DDBE}" type="presParOf" srcId="{25EDEFE1-09A1-4B44-868D-C210748626A1}" destId="{5B68AA68-5D0A-4CD3-817A-EA67B6E43C39}" srcOrd="1" destOrd="0" presId="urn:microsoft.com/office/officeart/2005/8/layout/orgChart1"/>
    <dgm:cxn modelId="{816FCA84-941E-430F-BAE8-914271985B76}" type="presParOf" srcId="{25EDEFE1-09A1-4B44-868D-C210748626A1}" destId="{121B0D1A-EF8E-4F8C-BAA1-13C2A0B5C2B9}" srcOrd="2" destOrd="0" presId="urn:microsoft.com/office/officeart/2005/8/layout/orgChart1"/>
    <dgm:cxn modelId="{D3918B84-39AC-4E35-8530-FD6E2430B245}" type="presParOf" srcId="{431C98CB-D84D-4309-A1F9-C6D0CE50C568}" destId="{3372AD6E-50E1-4024-968E-2F9C28F302FB}" srcOrd="2" destOrd="0" presId="urn:microsoft.com/office/officeart/2005/8/layout/orgChart1"/>
    <dgm:cxn modelId="{45243B92-2D6D-4840-A0A4-D820BE727364}" type="presParOf" srcId="{FB7A86DE-96B5-4683-9E8D-92EE3E16AED5}" destId="{5247C0BB-A1BA-4E91-A10E-8E01DE57D42E}" srcOrd="2" destOrd="0" presId="urn:microsoft.com/office/officeart/2005/8/layout/orgChart1"/>
  </dgm:cxnLst>
  <dgm:bg/>
  <dgm:whole/>
</dgm:dataModel>
</file>

<file path=ppt/diagrams/data15.xml><?xml version="1.0" encoding="utf-8"?>
<dgm:dataModel xmlns:dgm="http://schemas.openxmlformats.org/drawingml/2006/diagram" xmlns:a="http://schemas.openxmlformats.org/drawingml/2006/main">
  <dgm:ptLst>
    <dgm:pt modelId="{50B87470-EC87-4106-8AE7-68FE204759C0}" type="doc">
      <dgm:prSet loTypeId="urn:microsoft.com/office/officeart/2005/8/layout/hierarchy2" loCatId="hierarchy" qsTypeId="urn:microsoft.com/office/officeart/2005/8/quickstyle/3d5" qsCatId="3D" csTypeId="urn:microsoft.com/office/officeart/2005/8/colors/colorful4" csCatId="colorful" phldr="1"/>
      <dgm:spPr/>
      <dgm:t>
        <a:bodyPr/>
        <a:lstStyle/>
        <a:p>
          <a:endParaRPr lang="zh-CN" altLang="en-US"/>
        </a:p>
      </dgm:t>
    </dgm:pt>
    <dgm:pt modelId="{EA8DD02F-D3A3-4441-85D9-45720CA97E30}">
      <dgm:prSet custT="1"/>
      <dgm:spPr/>
      <dgm:t>
        <a:bodyPr/>
        <a:lstStyle/>
        <a:p>
          <a:pPr rtl="0"/>
          <a:r>
            <a:rPr lang="zh-CN" altLang="en-US" sz="1800" b="1" dirty="0" smtClean="0">
              <a:latin typeface="黑体" pitchFamily="49" charset="-122"/>
              <a:ea typeface="黑体" pitchFamily="49" charset="-122"/>
            </a:rPr>
            <a:t>并行传输的缺点</a:t>
          </a:r>
          <a:endParaRPr lang="zh-CN" altLang="en-US" sz="1800" b="1" dirty="0">
            <a:latin typeface="黑体" pitchFamily="49" charset="-122"/>
            <a:ea typeface="黑体" pitchFamily="49" charset="-122"/>
          </a:endParaRPr>
        </a:p>
      </dgm:t>
    </dgm:pt>
    <dgm:pt modelId="{2357ABE9-5F14-4BE5-9F16-A5511FE3020C}" type="parTrans" cxnId="{E68B2C8C-2AFC-497E-8B0E-6F247758A195}">
      <dgm:prSet/>
      <dgm:spPr/>
      <dgm:t>
        <a:bodyPr/>
        <a:lstStyle/>
        <a:p>
          <a:endParaRPr lang="zh-CN" altLang="en-US" sz="1800" b="1">
            <a:latin typeface="黑体" pitchFamily="49" charset="-122"/>
            <a:ea typeface="黑体" pitchFamily="49" charset="-122"/>
          </a:endParaRPr>
        </a:p>
      </dgm:t>
    </dgm:pt>
    <dgm:pt modelId="{1B07FB9C-1CAD-400E-9D51-FCECBF2C9E62}" type="sibTrans" cxnId="{E68B2C8C-2AFC-497E-8B0E-6F247758A195}">
      <dgm:prSet/>
      <dgm:spPr/>
      <dgm:t>
        <a:bodyPr/>
        <a:lstStyle/>
        <a:p>
          <a:endParaRPr lang="zh-CN" altLang="en-US" sz="1800" b="1">
            <a:latin typeface="黑体" pitchFamily="49" charset="-122"/>
            <a:ea typeface="黑体" pitchFamily="49" charset="-122"/>
          </a:endParaRPr>
        </a:p>
      </dgm:t>
    </dgm:pt>
    <dgm:pt modelId="{A8911DFE-45D9-4C6B-99A6-6F0A99196D37}">
      <dgm:prSet custT="1"/>
      <dgm:spPr/>
      <dgm:t>
        <a:bodyPr/>
        <a:lstStyle/>
        <a:p>
          <a:pPr rtl="0"/>
          <a:r>
            <a:rPr lang="zh-CN" altLang="en-US" sz="1800" b="1" dirty="0" smtClean="0">
              <a:latin typeface="黑体" pitchFamily="49" charset="-122"/>
              <a:ea typeface="黑体" pitchFamily="49" charset="-122"/>
            </a:rPr>
            <a:t>长距离传输成本较高；</a:t>
          </a:r>
          <a:endParaRPr lang="zh-CN" altLang="en-US" sz="1800" b="1" dirty="0">
            <a:latin typeface="黑体" pitchFamily="49" charset="-122"/>
            <a:ea typeface="黑体" pitchFamily="49" charset="-122"/>
          </a:endParaRPr>
        </a:p>
      </dgm:t>
    </dgm:pt>
    <dgm:pt modelId="{27421C7F-0646-4CDD-ACBA-B675D6676D0F}" type="parTrans" cxnId="{808DDE9B-A835-4C44-8861-97D81B86C04C}">
      <dgm:prSet custT="1"/>
      <dgm:spPr/>
      <dgm:t>
        <a:bodyPr/>
        <a:lstStyle/>
        <a:p>
          <a:endParaRPr lang="zh-CN" altLang="en-US" sz="1800" b="1">
            <a:latin typeface="黑体" pitchFamily="49" charset="-122"/>
            <a:ea typeface="黑体" pitchFamily="49" charset="-122"/>
          </a:endParaRPr>
        </a:p>
      </dgm:t>
    </dgm:pt>
    <dgm:pt modelId="{140C2D4E-0198-4A90-9D0C-05337BDECF4B}" type="sibTrans" cxnId="{808DDE9B-A835-4C44-8861-97D81B86C04C}">
      <dgm:prSet/>
      <dgm:spPr/>
      <dgm:t>
        <a:bodyPr/>
        <a:lstStyle/>
        <a:p>
          <a:endParaRPr lang="zh-CN" altLang="en-US" sz="1800" b="1">
            <a:latin typeface="黑体" pitchFamily="49" charset="-122"/>
            <a:ea typeface="黑体" pitchFamily="49" charset="-122"/>
          </a:endParaRPr>
        </a:p>
      </dgm:t>
    </dgm:pt>
    <dgm:pt modelId="{5EFD4890-558D-460F-81BC-FA4D05FFC869}">
      <dgm:prSet custT="1"/>
      <dgm:spPr/>
      <dgm:t>
        <a:bodyPr/>
        <a:lstStyle/>
        <a:p>
          <a:pPr rtl="0"/>
          <a:r>
            <a:rPr lang="zh-CN" altLang="en-US" sz="1800" b="1" dirty="0" smtClean="0">
              <a:latin typeface="黑体" pitchFamily="49" charset="-122"/>
              <a:ea typeface="黑体" pitchFamily="49" charset="-122"/>
            </a:rPr>
            <a:t>信号线之间的干扰大，传输速率很难达到很高；</a:t>
          </a:r>
          <a:endParaRPr lang="zh-CN" altLang="en-US" sz="1800" b="1" dirty="0">
            <a:latin typeface="黑体" pitchFamily="49" charset="-122"/>
            <a:ea typeface="黑体" pitchFamily="49" charset="-122"/>
          </a:endParaRPr>
        </a:p>
      </dgm:t>
    </dgm:pt>
    <dgm:pt modelId="{F7D46A68-AC10-486E-8858-A22131D65401}" type="parTrans" cxnId="{B1B2D163-C344-4A12-9195-61CBD2057604}">
      <dgm:prSet custT="1"/>
      <dgm:spPr/>
      <dgm:t>
        <a:bodyPr/>
        <a:lstStyle/>
        <a:p>
          <a:endParaRPr lang="zh-CN" altLang="en-US" sz="1800" b="1">
            <a:latin typeface="黑体" pitchFamily="49" charset="-122"/>
            <a:ea typeface="黑体" pitchFamily="49" charset="-122"/>
          </a:endParaRPr>
        </a:p>
      </dgm:t>
    </dgm:pt>
    <dgm:pt modelId="{E95F3A67-BE6E-4930-A925-003994BBEA13}" type="sibTrans" cxnId="{B1B2D163-C344-4A12-9195-61CBD2057604}">
      <dgm:prSet/>
      <dgm:spPr/>
      <dgm:t>
        <a:bodyPr/>
        <a:lstStyle/>
        <a:p>
          <a:endParaRPr lang="zh-CN" altLang="en-US" sz="1800" b="1">
            <a:latin typeface="黑体" pitchFamily="49" charset="-122"/>
            <a:ea typeface="黑体" pitchFamily="49" charset="-122"/>
          </a:endParaRPr>
        </a:p>
      </dgm:t>
    </dgm:pt>
    <dgm:pt modelId="{11258ADD-3F49-47CE-B8D9-3A25D6885E79}">
      <dgm:prSet custT="1"/>
      <dgm:spPr/>
      <dgm:t>
        <a:bodyPr/>
        <a:lstStyle/>
        <a:p>
          <a:pPr rtl="0"/>
          <a:r>
            <a:rPr lang="zh-CN" altLang="en-US" sz="1800" b="1" dirty="0" smtClean="0">
              <a:latin typeface="黑体" pitchFamily="49" charset="-122"/>
              <a:ea typeface="黑体" pitchFamily="49" charset="-122"/>
            </a:rPr>
            <a:t>体积大，占用空间大，不利于设备的小型化、微型化。</a:t>
          </a:r>
          <a:endParaRPr lang="zh-CN" altLang="en-US" sz="1800" b="1" dirty="0">
            <a:latin typeface="黑体" pitchFamily="49" charset="-122"/>
            <a:ea typeface="黑体" pitchFamily="49" charset="-122"/>
          </a:endParaRPr>
        </a:p>
      </dgm:t>
    </dgm:pt>
    <dgm:pt modelId="{C65B1CEF-A112-4B61-97DE-168567DBCD45}" type="parTrans" cxnId="{9E56FC2B-6DF7-4EF2-8329-10960DC7A596}">
      <dgm:prSet custT="1"/>
      <dgm:spPr/>
      <dgm:t>
        <a:bodyPr/>
        <a:lstStyle/>
        <a:p>
          <a:endParaRPr lang="zh-CN" altLang="en-US" sz="1800" b="1">
            <a:latin typeface="黑体" pitchFamily="49" charset="-122"/>
            <a:ea typeface="黑体" pitchFamily="49" charset="-122"/>
          </a:endParaRPr>
        </a:p>
      </dgm:t>
    </dgm:pt>
    <dgm:pt modelId="{5F5D01F6-ABF3-464C-B7E8-257ED95225E9}" type="sibTrans" cxnId="{9E56FC2B-6DF7-4EF2-8329-10960DC7A596}">
      <dgm:prSet/>
      <dgm:spPr/>
      <dgm:t>
        <a:bodyPr/>
        <a:lstStyle/>
        <a:p>
          <a:endParaRPr lang="zh-CN" altLang="en-US" sz="1800" b="1">
            <a:latin typeface="黑体" pitchFamily="49" charset="-122"/>
            <a:ea typeface="黑体" pitchFamily="49" charset="-122"/>
          </a:endParaRPr>
        </a:p>
      </dgm:t>
    </dgm:pt>
    <dgm:pt modelId="{9CF6FB7E-3E09-4FE6-BD89-85DD8B9D235C}" type="pres">
      <dgm:prSet presAssocID="{50B87470-EC87-4106-8AE7-68FE204759C0}" presName="diagram" presStyleCnt="0">
        <dgm:presLayoutVars>
          <dgm:chPref val="1"/>
          <dgm:dir/>
          <dgm:animOne val="branch"/>
          <dgm:animLvl val="lvl"/>
          <dgm:resizeHandles val="exact"/>
        </dgm:presLayoutVars>
      </dgm:prSet>
      <dgm:spPr/>
      <dgm:t>
        <a:bodyPr/>
        <a:lstStyle/>
        <a:p>
          <a:endParaRPr lang="zh-CN" altLang="en-US"/>
        </a:p>
      </dgm:t>
    </dgm:pt>
    <dgm:pt modelId="{048592B2-AB97-4CE9-BC27-DE21649A6C4F}" type="pres">
      <dgm:prSet presAssocID="{EA8DD02F-D3A3-4441-85D9-45720CA97E30}" presName="root1" presStyleCnt="0"/>
      <dgm:spPr/>
    </dgm:pt>
    <dgm:pt modelId="{6B73087C-1BFE-4F80-B3EB-F98943D6F426}" type="pres">
      <dgm:prSet presAssocID="{EA8DD02F-D3A3-4441-85D9-45720CA97E30}" presName="LevelOneTextNode" presStyleLbl="node0" presStyleIdx="0" presStyleCnt="1">
        <dgm:presLayoutVars>
          <dgm:chPref val="3"/>
        </dgm:presLayoutVars>
      </dgm:prSet>
      <dgm:spPr/>
      <dgm:t>
        <a:bodyPr/>
        <a:lstStyle/>
        <a:p>
          <a:endParaRPr lang="zh-CN" altLang="en-US"/>
        </a:p>
      </dgm:t>
    </dgm:pt>
    <dgm:pt modelId="{31D98308-E8DF-4E12-A5B2-CF481E9F6665}" type="pres">
      <dgm:prSet presAssocID="{EA8DD02F-D3A3-4441-85D9-45720CA97E30}" presName="level2hierChild" presStyleCnt="0"/>
      <dgm:spPr/>
    </dgm:pt>
    <dgm:pt modelId="{486FD6BB-A0B2-4725-9729-5A5759CC9C0E}" type="pres">
      <dgm:prSet presAssocID="{27421C7F-0646-4CDD-ACBA-B675D6676D0F}" presName="conn2-1" presStyleLbl="parChTrans1D2" presStyleIdx="0" presStyleCnt="3"/>
      <dgm:spPr/>
      <dgm:t>
        <a:bodyPr/>
        <a:lstStyle/>
        <a:p>
          <a:endParaRPr lang="zh-CN" altLang="en-US"/>
        </a:p>
      </dgm:t>
    </dgm:pt>
    <dgm:pt modelId="{254E4872-E925-4DB9-8083-2966199D404A}" type="pres">
      <dgm:prSet presAssocID="{27421C7F-0646-4CDD-ACBA-B675D6676D0F}" presName="connTx" presStyleLbl="parChTrans1D2" presStyleIdx="0" presStyleCnt="3"/>
      <dgm:spPr/>
      <dgm:t>
        <a:bodyPr/>
        <a:lstStyle/>
        <a:p>
          <a:endParaRPr lang="zh-CN" altLang="en-US"/>
        </a:p>
      </dgm:t>
    </dgm:pt>
    <dgm:pt modelId="{8FD3C756-18BE-41F8-A20B-7B3ED4CE6A80}" type="pres">
      <dgm:prSet presAssocID="{A8911DFE-45D9-4C6B-99A6-6F0A99196D37}" presName="root2" presStyleCnt="0"/>
      <dgm:spPr/>
    </dgm:pt>
    <dgm:pt modelId="{944A8947-9F81-478F-9DCD-6EA37D003434}" type="pres">
      <dgm:prSet presAssocID="{A8911DFE-45D9-4C6B-99A6-6F0A99196D37}" presName="LevelTwoTextNode" presStyleLbl="node2" presStyleIdx="0" presStyleCnt="3" custScaleX="180336" custScaleY="145998">
        <dgm:presLayoutVars>
          <dgm:chPref val="3"/>
        </dgm:presLayoutVars>
      </dgm:prSet>
      <dgm:spPr/>
      <dgm:t>
        <a:bodyPr/>
        <a:lstStyle/>
        <a:p>
          <a:endParaRPr lang="zh-CN" altLang="en-US"/>
        </a:p>
      </dgm:t>
    </dgm:pt>
    <dgm:pt modelId="{37CB6569-85E3-496E-9F52-6A2058CD6A9F}" type="pres">
      <dgm:prSet presAssocID="{A8911DFE-45D9-4C6B-99A6-6F0A99196D37}" presName="level3hierChild" presStyleCnt="0"/>
      <dgm:spPr/>
    </dgm:pt>
    <dgm:pt modelId="{921B2212-8C42-40E8-8EFF-F1E2EBAF9E26}" type="pres">
      <dgm:prSet presAssocID="{F7D46A68-AC10-486E-8858-A22131D65401}" presName="conn2-1" presStyleLbl="parChTrans1D2" presStyleIdx="1" presStyleCnt="3"/>
      <dgm:spPr/>
      <dgm:t>
        <a:bodyPr/>
        <a:lstStyle/>
        <a:p>
          <a:endParaRPr lang="zh-CN" altLang="en-US"/>
        </a:p>
      </dgm:t>
    </dgm:pt>
    <dgm:pt modelId="{4638F8A1-1142-4E0A-BF05-9067FF2A5BBC}" type="pres">
      <dgm:prSet presAssocID="{F7D46A68-AC10-486E-8858-A22131D65401}" presName="connTx" presStyleLbl="parChTrans1D2" presStyleIdx="1" presStyleCnt="3"/>
      <dgm:spPr/>
      <dgm:t>
        <a:bodyPr/>
        <a:lstStyle/>
        <a:p>
          <a:endParaRPr lang="zh-CN" altLang="en-US"/>
        </a:p>
      </dgm:t>
    </dgm:pt>
    <dgm:pt modelId="{7D9731E6-A14B-4A81-9DAB-98DC0079A05D}" type="pres">
      <dgm:prSet presAssocID="{5EFD4890-558D-460F-81BC-FA4D05FFC869}" presName="root2" presStyleCnt="0"/>
      <dgm:spPr/>
    </dgm:pt>
    <dgm:pt modelId="{39FDE088-4D6A-4A08-8979-6F5A75FB200D}" type="pres">
      <dgm:prSet presAssocID="{5EFD4890-558D-460F-81BC-FA4D05FFC869}" presName="LevelTwoTextNode" presStyleLbl="node2" presStyleIdx="1" presStyleCnt="3" custScaleX="180336" custScaleY="145998">
        <dgm:presLayoutVars>
          <dgm:chPref val="3"/>
        </dgm:presLayoutVars>
      </dgm:prSet>
      <dgm:spPr/>
      <dgm:t>
        <a:bodyPr/>
        <a:lstStyle/>
        <a:p>
          <a:endParaRPr lang="zh-CN" altLang="en-US"/>
        </a:p>
      </dgm:t>
    </dgm:pt>
    <dgm:pt modelId="{DC5BE4CB-0EE8-4648-BE30-BCD040F710B7}" type="pres">
      <dgm:prSet presAssocID="{5EFD4890-558D-460F-81BC-FA4D05FFC869}" presName="level3hierChild" presStyleCnt="0"/>
      <dgm:spPr/>
    </dgm:pt>
    <dgm:pt modelId="{56A103CF-2452-4E89-8C65-9D8641FF1AB5}" type="pres">
      <dgm:prSet presAssocID="{C65B1CEF-A112-4B61-97DE-168567DBCD45}" presName="conn2-1" presStyleLbl="parChTrans1D2" presStyleIdx="2" presStyleCnt="3"/>
      <dgm:spPr/>
      <dgm:t>
        <a:bodyPr/>
        <a:lstStyle/>
        <a:p>
          <a:endParaRPr lang="zh-CN" altLang="en-US"/>
        </a:p>
      </dgm:t>
    </dgm:pt>
    <dgm:pt modelId="{CE92EE2E-3D8B-4929-9EFC-B90A1BDDDB53}" type="pres">
      <dgm:prSet presAssocID="{C65B1CEF-A112-4B61-97DE-168567DBCD45}" presName="connTx" presStyleLbl="parChTrans1D2" presStyleIdx="2" presStyleCnt="3"/>
      <dgm:spPr/>
      <dgm:t>
        <a:bodyPr/>
        <a:lstStyle/>
        <a:p>
          <a:endParaRPr lang="zh-CN" altLang="en-US"/>
        </a:p>
      </dgm:t>
    </dgm:pt>
    <dgm:pt modelId="{49434B38-73D7-4081-8C2F-B1EA0780BF1E}" type="pres">
      <dgm:prSet presAssocID="{11258ADD-3F49-47CE-B8D9-3A25D6885E79}" presName="root2" presStyleCnt="0"/>
      <dgm:spPr/>
    </dgm:pt>
    <dgm:pt modelId="{F4087009-3EA0-4CDA-9B25-2DB09224159F}" type="pres">
      <dgm:prSet presAssocID="{11258ADD-3F49-47CE-B8D9-3A25D6885E79}" presName="LevelTwoTextNode" presStyleLbl="node2" presStyleIdx="2" presStyleCnt="3" custScaleX="180336" custScaleY="145998">
        <dgm:presLayoutVars>
          <dgm:chPref val="3"/>
        </dgm:presLayoutVars>
      </dgm:prSet>
      <dgm:spPr/>
      <dgm:t>
        <a:bodyPr/>
        <a:lstStyle/>
        <a:p>
          <a:endParaRPr lang="zh-CN" altLang="en-US"/>
        </a:p>
      </dgm:t>
    </dgm:pt>
    <dgm:pt modelId="{F87242AC-B2FC-4573-8942-EC0BA8FF0E57}" type="pres">
      <dgm:prSet presAssocID="{11258ADD-3F49-47CE-B8D9-3A25D6885E79}" presName="level3hierChild" presStyleCnt="0"/>
      <dgm:spPr/>
    </dgm:pt>
  </dgm:ptLst>
  <dgm:cxnLst>
    <dgm:cxn modelId="{15EB2EBC-29BB-4030-8586-C779CBE8C8C2}" type="presOf" srcId="{A8911DFE-45D9-4C6B-99A6-6F0A99196D37}" destId="{944A8947-9F81-478F-9DCD-6EA37D003434}" srcOrd="0" destOrd="0" presId="urn:microsoft.com/office/officeart/2005/8/layout/hierarchy2"/>
    <dgm:cxn modelId="{414E6951-A233-4661-8BF8-FB979E80C24A}" type="presOf" srcId="{C65B1CEF-A112-4B61-97DE-168567DBCD45}" destId="{56A103CF-2452-4E89-8C65-9D8641FF1AB5}" srcOrd="0" destOrd="0" presId="urn:microsoft.com/office/officeart/2005/8/layout/hierarchy2"/>
    <dgm:cxn modelId="{767CFE9F-DEEB-4897-B8B7-8940F57B43F4}" type="presOf" srcId="{5EFD4890-558D-460F-81BC-FA4D05FFC869}" destId="{39FDE088-4D6A-4A08-8979-6F5A75FB200D}" srcOrd="0" destOrd="0" presId="urn:microsoft.com/office/officeart/2005/8/layout/hierarchy2"/>
    <dgm:cxn modelId="{F55E5B88-7E03-42D3-83AC-A473F981C3B1}" type="presOf" srcId="{C65B1CEF-A112-4B61-97DE-168567DBCD45}" destId="{CE92EE2E-3D8B-4929-9EFC-B90A1BDDDB53}" srcOrd="1" destOrd="0" presId="urn:microsoft.com/office/officeart/2005/8/layout/hierarchy2"/>
    <dgm:cxn modelId="{8A363BE4-FA73-44EE-B3AD-47DE94A83018}" type="presOf" srcId="{EA8DD02F-D3A3-4441-85D9-45720CA97E30}" destId="{6B73087C-1BFE-4F80-B3EB-F98943D6F426}" srcOrd="0" destOrd="0" presId="urn:microsoft.com/office/officeart/2005/8/layout/hierarchy2"/>
    <dgm:cxn modelId="{FD9B4AC2-9CCF-4573-A93D-6C8D819D460B}" type="presOf" srcId="{27421C7F-0646-4CDD-ACBA-B675D6676D0F}" destId="{486FD6BB-A0B2-4725-9729-5A5759CC9C0E}" srcOrd="0" destOrd="0" presId="urn:microsoft.com/office/officeart/2005/8/layout/hierarchy2"/>
    <dgm:cxn modelId="{B1B2D163-C344-4A12-9195-61CBD2057604}" srcId="{EA8DD02F-D3A3-4441-85D9-45720CA97E30}" destId="{5EFD4890-558D-460F-81BC-FA4D05FFC869}" srcOrd="1" destOrd="0" parTransId="{F7D46A68-AC10-486E-8858-A22131D65401}" sibTransId="{E95F3A67-BE6E-4930-A925-003994BBEA13}"/>
    <dgm:cxn modelId="{EA2FF8AB-189A-4587-B155-0426C95A8F77}" type="presOf" srcId="{11258ADD-3F49-47CE-B8D9-3A25D6885E79}" destId="{F4087009-3EA0-4CDA-9B25-2DB09224159F}" srcOrd="0" destOrd="0" presId="urn:microsoft.com/office/officeart/2005/8/layout/hierarchy2"/>
    <dgm:cxn modelId="{9EB9A7A7-4364-4548-AA1A-ED01F94D8A55}" type="presOf" srcId="{27421C7F-0646-4CDD-ACBA-B675D6676D0F}" destId="{254E4872-E925-4DB9-8083-2966199D404A}" srcOrd="1" destOrd="0" presId="urn:microsoft.com/office/officeart/2005/8/layout/hierarchy2"/>
    <dgm:cxn modelId="{7BAFF394-0AEF-44CF-861B-2B9D2899B57F}" type="presOf" srcId="{50B87470-EC87-4106-8AE7-68FE204759C0}" destId="{9CF6FB7E-3E09-4FE6-BD89-85DD8B9D235C}" srcOrd="0" destOrd="0" presId="urn:microsoft.com/office/officeart/2005/8/layout/hierarchy2"/>
    <dgm:cxn modelId="{56781D8D-C5D3-4C49-AF84-2861644E7911}" type="presOf" srcId="{F7D46A68-AC10-486E-8858-A22131D65401}" destId="{4638F8A1-1142-4E0A-BF05-9067FF2A5BBC}" srcOrd="1" destOrd="0" presId="urn:microsoft.com/office/officeart/2005/8/layout/hierarchy2"/>
    <dgm:cxn modelId="{808DDE9B-A835-4C44-8861-97D81B86C04C}" srcId="{EA8DD02F-D3A3-4441-85D9-45720CA97E30}" destId="{A8911DFE-45D9-4C6B-99A6-6F0A99196D37}" srcOrd="0" destOrd="0" parTransId="{27421C7F-0646-4CDD-ACBA-B675D6676D0F}" sibTransId="{140C2D4E-0198-4A90-9D0C-05337BDECF4B}"/>
    <dgm:cxn modelId="{058DFA55-C770-4BE3-8BDA-CD30A99D2DE7}" type="presOf" srcId="{F7D46A68-AC10-486E-8858-A22131D65401}" destId="{921B2212-8C42-40E8-8EFF-F1E2EBAF9E26}" srcOrd="0" destOrd="0" presId="urn:microsoft.com/office/officeart/2005/8/layout/hierarchy2"/>
    <dgm:cxn modelId="{E68B2C8C-2AFC-497E-8B0E-6F247758A195}" srcId="{50B87470-EC87-4106-8AE7-68FE204759C0}" destId="{EA8DD02F-D3A3-4441-85D9-45720CA97E30}" srcOrd="0" destOrd="0" parTransId="{2357ABE9-5F14-4BE5-9F16-A5511FE3020C}" sibTransId="{1B07FB9C-1CAD-400E-9D51-FCECBF2C9E62}"/>
    <dgm:cxn modelId="{9E56FC2B-6DF7-4EF2-8329-10960DC7A596}" srcId="{EA8DD02F-D3A3-4441-85D9-45720CA97E30}" destId="{11258ADD-3F49-47CE-B8D9-3A25D6885E79}" srcOrd="2" destOrd="0" parTransId="{C65B1CEF-A112-4B61-97DE-168567DBCD45}" sibTransId="{5F5D01F6-ABF3-464C-B7E8-257ED95225E9}"/>
    <dgm:cxn modelId="{94F9D1AE-B1C2-4DA0-B0E6-44492FB3E153}" type="presParOf" srcId="{9CF6FB7E-3E09-4FE6-BD89-85DD8B9D235C}" destId="{048592B2-AB97-4CE9-BC27-DE21649A6C4F}" srcOrd="0" destOrd="0" presId="urn:microsoft.com/office/officeart/2005/8/layout/hierarchy2"/>
    <dgm:cxn modelId="{AFA9CFB0-F4B6-4122-9F7B-5A4817A22095}" type="presParOf" srcId="{048592B2-AB97-4CE9-BC27-DE21649A6C4F}" destId="{6B73087C-1BFE-4F80-B3EB-F98943D6F426}" srcOrd="0" destOrd="0" presId="urn:microsoft.com/office/officeart/2005/8/layout/hierarchy2"/>
    <dgm:cxn modelId="{162B701F-2193-45C2-B6AC-0DC3F36DB538}" type="presParOf" srcId="{048592B2-AB97-4CE9-BC27-DE21649A6C4F}" destId="{31D98308-E8DF-4E12-A5B2-CF481E9F6665}" srcOrd="1" destOrd="0" presId="urn:microsoft.com/office/officeart/2005/8/layout/hierarchy2"/>
    <dgm:cxn modelId="{BEA2371F-C06C-41CD-B3F6-342607C110F3}" type="presParOf" srcId="{31D98308-E8DF-4E12-A5B2-CF481E9F6665}" destId="{486FD6BB-A0B2-4725-9729-5A5759CC9C0E}" srcOrd="0" destOrd="0" presId="urn:microsoft.com/office/officeart/2005/8/layout/hierarchy2"/>
    <dgm:cxn modelId="{BF7708CC-AC1D-4905-80DB-3D0BF1A73D35}" type="presParOf" srcId="{486FD6BB-A0B2-4725-9729-5A5759CC9C0E}" destId="{254E4872-E925-4DB9-8083-2966199D404A}" srcOrd="0" destOrd="0" presId="urn:microsoft.com/office/officeart/2005/8/layout/hierarchy2"/>
    <dgm:cxn modelId="{18E36800-7A37-45BF-895A-15AD1AD721FE}" type="presParOf" srcId="{31D98308-E8DF-4E12-A5B2-CF481E9F6665}" destId="{8FD3C756-18BE-41F8-A20B-7B3ED4CE6A80}" srcOrd="1" destOrd="0" presId="urn:microsoft.com/office/officeart/2005/8/layout/hierarchy2"/>
    <dgm:cxn modelId="{AB2A3F86-2692-4715-90E7-3993A435ABB5}" type="presParOf" srcId="{8FD3C756-18BE-41F8-A20B-7B3ED4CE6A80}" destId="{944A8947-9F81-478F-9DCD-6EA37D003434}" srcOrd="0" destOrd="0" presId="urn:microsoft.com/office/officeart/2005/8/layout/hierarchy2"/>
    <dgm:cxn modelId="{50C2E44C-E875-4C70-AB57-9828CE2EF757}" type="presParOf" srcId="{8FD3C756-18BE-41F8-A20B-7B3ED4CE6A80}" destId="{37CB6569-85E3-496E-9F52-6A2058CD6A9F}" srcOrd="1" destOrd="0" presId="urn:microsoft.com/office/officeart/2005/8/layout/hierarchy2"/>
    <dgm:cxn modelId="{FCEDD7CB-6076-4F70-B953-BC0608C6A697}" type="presParOf" srcId="{31D98308-E8DF-4E12-A5B2-CF481E9F6665}" destId="{921B2212-8C42-40E8-8EFF-F1E2EBAF9E26}" srcOrd="2" destOrd="0" presId="urn:microsoft.com/office/officeart/2005/8/layout/hierarchy2"/>
    <dgm:cxn modelId="{0DBD548A-90B1-4B19-9E62-6F58F402F1D4}" type="presParOf" srcId="{921B2212-8C42-40E8-8EFF-F1E2EBAF9E26}" destId="{4638F8A1-1142-4E0A-BF05-9067FF2A5BBC}" srcOrd="0" destOrd="0" presId="urn:microsoft.com/office/officeart/2005/8/layout/hierarchy2"/>
    <dgm:cxn modelId="{8E79CAB6-0154-41D7-B578-2DE80D9BD07A}" type="presParOf" srcId="{31D98308-E8DF-4E12-A5B2-CF481E9F6665}" destId="{7D9731E6-A14B-4A81-9DAB-98DC0079A05D}" srcOrd="3" destOrd="0" presId="urn:microsoft.com/office/officeart/2005/8/layout/hierarchy2"/>
    <dgm:cxn modelId="{841AC5FD-50EB-4736-844F-AD1383A2B083}" type="presParOf" srcId="{7D9731E6-A14B-4A81-9DAB-98DC0079A05D}" destId="{39FDE088-4D6A-4A08-8979-6F5A75FB200D}" srcOrd="0" destOrd="0" presId="urn:microsoft.com/office/officeart/2005/8/layout/hierarchy2"/>
    <dgm:cxn modelId="{EC59E776-84D1-4665-A439-76C20AEAB8F4}" type="presParOf" srcId="{7D9731E6-A14B-4A81-9DAB-98DC0079A05D}" destId="{DC5BE4CB-0EE8-4648-BE30-BCD040F710B7}" srcOrd="1" destOrd="0" presId="urn:microsoft.com/office/officeart/2005/8/layout/hierarchy2"/>
    <dgm:cxn modelId="{13EEBE40-21CD-4D4E-9109-089EFDDAF581}" type="presParOf" srcId="{31D98308-E8DF-4E12-A5B2-CF481E9F6665}" destId="{56A103CF-2452-4E89-8C65-9D8641FF1AB5}" srcOrd="4" destOrd="0" presId="urn:microsoft.com/office/officeart/2005/8/layout/hierarchy2"/>
    <dgm:cxn modelId="{A130B101-923A-48F2-9C25-834FFD2862C7}" type="presParOf" srcId="{56A103CF-2452-4E89-8C65-9D8641FF1AB5}" destId="{CE92EE2E-3D8B-4929-9EFC-B90A1BDDDB53}" srcOrd="0" destOrd="0" presId="urn:microsoft.com/office/officeart/2005/8/layout/hierarchy2"/>
    <dgm:cxn modelId="{DC033C1E-0061-41C2-A0CD-279295E875C6}" type="presParOf" srcId="{31D98308-E8DF-4E12-A5B2-CF481E9F6665}" destId="{49434B38-73D7-4081-8C2F-B1EA0780BF1E}" srcOrd="5" destOrd="0" presId="urn:microsoft.com/office/officeart/2005/8/layout/hierarchy2"/>
    <dgm:cxn modelId="{EB365463-3308-408B-879C-BB25491E9CE6}" type="presParOf" srcId="{49434B38-73D7-4081-8C2F-B1EA0780BF1E}" destId="{F4087009-3EA0-4CDA-9B25-2DB09224159F}" srcOrd="0" destOrd="0" presId="urn:microsoft.com/office/officeart/2005/8/layout/hierarchy2"/>
    <dgm:cxn modelId="{C1FD1E25-352E-447D-818C-28D11CD8A53C}" type="presParOf" srcId="{49434B38-73D7-4081-8C2F-B1EA0780BF1E}" destId="{F87242AC-B2FC-4573-8942-EC0BA8FF0E57}" srcOrd="1" destOrd="0" presId="urn:microsoft.com/office/officeart/2005/8/layout/hierarchy2"/>
  </dgm:cxnLst>
  <dgm:bg/>
  <dgm:whole/>
</dgm:dataModel>
</file>

<file path=ppt/diagrams/data16.xml><?xml version="1.0" encoding="utf-8"?>
<dgm:dataModel xmlns:dgm="http://schemas.openxmlformats.org/drawingml/2006/diagram" xmlns:a="http://schemas.openxmlformats.org/drawingml/2006/main">
  <dgm:ptLst>
    <dgm:pt modelId="{9E235117-6B41-4D47-BCD4-3C168D72C23A}" type="doc">
      <dgm:prSet loTypeId="urn:microsoft.com/office/officeart/2005/8/layout/cycle8" loCatId="cycle" qsTypeId="urn:microsoft.com/office/officeart/2005/8/quickstyle/simple1" qsCatId="simple" csTypeId="urn:microsoft.com/office/officeart/2005/8/colors/colorful4" csCatId="colorful" phldr="1"/>
      <dgm:spPr/>
      <dgm:t>
        <a:bodyPr/>
        <a:lstStyle/>
        <a:p>
          <a:endParaRPr lang="zh-CN" altLang="en-US"/>
        </a:p>
      </dgm:t>
    </dgm:pt>
    <dgm:pt modelId="{E859FAEA-7043-4A06-8E52-7B65D66A758B}">
      <dgm:prSet custT="1"/>
      <dgm:spPr/>
      <dgm:t>
        <a:bodyPr/>
        <a:lstStyle/>
        <a:p>
          <a:pPr rtl="0"/>
          <a:r>
            <a:rPr lang="zh-CN" sz="1600" b="1" dirty="0" smtClean="0"/>
            <a:t>波特率发生器</a:t>
          </a:r>
          <a:endParaRPr lang="zh-CN" altLang="en-US" sz="1600" b="1" dirty="0"/>
        </a:p>
      </dgm:t>
    </dgm:pt>
    <dgm:pt modelId="{F21A1CF1-34BA-4514-BFBC-BA9DCC41DCA4}" type="parTrans" cxnId="{3A5B4388-529E-4467-897B-D287A3342780}">
      <dgm:prSet/>
      <dgm:spPr/>
      <dgm:t>
        <a:bodyPr/>
        <a:lstStyle/>
        <a:p>
          <a:endParaRPr lang="zh-CN" altLang="en-US" sz="2800" b="1"/>
        </a:p>
      </dgm:t>
    </dgm:pt>
    <dgm:pt modelId="{78708C42-57AB-46A7-A781-7609E9F3DACE}" type="sibTrans" cxnId="{3A5B4388-529E-4467-897B-D287A3342780}">
      <dgm:prSet/>
      <dgm:spPr/>
      <dgm:t>
        <a:bodyPr/>
        <a:lstStyle/>
        <a:p>
          <a:endParaRPr lang="zh-CN" altLang="en-US" sz="2800" b="1"/>
        </a:p>
      </dgm:t>
    </dgm:pt>
    <dgm:pt modelId="{33A2CED8-9979-40AD-893D-305C6C758D1F}">
      <dgm:prSet custT="1"/>
      <dgm:spPr/>
      <dgm:t>
        <a:bodyPr/>
        <a:lstStyle/>
        <a:p>
          <a:pPr rtl="0"/>
          <a:r>
            <a:rPr lang="zh-CN" sz="1600" b="1" dirty="0" smtClean="0"/>
            <a:t>发送器</a:t>
          </a:r>
          <a:r>
            <a:rPr lang="en-US" sz="1600" b="1" dirty="0" smtClean="0"/>
            <a:t>/</a:t>
          </a:r>
          <a:r>
            <a:rPr lang="zh-CN" sz="1600" b="1" dirty="0" smtClean="0"/>
            <a:t>接收器控制单元</a:t>
          </a:r>
          <a:endParaRPr lang="zh-CN" altLang="en-US" sz="1600" b="1" dirty="0"/>
        </a:p>
      </dgm:t>
    </dgm:pt>
    <dgm:pt modelId="{DB7E7D39-00FB-4DAD-A833-2ECF08285DAF}" type="parTrans" cxnId="{EA1E8448-D4EC-4080-AB78-6E7B41E6C768}">
      <dgm:prSet/>
      <dgm:spPr/>
      <dgm:t>
        <a:bodyPr/>
        <a:lstStyle/>
        <a:p>
          <a:endParaRPr lang="zh-CN" altLang="en-US" sz="2800" b="1"/>
        </a:p>
      </dgm:t>
    </dgm:pt>
    <dgm:pt modelId="{8B656079-79D9-4CD2-A3BA-68AC063F2D3F}" type="sibTrans" cxnId="{EA1E8448-D4EC-4080-AB78-6E7B41E6C768}">
      <dgm:prSet/>
      <dgm:spPr/>
      <dgm:t>
        <a:bodyPr/>
        <a:lstStyle/>
        <a:p>
          <a:endParaRPr lang="zh-CN" altLang="en-US" sz="2800" b="1"/>
        </a:p>
      </dgm:t>
    </dgm:pt>
    <dgm:pt modelId="{7D7E8ED2-68E3-4369-BEC3-5DF617ED6510}">
      <dgm:prSet custT="1"/>
      <dgm:spPr/>
      <dgm:t>
        <a:bodyPr/>
        <a:lstStyle/>
        <a:p>
          <a:pPr rtl="0"/>
          <a:r>
            <a:rPr lang="zh-CN" sz="1600" b="1" dirty="0" smtClean="0"/>
            <a:t>数据收发寄存器单元</a:t>
          </a:r>
          <a:endParaRPr lang="zh-CN" altLang="en-US" sz="1600" b="1" dirty="0"/>
        </a:p>
      </dgm:t>
    </dgm:pt>
    <dgm:pt modelId="{23069F76-CCE6-478F-B65A-D75C66DC59DC}" type="parTrans" cxnId="{1686B9C5-36CC-41B2-8387-0A0B23F19037}">
      <dgm:prSet/>
      <dgm:spPr/>
      <dgm:t>
        <a:bodyPr/>
        <a:lstStyle/>
        <a:p>
          <a:endParaRPr lang="zh-CN" altLang="en-US" sz="2800" b="1"/>
        </a:p>
      </dgm:t>
    </dgm:pt>
    <dgm:pt modelId="{204FAF35-0E43-486F-9D64-7CBBF0B5E406}" type="sibTrans" cxnId="{1686B9C5-36CC-41B2-8387-0A0B23F19037}">
      <dgm:prSet/>
      <dgm:spPr/>
      <dgm:t>
        <a:bodyPr/>
        <a:lstStyle/>
        <a:p>
          <a:endParaRPr lang="zh-CN" altLang="en-US" sz="2800" b="1"/>
        </a:p>
      </dgm:t>
    </dgm:pt>
    <dgm:pt modelId="{C3442FA1-5511-4AC4-A0A6-327258C38C0B}" type="pres">
      <dgm:prSet presAssocID="{9E235117-6B41-4D47-BCD4-3C168D72C23A}" presName="compositeShape" presStyleCnt="0">
        <dgm:presLayoutVars>
          <dgm:chMax val="7"/>
          <dgm:dir/>
          <dgm:resizeHandles val="exact"/>
        </dgm:presLayoutVars>
      </dgm:prSet>
      <dgm:spPr/>
      <dgm:t>
        <a:bodyPr/>
        <a:lstStyle/>
        <a:p>
          <a:endParaRPr lang="zh-CN" altLang="en-US"/>
        </a:p>
      </dgm:t>
    </dgm:pt>
    <dgm:pt modelId="{D24122BD-BEBC-42A9-A2A4-98042DD9C2F4}" type="pres">
      <dgm:prSet presAssocID="{9E235117-6B41-4D47-BCD4-3C168D72C23A}" presName="wedge1" presStyleLbl="node1" presStyleIdx="0" presStyleCnt="3"/>
      <dgm:spPr/>
      <dgm:t>
        <a:bodyPr/>
        <a:lstStyle/>
        <a:p>
          <a:endParaRPr lang="zh-CN" altLang="en-US"/>
        </a:p>
      </dgm:t>
    </dgm:pt>
    <dgm:pt modelId="{58E8BFFA-5C97-4DD2-AB70-5023366EC4E6}" type="pres">
      <dgm:prSet presAssocID="{9E235117-6B41-4D47-BCD4-3C168D72C23A}" presName="dummy1a" presStyleCnt="0"/>
      <dgm:spPr/>
    </dgm:pt>
    <dgm:pt modelId="{1A6B9608-8BA6-4EA1-9238-990608A55F81}" type="pres">
      <dgm:prSet presAssocID="{9E235117-6B41-4D47-BCD4-3C168D72C23A}" presName="dummy1b" presStyleCnt="0"/>
      <dgm:spPr/>
    </dgm:pt>
    <dgm:pt modelId="{5D278802-D2AF-494C-B89D-5AA17A68EAF1}" type="pres">
      <dgm:prSet presAssocID="{9E235117-6B41-4D47-BCD4-3C168D72C23A}" presName="wedge1Tx" presStyleLbl="node1" presStyleIdx="0" presStyleCnt="3">
        <dgm:presLayoutVars>
          <dgm:chMax val="0"/>
          <dgm:chPref val="0"/>
          <dgm:bulletEnabled val="1"/>
        </dgm:presLayoutVars>
      </dgm:prSet>
      <dgm:spPr/>
      <dgm:t>
        <a:bodyPr/>
        <a:lstStyle/>
        <a:p>
          <a:endParaRPr lang="zh-CN" altLang="en-US"/>
        </a:p>
      </dgm:t>
    </dgm:pt>
    <dgm:pt modelId="{A1EF1277-E600-46B5-94A1-5B800E4928A6}" type="pres">
      <dgm:prSet presAssocID="{9E235117-6B41-4D47-BCD4-3C168D72C23A}" presName="wedge2" presStyleLbl="node1" presStyleIdx="1" presStyleCnt="3"/>
      <dgm:spPr/>
      <dgm:t>
        <a:bodyPr/>
        <a:lstStyle/>
        <a:p>
          <a:endParaRPr lang="zh-CN" altLang="en-US"/>
        </a:p>
      </dgm:t>
    </dgm:pt>
    <dgm:pt modelId="{9FF8C866-EA1A-4FB7-8E88-3D53EB1A48C6}" type="pres">
      <dgm:prSet presAssocID="{9E235117-6B41-4D47-BCD4-3C168D72C23A}" presName="dummy2a" presStyleCnt="0"/>
      <dgm:spPr/>
    </dgm:pt>
    <dgm:pt modelId="{E510ACDC-934B-4643-92BA-7CFCAC0F7AB1}" type="pres">
      <dgm:prSet presAssocID="{9E235117-6B41-4D47-BCD4-3C168D72C23A}" presName="dummy2b" presStyleCnt="0"/>
      <dgm:spPr/>
    </dgm:pt>
    <dgm:pt modelId="{00F5CED8-B198-42B4-A61B-CB87645D6974}" type="pres">
      <dgm:prSet presAssocID="{9E235117-6B41-4D47-BCD4-3C168D72C23A}" presName="wedge2Tx" presStyleLbl="node1" presStyleIdx="1" presStyleCnt="3">
        <dgm:presLayoutVars>
          <dgm:chMax val="0"/>
          <dgm:chPref val="0"/>
          <dgm:bulletEnabled val="1"/>
        </dgm:presLayoutVars>
      </dgm:prSet>
      <dgm:spPr/>
      <dgm:t>
        <a:bodyPr/>
        <a:lstStyle/>
        <a:p>
          <a:endParaRPr lang="zh-CN" altLang="en-US"/>
        </a:p>
      </dgm:t>
    </dgm:pt>
    <dgm:pt modelId="{2616E5BD-7A91-432A-9DFB-1051CD8FF312}" type="pres">
      <dgm:prSet presAssocID="{9E235117-6B41-4D47-BCD4-3C168D72C23A}" presName="wedge3" presStyleLbl="node1" presStyleIdx="2" presStyleCnt="3"/>
      <dgm:spPr/>
      <dgm:t>
        <a:bodyPr/>
        <a:lstStyle/>
        <a:p>
          <a:endParaRPr lang="zh-CN" altLang="en-US"/>
        </a:p>
      </dgm:t>
    </dgm:pt>
    <dgm:pt modelId="{D1F91675-BD6F-4E52-A5CE-D66143EE7AF1}" type="pres">
      <dgm:prSet presAssocID="{9E235117-6B41-4D47-BCD4-3C168D72C23A}" presName="dummy3a" presStyleCnt="0"/>
      <dgm:spPr/>
    </dgm:pt>
    <dgm:pt modelId="{4598A9B2-5AD7-4D2C-925A-183FE9C5AC6D}" type="pres">
      <dgm:prSet presAssocID="{9E235117-6B41-4D47-BCD4-3C168D72C23A}" presName="dummy3b" presStyleCnt="0"/>
      <dgm:spPr/>
    </dgm:pt>
    <dgm:pt modelId="{0B37C91B-5E19-4291-B4B6-7323C5B2E89E}" type="pres">
      <dgm:prSet presAssocID="{9E235117-6B41-4D47-BCD4-3C168D72C23A}" presName="wedge3Tx" presStyleLbl="node1" presStyleIdx="2" presStyleCnt="3">
        <dgm:presLayoutVars>
          <dgm:chMax val="0"/>
          <dgm:chPref val="0"/>
          <dgm:bulletEnabled val="1"/>
        </dgm:presLayoutVars>
      </dgm:prSet>
      <dgm:spPr/>
      <dgm:t>
        <a:bodyPr/>
        <a:lstStyle/>
        <a:p>
          <a:endParaRPr lang="zh-CN" altLang="en-US"/>
        </a:p>
      </dgm:t>
    </dgm:pt>
    <dgm:pt modelId="{CFFD374E-09D8-4FA4-8ED9-E9555F34D88A}" type="pres">
      <dgm:prSet presAssocID="{78708C42-57AB-46A7-A781-7609E9F3DACE}" presName="arrowWedge1" presStyleLbl="fgSibTrans2D1" presStyleIdx="0" presStyleCnt="3"/>
      <dgm:spPr/>
    </dgm:pt>
    <dgm:pt modelId="{B7AC0343-A5D8-40A2-9B53-254E3A56D048}" type="pres">
      <dgm:prSet presAssocID="{8B656079-79D9-4CD2-A3BA-68AC063F2D3F}" presName="arrowWedge2" presStyleLbl="fgSibTrans2D1" presStyleIdx="1" presStyleCnt="3"/>
      <dgm:spPr/>
    </dgm:pt>
    <dgm:pt modelId="{5DDF7786-2F0B-4F47-9E70-979AD7A18994}" type="pres">
      <dgm:prSet presAssocID="{204FAF35-0E43-486F-9D64-7CBBF0B5E406}" presName="arrowWedge3" presStyleLbl="fgSibTrans2D1" presStyleIdx="2" presStyleCnt="3"/>
      <dgm:spPr/>
    </dgm:pt>
  </dgm:ptLst>
  <dgm:cxnLst>
    <dgm:cxn modelId="{7F5BD29F-8976-443B-BCDE-4D44F620F5AA}" type="presOf" srcId="{7D7E8ED2-68E3-4369-BEC3-5DF617ED6510}" destId="{0B37C91B-5E19-4291-B4B6-7323C5B2E89E}" srcOrd="1" destOrd="0" presId="urn:microsoft.com/office/officeart/2005/8/layout/cycle8"/>
    <dgm:cxn modelId="{30608518-8D48-42FE-B3C9-C98ED73D41B1}" type="presOf" srcId="{E859FAEA-7043-4A06-8E52-7B65D66A758B}" destId="{5D278802-D2AF-494C-B89D-5AA17A68EAF1}" srcOrd="1" destOrd="0" presId="urn:microsoft.com/office/officeart/2005/8/layout/cycle8"/>
    <dgm:cxn modelId="{3A5B4388-529E-4467-897B-D287A3342780}" srcId="{9E235117-6B41-4D47-BCD4-3C168D72C23A}" destId="{E859FAEA-7043-4A06-8E52-7B65D66A758B}" srcOrd="0" destOrd="0" parTransId="{F21A1CF1-34BA-4514-BFBC-BA9DCC41DCA4}" sibTransId="{78708C42-57AB-46A7-A781-7609E9F3DACE}"/>
    <dgm:cxn modelId="{9C530085-DD14-4257-8A57-398C8D0C847D}" type="presOf" srcId="{33A2CED8-9979-40AD-893D-305C6C758D1F}" destId="{A1EF1277-E600-46B5-94A1-5B800E4928A6}" srcOrd="0" destOrd="0" presId="urn:microsoft.com/office/officeart/2005/8/layout/cycle8"/>
    <dgm:cxn modelId="{C34DBF81-A7F0-4A7F-AC06-60FDCB6CB2DC}" type="presOf" srcId="{7D7E8ED2-68E3-4369-BEC3-5DF617ED6510}" destId="{2616E5BD-7A91-432A-9DFB-1051CD8FF312}" srcOrd="0" destOrd="0" presId="urn:microsoft.com/office/officeart/2005/8/layout/cycle8"/>
    <dgm:cxn modelId="{724AAE34-380A-48E6-996B-51D3A6EF311D}" type="presOf" srcId="{9E235117-6B41-4D47-BCD4-3C168D72C23A}" destId="{C3442FA1-5511-4AC4-A0A6-327258C38C0B}" srcOrd="0" destOrd="0" presId="urn:microsoft.com/office/officeart/2005/8/layout/cycle8"/>
    <dgm:cxn modelId="{EA1E8448-D4EC-4080-AB78-6E7B41E6C768}" srcId="{9E235117-6B41-4D47-BCD4-3C168D72C23A}" destId="{33A2CED8-9979-40AD-893D-305C6C758D1F}" srcOrd="1" destOrd="0" parTransId="{DB7E7D39-00FB-4DAD-A833-2ECF08285DAF}" sibTransId="{8B656079-79D9-4CD2-A3BA-68AC063F2D3F}"/>
    <dgm:cxn modelId="{593D2C6E-9580-4577-AC73-B5B1530425D8}" type="presOf" srcId="{E859FAEA-7043-4A06-8E52-7B65D66A758B}" destId="{D24122BD-BEBC-42A9-A2A4-98042DD9C2F4}" srcOrd="0" destOrd="0" presId="urn:microsoft.com/office/officeart/2005/8/layout/cycle8"/>
    <dgm:cxn modelId="{BD917AA9-96BF-4ACB-8C74-2175EDC199C5}" type="presOf" srcId="{33A2CED8-9979-40AD-893D-305C6C758D1F}" destId="{00F5CED8-B198-42B4-A61B-CB87645D6974}" srcOrd="1" destOrd="0" presId="urn:microsoft.com/office/officeart/2005/8/layout/cycle8"/>
    <dgm:cxn modelId="{1686B9C5-36CC-41B2-8387-0A0B23F19037}" srcId="{9E235117-6B41-4D47-BCD4-3C168D72C23A}" destId="{7D7E8ED2-68E3-4369-BEC3-5DF617ED6510}" srcOrd="2" destOrd="0" parTransId="{23069F76-CCE6-478F-B65A-D75C66DC59DC}" sibTransId="{204FAF35-0E43-486F-9D64-7CBBF0B5E406}"/>
    <dgm:cxn modelId="{1A4AF201-68A8-4EFF-83E7-85C8B3FA5656}" type="presParOf" srcId="{C3442FA1-5511-4AC4-A0A6-327258C38C0B}" destId="{D24122BD-BEBC-42A9-A2A4-98042DD9C2F4}" srcOrd="0" destOrd="0" presId="urn:microsoft.com/office/officeart/2005/8/layout/cycle8"/>
    <dgm:cxn modelId="{EEDDEA08-4D5D-4D3C-8814-5794A2222689}" type="presParOf" srcId="{C3442FA1-5511-4AC4-A0A6-327258C38C0B}" destId="{58E8BFFA-5C97-4DD2-AB70-5023366EC4E6}" srcOrd="1" destOrd="0" presId="urn:microsoft.com/office/officeart/2005/8/layout/cycle8"/>
    <dgm:cxn modelId="{43D06D4C-577B-45F0-8D66-C03E865ABF8B}" type="presParOf" srcId="{C3442FA1-5511-4AC4-A0A6-327258C38C0B}" destId="{1A6B9608-8BA6-4EA1-9238-990608A55F81}" srcOrd="2" destOrd="0" presId="urn:microsoft.com/office/officeart/2005/8/layout/cycle8"/>
    <dgm:cxn modelId="{82DCDE12-8689-41FD-8DC9-7D0EC025D28B}" type="presParOf" srcId="{C3442FA1-5511-4AC4-A0A6-327258C38C0B}" destId="{5D278802-D2AF-494C-B89D-5AA17A68EAF1}" srcOrd="3" destOrd="0" presId="urn:microsoft.com/office/officeart/2005/8/layout/cycle8"/>
    <dgm:cxn modelId="{759EC83B-847D-49F7-A1D5-FA13E1F98220}" type="presParOf" srcId="{C3442FA1-5511-4AC4-A0A6-327258C38C0B}" destId="{A1EF1277-E600-46B5-94A1-5B800E4928A6}" srcOrd="4" destOrd="0" presId="urn:microsoft.com/office/officeart/2005/8/layout/cycle8"/>
    <dgm:cxn modelId="{94F44849-76FB-48BB-ADBB-CDCEF9240693}" type="presParOf" srcId="{C3442FA1-5511-4AC4-A0A6-327258C38C0B}" destId="{9FF8C866-EA1A-4FB7-8E88-3D53EB1A48C6}" srcOrd="5" destOrd="0" presId="urn:microsoft.com/office/officeart/2005/8/layout/cycle8"/>
    <dgm:cxn modelId="{BC9E1EDD-851B-4A3A-BECF-97351DC82A2D}" type="presParOf" srcId="{C3442FA1-5511-4AC4-A0A6-327258C38C0B}" destId="{E510ACDC-934B-4643-92BA-7CFCAC0F7AB1}" srcOrd="6" destOrd="0" presId="urn:microsoft.com/office/officeart/2005/8/layout/cycle8"/>
    <dgm:cxn modelId="{10D82A1F-70B8-43C9-A432-B286FD5D6C1D}" type="presParOf" srcId="{C3442FA1-5511-4AC4-A0A6-327258C38C0B}" destId="{00F5CED8-B198-42B4-A61B-CB87645D6974}" srcOrd="7" destOrd="0" presId="urn:microsoft.com/office/officeart/2005/8/layout/cycle8"/>
    <dgm:cxn modelId="{19BCE414-8CE3-49DA-BC95-C087E7C0EE73}" type="presParOf" srcId="{C3442FA1-5511-4AC4-A0A6-327258C38C0B}" destId="{2616E5BD-7A91-432A-9DFB-1051CD8FF312}" srcOrd="8" destOrd="0" presId="urn:microsoft.com/office/officeart/2005/8/layout/cycle8"/>
    <dgm:cxn modelId="{FF431BE7-6A2D-46A2-A358-BB05155C3A15}" type="presParOf" srcId="{C3442FA1-5511-4AC4-A0A6-327258C38C0B}" destId="{D1F91675-BD6F-4E52-A5CE-D66143EE7AF1}" srcOrd="9" destOrd="0" presId="urn:microsoft.com/office/officeart/2005/8/layout/cycle8"/>
    <dgm:cxn modelId="{A8BFDF75-DED6-4BA8-ADBD-15BF77D6D6BD}" type="presParOf" srcId="{C3442FA1-5511-4AC4-A0A6-327258C38C0B}" destId="{4598A9B2-5AD7-4D2C-925A-183FE9C5AC6D}" srcOrd="10" destOrd="0" presId="urn:microsoft.com/office/officeart/2005/8/layout/cycle8"/>
    <dgm:cxn modelId="{5F8229D6-1AD0-4D70-8E5E-499BEB877C4C}" type="presParOf" srcId="{C3442FA1-5511-4AC4-A0A6-327258C38C0B}" destId="{0B37C91B-5E19-4291-B4B6-7323C5B2E89E}" srcOrd="11" destOrd="0" presId="urn:microsoft.com/office/officeart/2005/8/layout/cycle8"/>
    <dgm:cxn modelId="{D9DDD733-F402-4D4D-9446-FBB380DBD45D}" type="presParOf" srcId="{C3442FA1-5511-4AC4-A0A6-327258C38C0B}" destId="{CFFD374E-09D8-4FA4-8ED9-E9555F34D88A}" srcOrd="12" destOrd="0" presId="urn:microsoft.com/office/officeart/2005/8/layout/cycle8"/>
    <dgm:cxn modelId="{27BA6F73-B6C9-429E-A6EC-E56FC77495F4}" type="presParOf" srcId="{C3442FA1-5511-4AC4-A0A6-327258C38C0B}" destId="{B7AC0343-A5D8-40A2-9B53-254E3A56D048}" srcOrd="13" destOrd="0" presId="urn:microsoft.com/office/officeart/2005/8/layout/cycle8"/>
    <dgm:cxn modelId="{99269177-29E9-431E-9DC7-B60FE4E56FD3}" type="presParOf" srcId="{C3442FA1-5511-4AC4-A0A6-327258C38C0B}" destId="{5DDF7786-2F0B-4F47-9E70-979AD7A18994}" srcOrd="14" destOrd="0" presId="urn:microsoft.com/office/officeart/2005/8/layout/cycle8"/>
  </dgm:cxnLst>
  <dgm:bg/>
  <dgm:whole/>
</dgm:dataModel>
</file>

<file path=ppt/diagrams/data17.xml><?xml version="1.0" encoding="utf-8"?>
<dgm:dataModel xmlns:dgm="http://schemas.openxmlformats.org/drawingml/2006/diagram" xmlns:a="http://schemas.openxmlformats.org/drawingml/2006/main">
  <dgm:ptLst>
    <dgm:pt modelId="{0822242E-C986-4A21-9DE3-CB4023CC7EF8}" type="doc">
      <dgm:prSet loTypeId="urn:microsoft.com/office/officeart/2005/8/layout/target3" loCatId="relationship" qsTypeId="urn:microsoft.com/office/officeart/2005/8/quickstyle/simple1" qsCatId="simple" csTypeId="urn:microsoft.com/office/officeart/2005/8/colors/colorful4" csCatId="colorful" phldr="1"/>
      <dgm:spPr/>
      <dgm:t>
        <a:bodyPr/>
        <a:lstStyle/>
        <a:p>
          <a:endParaRPr lang="zh-CN" altLang="en-US"/>
        </a:p>
      </dgm:t>
    </dgm:pt>
    <dgm:pt modelId="{4218DA62-B434-4F77-88CA-5534073329BE}">
      <dgm:prSet custT="1"/>
      <dgm:spPr/>
      <dgm:t>
        <a:bodyPr/>
        <a:lstStyle/>
        <a:p>
          <a:pPr algn="l" rtl="0"/>
          <a:r>
            <a:rPr lang="en-US" sz="1800" b="1" dirty="0" smtClean="0"/>
            <a:t>CR1</a:t>
          </a:r>
          <a:r>
            <a:rPr lang="zh-CN" sz="1800" b="1" dirty="0" smtClean="0"/>
            <a:t>主要用于配置</a:t>
          </a:r>
          <a:r>
            <a:rPr lang="en-US" sz="1800" b="1" dirty="0" smtClean="0"/>
            <a:t>USART</a:t>
          </a:r>
          <a:r>
            <a:rPr lang="zh-CN" sz="1800" b="1" dirty="0" smtClean="0"/>
            <a:t>的数据位、校验位及中断使能；</a:t>
          </a:r>
          <a:endParaRPr lang="zh-CN" sz="1800" dirty="0"/>
        </a:p>
      </dgm:t>
    </dgm:pt>
    <dgm:pt modelId="{57FCE4FB-2DCE-498C-92BB-DD848D9B0E94}" type="parTrans" cxnId="{305BF3B8-B82D-48B8-B1C0-B6B287680263}">
      <dgm:prSet/>
      <dgm:spPr/>
      <dgm:t>
        <a:bodyPr/>
        <a:lstStyle/>
        <a:p>
          <a:endParaRPr lang="zh-CN" altLang="en-US" sz="1800"/>
        </a:p>
      </dgm:t>
    </dgm:pt>
    <dgm:pt modelId="{660F055E-1550-44AC-B27D-32E887908AEE}" type="sibTrans" cxnId="{305BF3B8-B82D-48B8-B1C0-B6B287680263}">
      <dgm:prSet/>
      <dgm:spPr/>
      <dgm:t>
        <a:bodyPr/>
        <a:lstStyle/>
        <a:p>
          <a:endParaRPr lang="zh-CN" altLang="en-US" sz="1800"/>
        </a:p>
      </dgm:t>
    </dgm:pt>
    <dgm:pt modelId="{5EEF58E1-9269-4EF0-9452-06EAF828A4B1}">
      <dgm:prSet custT="1"/>
      <dgm:spPr/>
      <dgm:t>
        <a:bodyPr/>
        <a:lstStyle/>
        <a:p>
          <a:pPr algn="l" rtl="0"/>
          <a:r>
            <a:rPr lang="en-US" sz="1800" b="1" dirty="0" smtClean="0"/>
            <a:t>CR2</a:t>
          </a:r>
          <a:r>
            <a:rPr lang="zh-CN" sz="1800" b="1" dirty="0" smtClean="0"/>
            <a:t>用于配置</a:t>
          </a:r>
          <a:r>
            <a:rPr lang="en-US" sz="1800" b="1" dirty="0" smtClean="0"/>
            <a:t>USART</a:t>
          </a:r>
          <a:r>
            <a:rPr lang="zh-CN" sz="1800" b="1" dirty="0" smtClean="0"/>
            <a:t>停止位以及</a:t>
          </a:r>
          <a:r>
            <a:rPr lang="en-US" sz="1800" b="1" dirty="0" smtClean="0"/>
            <a:t>SCLK</a:t>
          </a:r>
          <a:r>
            <a:rPr lang="zh-CN" sz="1800" b="1" dirty="0" smtClean="0"/>
            <a:t>时钟控制；</a:t>
          </a:r>
          <a:endParaRPr lang="zh-CN" sz="1800" dirty="0"/>
        </a:p>
      </dgm:t>
    </dgm:pt>
    <dgm:pt modelId="{7A439330-8472-46BC-ABEF-98DC2A5B7A07}" type="parTrans" cxnId="{6AAFAE4C-3504-461A-BF20-6AE105E45BEE}">
      <dgm:prSet/>
      <dgm:spPr/>
      <dgm:t>
        <a:bodyPr/>
        <a:lstStyle/>
        <a:p>
          <a:endParaRPr lang="zh-CN" altLang="en-US" sz="1800"/>
        </a:p>
      </dgm:t>
    </dgm:pt>
    <dgm:pt modelId="{2F3ADC07-3E00-4B1A-B150-7B6C4C7C4079}" type="sibTrans" cxnId="{6AAFAE4C-3504-461A-BF20-6AE105E45BEE}">
      <dgm:prSet/>
      <dgm:spPr/>
      <dgm:t>
        <a:bodyPr/>
        <a:lstStyle/>
        <a:p>
          <a:endParaRPr lang="zh-CN" altLang="en-US" sz="1800"/>
        </a:p>
      </dgm:t>
    </dgm:pt>
    <dgm:pt modelId="{FDBBBF5B-4F06-40F8-9393-98AAC63AF0A1}">
      <dgm:prSet custT="1"/>
      <dgm:spPr/>
      <dgm:t>
        <a:bodyPr/>
        <a:lstStyle/>
        <a:p>
          <a:pPr rtl="0"/>
          <a:r>
            <a:rPr lang="en-US" sz="1800" b="1" dirty="0" smtClean="0"/>
            <a:t>CR3</a:t>
          </a:r>
          <a:r>
            <a:rPr lang="zh-CN" sz="1800" b="1" dirty="0" smtClean="0"/>
            <a:t>主要涉及</a:t>
          </a:r>
          <a:r>
            <a:rPr lang="en-US" sz="1800" b="1" dirty="0" smtClean="0"/>
            <a:t>CTS</a:t>
          </a:r>
          <a:r>
            <a:rPr lang="zh-CN" sz="1800" b="1" dirty="0" smtClean="0"/>
            <a:t>硬件流控制和单字节</a:t>
          </a:r>
          <a:r>
            <a:rPr lang="en-US" sz="1800" b="1" dirty="0" smtClean="0"/>
            <a:t>/DMA</a:t>
          </a:r>
          <a:r>
            <a:rPr lang="zh-CN" sz="1800" b="1" dirty="0" smtClean="0"/>
            <a:t>多缓冲传输控制的配置</a:t>
          </a:r>
          <a:r>
            <a:rPr lang="zh-CN" altLang="en-US" sz="1800" b="1" dirty="0" smtClean="0"/>
            <a:t>。</a:t>
          </a:r>
          <a:endParaRPr lang="zh-CN" sz="1800" dirty="0"/>
        </a:p>
      </dgm:t>
    </dgm:pt>
    <dgm:pt modelId="{65DC0B1B-FF2D-4DD6-8D19-2D6ED5297469}" type="parTrans" cxnId="{385C6F04-A760-4CA4-B263-45FDE9597AAA}">
      <dgm:prSet/>
      <dgm:spPr/>
      <dgm:t>
        <a:bodyPr/>
        <a:lstStyle/>
        <a:p>
          <a:endParaRPr lang="zh-CN" altLang="en-US" sz="1800"/>
        </a:p>
      </dgm:t>
    </dgm:pt>
    <dgm:pt modelId="{8CF17451-5524-4377-8287-9D0C0E66D106}" type="sibTrans" cxnId="{385C6F04-A760-4CA4-B263-45FDE9597AAA}">
      <dgm:prSet/>
      <dgm:spPr/>
      <dgm:t>
        <a:bodyPr/>
        <a:lstStyle/>
        <a:p>
          <a:endParaRPr lang="zh-CN" altLang="en-US" sz="1800"/>
        </a:p>
      </dgm:t>
    </dgm:pt>
    <dgm:pt modelId="{B29D0FB8-EBD2-49D1-87F5-3B5AD85DD3A4}" type="pres">
      <dgm:prSet presAssocID="{0822242E-C986-4A21-9DE3-CB4023CC7EF8}" presName="Name0" presStyleCnt="0">
        <dgm:presLayoutVars>
          <dgm:chMax val="7"/>
          <dgm:dir/>
          <dgm:animLvl val="lvl"/>
          <dgm:resizeHandles val="exact"/>
        </dgm:presLayoutVars>
      </dgm:prSet>
      <dgm:spPr/>
      <dgm:t>
        <a:bodyPr/>
        <a:lstStyle/>
        <a:p>
          <a:endParaRPr lang="zh-CN" altLang="en-US"/>
        </a:p>
      </dgm:t>
    </dgm:pt>
    <dgm:pt modelId="{420A8630-E063-4424-92ED-518AFE58C311}" type="pres">
      <dgm:prSet presAssocID="{4218DA62-B434-4F77-88CA-5534073329BE}" presName="circle1" presStyleLbl="node1" presStyleIdx="0" presStyleCnt="3"/>
      <dgm:spPr/>
    </dgm:pt>
    <dgm:pt modelId="{0B3E7C7B-1A42-4C96-846E-C5D13BED3F56}" type="pres">
      <dgm:prSet presAssocID="{4218DA62-B434-4F77-88CA-5534073329BE}" presName="space" presStyleCnt="0"/>
      <dgm:spPr/>
    </dgm:pt>
    <dgm:pt modelId="{D8784DB4-6FB3-43E3-85ED-A212FCCE78B1}" type="pres">
      <dgm:prSet presAssocID="{4218DA62-B434-4F77-88CA-5534073329BE}" presName="rect1" presStyleLbl="alignAcc1" presStyleIdx="0" presStyleCnt="3"/>
      <dgm:spPr/>
      <dgm:t>
        <a:bodyPr/>
        <a:lstStyle/>
        <a:p>
          <a:endParaRPr lang="zh-CN" altLang="en-US"/>
        </a:p>
      </dgm:t>
    </dgm:pt>
    <dgm:pt modelId="{B7EBAB37-2C93-4619-A5EB-14FBBB5B306D}" type="pres">
      <dgm:prSet presAssocID="{5EEF58E1-9269-4EF0-9452-06EAF828A4B1}" presName="vertSpace2" presStyleLbl="node1" presStyleIdx="0" presStyleCnt="3"/>
      <dgm:spPr/>
    </dgm:pt>
    <dgm:pt modelId="{2A27E093-013C-478D-851C-59E2E4DA2475}" type="pres">
      <dgm:prSet presAssocID="{5EEF58E1-9269-4EF0-9452-06EAF828A4B1}" presName="circle2" presStyleLbl="node1" presStyleIdx="1" presStyleCnt="3"/>
      <dgm:spPr/>
    </dgm:pt>
    <dgm:pt modelId="{4341419A-A317-4215-9416-1A4C39493874}" type="pres">
      <dgm:prSet presAssocID="{5EEF58E1-9269-4EF0-9452-06EAF828A4B1}" presName="rect2" presStyleLbl="alignAcc1" presStyleIdx="1" presStyleCnt="3"/>
      <dgm:spPr/>
      <dgm:t>
        <a:bodyPr/>
        <a:lstStyle/>
        <a:p>
          <a:endParaRPr lang="zh-CN" altLang="en-US"/>
        </a:p>
      </dgm:t>
    </dgm:pt>
    <dgm:pt modelId="{3B27595A-11F0-4EB7-AC5E-FA3F98D7DBA9}" type="pres">
      <dgm:prSet presAssocID="{FDBBBF5B-4F06-40F8-9393-98AAC63AF0A1}" presName="vertSpace3" presStyleLbl="node1" presStyleIdx="1" presStyleCnt="3"/>
      <dgm:spPr/>
    </dgm:pt>
    <dgm:pt modelId="{B98C122B-ED55-48EA-9C69-A2458AAB8546}" type="pres">
      <dgm:prSet presAssocID="{FDBBBF5B-4F06-40F8-9393-98AAC63AF0A1}" presName="circle3" presStyleLbl="node1" presStyleIdx="2" presStyleCnt="3"/>
      <dgm:spPr/>
    </dgm:pt>
    <dgm:pt modelId="{05F8AF00-3CF6-4496-B596-2A9FE4A0B527}" type="pres">
      <dgm:prSet presAssocID="{FDBBBF5B-4F06-40F8-9393-98AAC63AF0A1}" presName="rect3" presStyleLbl="alignAcc1" presStyleIdx="2" presStyleCnt="3"/>
      <dgm:spPr/>
      <dgm:t>
        <a:bodyPr/>
        <a:lstStyle/>
        <a:p>
          <a:endParaRPr lang="zh-CN" altLang="en-US"/>
        </a:p>
      </dgm:t>
    </dgm:pt>
    <dgm:pt modelId="{EFAEEAED-D00C-46C3-84D7-644711E91F41}" type="pres">
      <dgm:prSet presAssocID="{4218DA62-B434-4F77-88CA-5534073329BE}" presName="rect1ParTxNoCh" presStyleLbl="alignAcc1" presStyleIdx="2" presStyleCnt="3">
        <dgm:presLayoutVars>
          <dgm:chMax val="1"/>
          <dgm:bulletEnabled val="1"/>
        </dgm:presLayoutVars>
      </dgm:prSet>
      <dgm:spPr/>
      <dgm:t>
        <a:bodyPr/>
        <a:lstStyle/>
        <a:p>
          <a:endParaRPr lang="zh-CN" altLang="en-US"/>
        </a:p>
      </dgm:t>
    </dgm:pt>
    <dgm:pt modelId="{7940ED9B-DD60-4989-841E-D845F6256B58}" type="pres">
      <dgm:prSet presAssocID="{5EEF58E1-9269-4EF0-9452-06EAF828A4B1}" presName="rect2ParTxNoCh" presStyleLbl="alignAcc1" presStyleIdx="2" presStyleCnt="3">
        <dgm:presLayoutVars>
          <dgm:chMax val="1"/>
          <dgm:bulletEnabled val="1"/>
        </dgm:presLayoutVars>
      </dgm:prSet>
      <dgm:spPr/>
      <dgm:t>
        <a:bodyPr/>
        <a:lstStyle/>
        <a:p>
          <a:endParaRPr lang="zh-CN" altLang="en-US"/>
        </a:p>
      </dgm:t>
    </dgm:pt>
    <dgm:pt modelId="{BBB55410-2E08-476D-AE33-F7BDCD87D148}" type="pres">
      <dgm:prSet presAssocID="{FDBBBF5B-4F06-40F8-9393-98AAC63AF0A1}" presName="rect3ParTxNoCh" presStyleLbl="alignAcc1" presStyleIdx="2" presStyleCnt="3">
        <dgm:presLayoutVars>
          <dgm:chMax val="1"/>
          <dgm:bulletEnabled val="1"/>
        </dgm:presLayoutVars>
      </dgm:prSet>
      <dgm:spPr/>
      <dgm:t>
        <a:bodyPr/>
        <a:lstStyle/>
        <a:p>
          <a:endParaRPr lang="zh-CN" altLang="en-US"/>
        </a:p>
      </dgm:t>
    </dgm:pt>
  </dgm:ptLst>
  <dgm:cxnLst>
    <dgm:cxn modelId="{57FA1C66-39E8-4E12-86D5-87E00CC6A9A8}" type="presOf" srcId="{0822242E-C986-4A21-9DE3-CB4023CC7EF8}" destId="{B29D0FB8-EBD2-49D1-87F5-3B5AD85DD3A4}" srcOrd="0" destOrd="0" presId="urn:microsoft.com/office/officeart/2005/8/layout/target3"/>
    <dgm:cxn modelId="{8E32AFBB-BB75-49DE-B477-434EC8DD91D1}" type="presOf" srcId="{5EEF58E1-9269-4EF0-9452-06EAF828A4B1}" destId="{7940ED9B-DD60-4989-841E-D845F6256B58}" srcOrd="1" destOrd="0" presId="urn:microsoft.com/office/officeart/2005/8/layout/target3"/>
    <dgm:cxn modelId="{385C6F04-A760-4CA4-B263-45FDE9597AAA}" srcId="{0822242E-C986-4A21-9DE3-CB4023CC7EF8}" destId="{FDBBBF5B-4F06-40F8-9393-98AAC63AF0A1}" srcOrd="2" destOrd="0" parTransId="{65DC0B1B-FF2D-4DD6-8D19-2D6ED5297469}" sibTransId="{8CF17451-5524-4377-8287-9D0C0E66D106}"/>
    <dgm:cxn modelId="{B601436B-0CBD-4193-8FFD-D1C6CF198C71}" type="presOf" srcId="{FDBBBF5B-4F06-40F8-9393-98AAC63AF0A1}" destId="{05F8AF00-3CF6-4496-B596-2A9FE4A0B527}" srcOrd="0" destOrd="0" presId="urn:microsoft.com/office/officeart/2005/8/layout/target3"/>
    <dgm:cxn modelId="{CC827193-11E2-4B75-BEB0-B96EA79C23FA}" type="presOf" srcId="{4218DA62-B434-4F77-88CA-5534073329BE}" destId="{D8784DB4-6FB3-43E3-85ED-A212FCCE78B1}" srcOrd="0" destOrd="0" presId="urn:microsoft.com/office/officeart/2005/8/layout/target3"/>
    <dgm:cxn modelId="{4D2983A2-4CB7-467F-935A-C56C4E13ED41}" type="presOf" srcId="{FDBBBF5B-4F06-40F8-9393-98AAC63AF0A1}" destId="{BBB55410-2E08-476D-AE33-F7BDCD87D148}" srcOrd="1" destOrd="0" presId="urn:microsoft.com/office/officeart/2005/8/layout/target3"/>
    <dgm:cxn modelId="{305BF3B8-B82D-48B8-B1C0-B6B287680263}" srcId="{0822242E-C986-4A21-9DE3-CB4023CC7EF8}" destId="{4218DA62-B434-4F77-88CA-5534073329BE}" srcOrd="0" destOrd="0" parTransId="{57FCE4FB-2DCE-498C-92BB-DD848D9B0E94}" sibTransId="{660F055E-1550-44AC-B27D-32E887908AEE}"/>
    <dgm:cxn modelId="{4AC43814-B85D-4FD4-8665-228BA01A081B}" type="presOf" srcId="{4218DA62-B434-4F77-88CA-5534073329BE}" destId="{EFAEEAED-D00C-46C3-84D7-644711E91F41}" srcOrd="1" destOrd="0" presId="urn:microsoft.com/office/officeart/2005/8/layout/target3"/>
    <dgm:cxn modelId="{002DCD38-3FFA-455D-9326-2100B7083F69}" type="presOf" srcId="{5EEF58E1-9269-4EF0-9452-06EAF828A4B1}" destId="{4341419A-A317-4215-9416-1A4C39493874}" srcOrd="0" destOrd="0" presId="urn:microsoft.com/office/officeart/2005/8/layout/target3"/>
    <dgm:cxn modelId="{6AAFAE4C-3504-461A-BF20-6AE105E45BEE}" srcId="{0822242E-C986-4A21-9DE3-CB4023CC7EF8}" destId="{5EEF58E1-9269-4EF0-9452-06EAF828A4B1}" srcOrd="1" destOrd="0" parTransId="{7A439330-8472-46BC-ABEF-98DC2A5B7A07}" sibTransId="{2F3ADC07-3E00-4B1A-B150-7B6C4C7C4079}"/>
    <dgm:cxn modelId="{62B96838-07D9-460B-AF88-BA998F90AB35}" type="presParOf" srcId="{B29D0FB8-EBD2-49D1-87F5-3B5AD85DD3A4}" destId="{420A8630-E063-4424-92ED-518AFE58C311}" srcOrd="0" destOrd="0" presId="urn:microsoft.com/office/officeart/2005/8/layout/target3"/>
    <dgm:cxn modelId="{8BED49F5-937A-4D9F-86FB-2498D9871CA9}" type="presParOf" srcId="{B29D0FB8-EBD2-49D1-87F5-3B5AD85DD3A4}" destId="{0B3E7C7B-1A42-4C96-846E-C5D13BED3F56}" srcOrd="1" destOrd="0" presId="urn:microsoft.com/office/officeart/2005/8/layout/target3"/>
    <dgm:cxn modelId="{CE2B447D-993D-4CED-A263-36D566D0B4EA}" type="presParOf" srcId="{B29D0FB8-EBD2-49D1-87F5-3B5AD85DD3A4}" destId="{D8784DB4-6FB3-43E3-85ED-A212FCCE78B1}" srcOrd="2" destOrd="0" presId="urn:microsoft.com/office/officeart/2005/8/layout/target3"/>
    <dgm:cxn modelId="{C2346F22-6ABB-4499-876E-7BCE4D02ED18}" type="presParOf" srcId="{B29D0FB8-EBD2-49D1-87F5-3B5AD85DD3A4}" destId="{B7EBAB37-2C93-4619-A5EB-14FBBB5B306D}" srcOrd="3" destOrd="0" presId="urn:microsoft.com/office/officeart/2005/8/layout/target3"/>
    <dgm:cxn modelId="{21024A4E-62A1-458A-ACF4-7616FF1F282B}" type="presParOf" srcId="{B29D0FB8-EBD2-49D1-87F5-3B5AD85DD3A4}" destId="{2A27E093-013C-478D-851C-59E2E4DA2475}" srcOrd="4" destOrd="0" presId="urn:microsoft.com/office/officeart/2005/8/layout/target3"/>
    <dgm:cxn modelId="{F2099955-0642-46DB-A341-DAAF8F5C8FAE}" type="presParOf" srcId="{B29D0FB8-EBD2-49D1-87F5-3B5AD85DD3A4}" destId="{4341419A-A317-4215-9416-1A4C39493874}" srcOrd="5" destOrd="0" presId="urn:microsoft.com/office/officeart/2005/8/layout/target3"/>
    <dgm:cxn modelId="{DA4CCFB7-A573-4975-9018-F3CE0C3CC2D6}" type="presParOf" srcId="{B29D0FB8-EBD2-49D1-87F5-3B5AD85DD3A4}" destId="{3B27595A-11F0-4EB7-AC5E-FA3F98D7DBA9}" srcOrd="6" destOrd="0" presId="urn:microsoft.com/office/officeart/2005/8/layout/target3"/>
    <dgm:cxn modelId="{5C0DCF78-F435-40FF-BFA8-8B80EEAAA5B6}" type="presParOf" srcId="{B29D0FB8-EBD2-49D1-87F5-3B5AD85DD3A4}" destId="{B98C122B-ED55-48EA-9C69-A2458AAB8546}" srcOrd="7" destOrd="0" presId="urn:microsoft.com/office/officeart/2005/8/layout/target3"/>
    <dgm:cxn modelId="{EE82568B-DAA4-4F4C-9AAD-7D53EB1D739D}" type="presParOf" srcId="{B29D0FB8-EBD2-49D1-87F5-3B5AD85DD3A4}" destId="{05F8AF00-3CF6-4496-B596-2A9FE4A0B527}" srcOrd="8" destOrd="0" presId="urn:microsoft.com/office/officeart/2005/8/layout/target3"/>
    <dgm:cxn modelId="{8EEB21F1-B2EF-485C-8BAD-C37819A457D5}" type="presParOf" srcId="{B29D0FB8-EBD2-49D1-87F5-3B5AD85DD3A4}" destId="{EFAEEAED-D00C-46C3-84D7-644711E91F41}" srcOrd="9" destOrd="0" presId="urn:microsoft.com/office/officeart/2005/8/layout/target3"/>
    <dgm:cxn modelId="{48ABD4FE-6627-407E-B77F-BD2D51C67389}" type="presParOf" srcId="{B29D0FB8-EBD2-49D1-87F5-3B5AD85DD3A4}" destId="{7940ED9B-DD60-4989-841E-D845F6256B58}" srcOrd="10" destOrd="0" presId="urn:microsoft.com/office/officeart/2005/8/layout/target3"/>
    <dgm:cxn modelId="{EE3A1FE5-33CC-44B3-A6C8-CF7FE98462D5}" type="presParOf" srcId="{B29D0FB8-EBD2-49D1-87F5-3B5AD85DD3A4}" destId="{BBB55410-2E08-476D-AE33-F7BDCD87D148}" srcOrd="11" destOrd="0" presId="urn:microsoft.com/office/officeart/2005/8/layout/target3"/>
  </dgm:cxnLst>
  <dgm:bg/>
  <dgm:whole/>
</dgm:dataModel>
</file>

<file path=ppt/diagrams/data18.xml><?xml version="1.0" encoding="utf-8"?>
<dgm:dataModel xmlns:dgm="http://schemas.openxmlformats.org/drawingml/2006/diagram" xmlns:a="http://schemas.openxmlformats.org/drawingml/2006/main">
  <dgm:ptLst>
    <dgm:pt modelId="{E26CF03A-A09B-4020-8CA3-90228726561B}"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93D40E86-BB79-493F-A85C-A10B62372843}">
      <dgm:prSet custT="1"/>
      <dgm:spPr/>
      <dgm:t>
        <a:bodyPr/>
        <a:lstStyle/>
        <a:p>
          <a:pPr rtl="0"/>
          <a:r>
            <a:rPr lang="zh-CN" sz="1800" b="1" dirty="0" smtClean="0"/>
            <a:t>轮询模式</a:t>
          </a:r>
          <a:endParaRPr lang="zh-CN" altLang="en-US" sz="1800" b="1" dirty="0"/>
        </a:p>
      </dgm:t>
    </dgm:pt>
    <dgm:pt modelId="{2A07C2EA-0AC0-45C0-B374-696D79DF7128}" type="parTrans" cxnId="{0D112951-556A-4E68-B87D-29C804B45D84}">
      <dgm:prSet/>
      <dgm:spPr/>
      <dgm:t>
        <a:bodyPr/>
        <a:lstStyle/>
        <a:p>
          <a:endParaRPr lang="zh-CN" altLang="en-US" sz="4000" b="1"/>
        </a:p>
      </dgm:t>
    </dgm:pt>
    <dgm:pt modelId="{6927A1AB-184B-469F-8C53-046BFB38C4A8}" type="sibTrans" cxnId="{0D112951-556A-4E68-B87D-29C804B45D84}">
      <dgm:prSet/>
      <dgm:spPr/>
      <dgm:t>
        <a:bodyPr/>
        <a:lstStyle/>
        <a:p>
          <a:endParaRPr lang="zh-CN" altLang="en-US" sz="4000" b="1"/>
        </a:p>
      </dgm:t>
    </dgm:pt>
    <dgm:pt modelId="{C418A107-61C3-4714-A574-F7EDE76683B4}">
      <dgm:prSet custT="1"/>
      <dgm:spPr/>
      <dgm:t>
        <a:bodyPr/>
        <a:lstStyle/>
        <a:p>
          <a:pPr rtl="0"/>
          <a:r>
            <a:rPr lang="zh-CN" sz="1800" b="1" dirty="0" smtClean="0"/>
            <a:t>中断方式</a:t>
          </a:r>
          <a:endParaRPr lang="zh-CN" altLang="en-US" sz="1800" b="1" dirty="0"/>
        </a:p>
      </dgm:t>
    </dgm:pt>
    <dgm:pt modelId="{8A48FE8A-D0F3-4694-B81F-C5EE0A55D5B4}" type="parTrans" cxnId="{2671D2C9-99F3-44F0-A990-1680B4FE7213}">
      <dgm:prSet/>
      <dgm:spPr/>
      <dgm:t>
        <a:bodyPr/>
        <a:lstStyle/>
        <a:p>
          <a:endParaRPr lang="zh-CN" altLang="en-US" sz="4000" b="1"/>
        </a:p>
      </dgm:t>
    </dgm:pt>
    <dgm:pt modelId="{B095903A-B981-4B29-A0E9-C76728C8EF89}" type="sibTrans" cxnId="{2671D2C9-99F3-44F0-A990-1680B4FE7213}">
      <dgm:prSet/>
      <dgm:spPr/>
      <dgm:t>
        <a:bodyPr/>
        <a:lstStyle/>
        <a:p>
          <a:endParaRPr lang="zh-CN" altLang="en-US" sz="4000" b="1"/>
        </a:p>
      </dgm:t>
    </dgm:pt>
    <dgm:pt modelId="{DD44D6C3-A5D0-4248-AE0A-8EFEB3313A1C}">
      <dgm:prSet custT="1"/>
      <dgm:spPr/>
      <dgm:t>
        <a:bodyPr/>
        <a:lstStyle/>
        <a:p>
          <a:pPr rtl="0"/>
          <a:r>
            <a:rPr lang="en-US" sz="1800" b="1" dirty="0" smtClean="0"/>
            <a:t>CPU</a:t>
          </a:r>
          <a:r>
            <a:rPr lang="zh-CN" sz="1800" b="1" dirty="0" smtClean="0"/>
            <a:t>不断地查询</a:t>
          </a:r>
          <a:r>
            <a:rPr lang="en-US" sz="1800" b="1" dirty="0" smtClean="0"/>
            <a:t>I/O</a:t>
          </a:r>
          <a:r>
            <a:rPr lang="zh-CN" sz="1800" b="1" dirty="0" smtClean="0"/>
            <a:t>设备是否准备就绪，如果准备就绪就发送，否则提示超时错误</a:t>
          </a:r>
          <a:r>
            <a:rPr lang="zh-CN" altLang="en-US" sz="1800" b="1" dirty="0" smtClean="0"/>
            <a:t>；</a:t>
          </a:r>
          <a:endParaRPr lang="zh-CN" altLang="en-US" sz="1800" b="1" dirty="0"/>
        </a:p>
      </dgm:t>
    </dgm:pt>
    <dgm:pt modelId="{F66646ED-6DB3-4C88-9DEC-6CE0B28233B7}" type="parTrans" cxnId="{C9762F06-9D86-4760-A193-EB99B5865062}">
      <dgm:prSet/>
      <dgm:spPr/>
      <dgm:t>
        <a:bodyPr/>
        <a:lstStyle/>
        <a:p>
          <a:endParaRPr lang="zh-CN" altLang="en-US" b="1"/>
        </a:p>
      </dgm:t>
    </dgm:pt>
    <dgm:pt modelId="{73E23A39-FDA3-4462-B7DA-EC27E2B3241A}" type="sibTrans" cxnId="{C9762F06-9D86-4760-A193-EB99B5865062}">
      <dgm:prSet/>
      <dgm:spPr/>
      <dgm:t>
        <a:bodyPr/>
        <a:lstStyle/>
        <a:p>
          <a:endParaRPr lang="zh-CN" altLang="en-US" b="1"/>
        </a:p>
      </dgm:t>
    </dgm:pt>
    <dgm:pt modelId="{B390E0C7-57C9-4133-9509-593ACC28D800}">
      <dgm:prSet custT="1"/>
      <dgm:spPr/>
      <dgm:t>
        <a:bodyPr/>
        <a:lstStyle/>
        <a:p>
          <a:pPr rtl="0"/>
          <a:r>
            <a:rPr lang="zh-CN" sz="1800" b="1" dirty="0" smtClean="0"/>
            <a:t>会占用</a:t>
          </a:r>
          <a:r>
            <a:rPr lang="en-US" sz="1800" b="1" dirty="0" smtClean="0"/>
            <a:t>CPU</a:t>
          </a:r>
          <a:r>
            <a:rPr lang="zh-CN" sz="1800" b="1" dirty="0" smtClean="0"/>
            <a:t>的大量时间，效率低。</a:t>
          </a:r>
          <a:endParaRPr lang="zh-CN" altLang="en-US" sz="1800" b="1" dirty="0"/>
        </a:p>
      </dgm:t>
    </dgm:pt>
    <dgm:pt modelId="{FCD70A1E-E4CD-471E-9FCA-D4494FB79489}" type="parTrans" cxnId="{4E5C865A-510F-445A-9A77-074CFF806DF7}">
      <dgm:prSet/>
      <dgm:spPr/>
      <dgm:t>
        <a:bodyPr/>
        <a:lstStyle/>
        <a:p>
          <a:endParaRPr lang="zh-CN" altLang="en-US" b="1"/>
        </a:p>
      </dgm:t>
    </dgm:pt>
    <dgm:pt modelId="{20F6E222-8C2B-4D5C-A2D0-1C7A753AA1D5}" type="sibTrans" cxnId="{4E5C865A-510F-445A-9A77-074CFF806DF7}">
      <dgm:prSet/>
      <dgm:spPr/>
      <dgm:t>
        <a:bodyPr/>
        <a:lstStyle/>
        <a:p>
          <a:endParaRPr lang="zh-CN" altLang="en-US" b="1"/>
        </a:p>
      </dgm:t>
    </dgm:pt>
    <dgm:pt modelId="{31B078A4-A950-4A54-B074-F7081D969048}">
      <dgm:prSet custT="1"/>
      <dgm:spPr/>
      <dgm:t>
        <a:bodyPr/>
        <a:lstStyle/>
        <a:p>
          <a:r>
            <a:rPr lang="en-US" sz="1800" b="1" dirty="0" smtClean="0"/>
            <a:t>DMA</a:t>
          </a:r>
          <a:r>
            <a:rPr lang="zh-CN" sz="1800" b="1" dirty="0" smtClean="0"/>
            <a:t>方式</a:t>
          </a:r>
          <a:endParaRPr lang="zh-CN" altLang="en-US" sz="1800" b="1" dirty="0"/>
        </a:p>
      </dgm:t>
    </dgm:pt>
    <dgm:pt modelId="{ADF3C129-A7E3-4532-81E2-7B8288C6911B}" type="parTrans" cxnId="{7FED1FAB-0C57-4CA8-8EF9-1A23BA188F70}">
      <dgm:prSet/>
      <dgm:spPr/>
      <dgm:t>
        <a:bodyPr/>
        <a:lstStyle/>
        <a:p>
          <a:endParaRPr lang="zh-CN" altLang="en-US" b="1"/>
        </a:p>
      </dgm:t>
    </dgm:pt>
    <dgm:pt modelId="{529E937B-2434-49A2-808D-E4F28259D851}" type="sibTrans" cxnId="{7FED1FAB-0C57-4CA8-8EF9-1A23BA188F70}">
      <dgm:prSet/>
      <dgm:spPr/>
      <dgm:t>
        <a:bodyPr/>
        <a:lstStyle/>
        <a:p>
          <a:endParaRPr lang="zh-CN" altLang="en-US" b="1"/>
        </a:p>
      </dgm:t>
    </dgm:pt>
    <dgm:pt modelId="{8EC8248D-0056-4604-AD49-50A422A7FA9C}">
      <dgm:prSet custT="1"/>
      <dgm:spPr/>
      <dgm:t>
        <a:bodyPr/>
        <a:lstStyle/>
        <a:p>
          <a:pPr rtl="0"/>
          <a:r>
            <a:rPr lang="zh-CN" sz="1800" b="1" dirty="0" smtClean="0"/>
            <a:t>通过中断请求线，在</a:t>
          </a:r>
          <a:r>
            <a:rPr lang="en-US" sz="1800" b="1" dirty="0" smtClean="0"/>
            <a:t>I/O</a:t>
          </a:r>
          <a:r>
            <a:rPr lang="zh-CN" sz="1800" b="1" dirty="0" smtClean="0"/>
            <a:t>设备准备就绪时向</a:t>
          </a:r>
          <a:r>
            <a:rPr lang="en-US" sz="1800" b="1" dirty="0" smtClean="0"/>
            <a:t>CPU</a:t>
          </a:r>
          <a:r>
            <a:rPr lang="zh-CN" sz="1800" b="1" dirty="0" smtClean="0"/>
            <a:t>发出中断请求，</a:t>
          </a:r>
          <a:r>
            <a:rPr lang="en-US" sz="1800" b="1" dirty="0" smtClean="0"/>
            <a:t>CPU</a:t>
          </a:r>
          <a:r>
            <a:rPr lang="zh-CN" sz="1800" b="1" dirty="0" smtClean="0"/>
            <a:t>中止正在进行的工作转向处理</a:t>
          </a:r>
          <a:r>
            <a:rPr lang="en-US" sz="1800" b="1" dirty="0" smtClean="0"/>
            <a:t>I/O</a:t>
          </a:r>
          <a:r>
            <a:rPr lang="zh-CN" sz="1800" b="1" dirty="0" smtClean="0"/>
            <a:t>设备的中断事件</a:t>
          </a:r>
          <a:endParaRPr lang="zh-CN" altLang="en-US" sz="1800" b="1" dirty="0"/>
        </a:p>
      </dgm:t>
    </dgm:pt>
    <dgm:pt modelId="{ED0B6E96-0C92-4A9B-A70B-0B80971FBBB0}" type="parTrans" cxnId="{A081900D-CE63-4C87-9FAA-0209CAC366E4}">
      <dgm:prSet/>
      <dgm:spPr/>
      <dgm:t>
        <a:bodyPr/>
        <a:lstStyle/>
        <a:p>
          <a:endParaRPr lang="zh-CN" altLang="en-US" b="1"/>
        </a:p>
      </dgm:t>
    </dgm:pt>
    <dgm:pt modelId="{8EB9A0EF-E91D-4E30-8564-6EB4BA94E2DD}" type="sibTrans" cxnId="{A081900D-CE63-4C87-9FAA-0209CAC366E4}">
      <dgm:prSet/>
      <dgm:spPr/>
      <dgm:t>
        <a:bodyPr/>
        <a:lstStyle/>
        <a:p>
          <a:endParaRPr lang="zh-CN" altLang="en-US" b="1"/>
        </a:p>
      </dgm:t>
    </dgm:pt>
    <dgm:pt modelId="{1D78DC77-47DB-47E8-B1DB-AA60A6C54950}">
      <dgm:prSet custT="1"/>
      <dgm:spPr/>
      <dgm:t>
        <a:bodyPr/>
        <a:lstStyle/>
        <a:p>
          <a:pPr rtl="0"/>
          <a:r>
            <a:rPr lang="zh-CN" sz="1800" b="1" dirty="0" smtClean="0"/>
            <a:t>中断方式相比轮询方式效率较高。</a:t>
          </a:r>
          <a:endParaRPr lang="zh-CN" altLang="en-US" sz="1800" b="1" dirty="0"/>
        </a:p>
      </dgm:t>
    </dgm:pt>
    <dgm:pt modelId="{439F4681-621D-447A-8CB1-38B9D8039680}" type="parTrans" cxnId="{05AC9B5C-A342-4399-906E-5328C7DBC354}">
      <dgm:prSet/>
      <dgm:spPr/>
      <dgm:t>
        <a:bodyPr/>
        <a:lstStyle/>
        <a:p>
          <a:endParaRPr lang="zh-CN" altLang="en-US" b="1"/>
        </a:p>
      </dgm:t>
    </dgm:pt>
    <dgm:pt modelId="{A1EC8E4A-82E3-419C-B215-88043790B732}" type="sibTrans" cxnId="{05AC9B5C-A342-4399-906E-5328C7DBC354}">
      <dgm:prSet/>
      <dgm:spPr/>
      <dgm:t>
        <a:bodyPr/>
        <a:lstStyle/>
        <a:p>
          <a:endParaRPr lang="zh-CN" altLang="en-US" b="1"/>
        </a:p>
      </dgm:t>
    </dgm:pt>
    <dgm:pt modelId="{3D808B2E-9289-48FD-AB10-63F1833EDEAF}">
      <dgm:prSet custT="1"/>
      <dgm:spPr/>
      <dgm:t>
        <a:bodyPr/>
        <a:lstStyle/>
        <a:p>
          <a:r>
            <a:rPr lang="zh-CN" sz="1800" b="1" dirty="0" smtClean="0"/>
            <a:t>直接存储器传送，不经过</a:t>
          </a:r>
          <a:r>
            <a:rPr lang="en-US" sz="1800" b="1" dirty="0" smtClean="0"/>
            <a:t>CPU</a:t>
          </a:r>
          <a:r>
            <a:rPr lang="zh-CN" sz="1800" b="1" dirty="0" smtClean="0"/>
            <a:t>直接在内存和外设之间进行批量数据交换</a:t>
          </a:r>
          <a:r>
            <a:rPr lang="zh-CN" altLang="en-US" sz="1800" b="1" dirty="0" smtClean="0"/>
            <a:t>，</a:t>
          </a:r>
          <a:r>
            <a:rPr lang="zh-CN" sz="1800" b="1" dirty="0" smtClean="0"/>
            <a:t>适用于高速大批量成组数据的传输</a:t>
          </a:r>
          <a:r>
            <a:rPr lang="zh-CN" altLang="en-US" sz="1800" b="1" dirty="0" smtClean="0"/>
            <a:t>；</a:t>
          </a:r>
          <a:endParaRPr lang="zh-CN" altLang="en-US" sz="1800" b="1" dirty="0"/>
        </a:p>
      </dgm:t>
    </dgm:pt>
    <dgm:pt modelId="{376D9A62-C6A4-43F3-8E73-D78FF4E20F4F}" type="parTrans" cxnId="{12D772BB-F5B5-48EB-8D8B-FBA0ABB2E17B}">
      <dgm:prSet/>
      <dgm:spPr/>
      <dgm:t>
        <a:bodyPr/>
        <a:lstStyle/>
        <a:p>
          <a:endParaRPr lang="zh-CN" altLang="en-US" b="1"/>
        </a:p>
      </dgm:t>
    </dgm:pt>
    <dgm:pt modelId="{2C76B713-34EA-4B56-B1E5-3F75B84FD93E}" type="sibTrans" cxnId="{12D772BB-F5B5-48EB-8D8B-FBA0ABB2E17B}">
      <dgm:prSet/>
      <dgm:spPr/>
      <dgm:t>
        <a:bodyPr/>
        <a:lstStyle/>
        <a:p>
          <a:endParaRPr lang="zh-CN" altLang="en-US" b="1"/>
        </a:p>
      </dgm:t>
    </dgm:pt>
    <dgm:pt modelId="{C2B11AEC-E837-4A3F-8776-52A0111EB946}">
      <dgm:prSet custT="1"/>
      <dgm:spPr/>
      <dgm:t>
        <a:bodyPr/>
        <a:lstStyle/>
        <a:p>
          <a:r>
            <a:rPr lang="zh-CN" sz="1800" b="1" dirty="0" smtClean="0"/>
            <a:t>满足高速</a:t>
          </a:r>
          <a:r>
            <a:rPr lang="en-US" sz="1800" b="1" dirty="0" smtClean="0"/>
            <a:t>I/O</a:t>
          </a:r>
          <a:r>
            <a:rPr lang="zh-CN" sz="1800" b="1" dirty="0" smtClean="0"/>
            <a:t>设备的传输要求，有利于提高</a:t>
          </a:r>
          <a:r>
            <a:rPr lang="en-US" sz="1800" b="1" dirty="0" smtClean="0"/>
            <a:t>CPU</a:t>
          </a:r>
          <a:r>
            <a:rPr lang="zh-CN" sz="1800" b="1" dirty="0" smtClean="0"/>
            <a:t>的利用率。</a:t>
          </a:r>
          <a:endParaRPr lang="zh-CN" altLang="en-US" sz="1800" b="1" dirty="0"/>
        </a:p>
      </dgm:t>
    </dgm:pt>
    <dgm:pt modelId="{DB42D1FA-47FA-4EAC-88BA-456650C1B7D4}" type="parTrans" cxnId="{96E7D302-4A64-43D4-B8B6-56E13A573783}">
      <dgm:prSet/>
      <dgm:spPr/>
      <dgm:t>
        <a:bodyPr/>
        <a:lstStyle/>
        <a:p>
          <a:endParaRPr lang="zh-CN" altLang="en-US" b="1"/>
        </a:p>
      </dgm:t>
    </dgm:pt>
    <dgm:pt modelId="{D317C432-45CB-461A-8705-4E6B1FDED2AB}" type="sibTrans" cxnId="{96E7D302-4A64-43D4-B8B6-56E13A573783}">
      <dgm:prSet/>
      <dgm:spPr/>
      <dgm:t>
        <a:bodyPr/>
        <a:lstStyle/>
        <a:p>
          <a:endParaRPr lang="zh-CN" altLang="en-US" b="1"/>
        </a:p>
      </dgm:t>
    </dgm:pt>
    <dgm:pt modelId="{62FE5A5C-CFCA-4371-AE4A-4986F6EFA248}" type="pres">
      <dgm:prSet presAssocID="{E26CF03A-A09B-4020-8CA3-90228726561B}" presName="Name0" presStyleCnt="0">
        <dgm:presLayoutVars>
          <dgm:dir/>
          <dgm:animLvl val="lvl"/>
          <dgm:resizeHandles val="exact"/>
        </dgm:presLayoutVars>
      </dgm:prSet>
      <dgm:spPr/>
      <dgm:t>
        <a:bodyPr/>
        <a:lstStyle/>
        <a:p>
          <a:endParaRPr lang="zh-CN" altLang="en-US"/>
        </a:p>
      </dgm:t>
    </dgm:pt>
    <dgm:pt modelId="{DA167635-CEB5-4A5C-9D4F-351498CD19D6}" type="pres">
      <dgm:prSet presAssocID="{93D40E86-BB79-493F-A85C-A10B62372843}" presName="composite" presStyleCnt="0"/>
      <dgm:spPr/>
    </dgm:pt>
    <dgm:pt modelId="{EE5B50D9-E114-45D6-9988-9CB81F146828}" type="pres">
      <dgm:prSet presAssocID="{93D40E86-BB79-493F-A85C-A10B62372843}" presName="parTx" presStyleLbl="alignNode1" presStyleIdx="0" presStyleCnt="3" custScaleY="100000">
        <dgm:presLayoutVars>
          <dgm:chMax val="0"/>
          <dgm:chPref val="0"/>
          <dgm:bulletEnabled val="1"/>
        </dgm:presLayoutVars>
      </dgm:prSet>
      <dgm:spPr/>
      <dgm:t>
        <a:bodyPr/>
        <a:lstStyle/>
        <a:p>
          <a:endParaRPr lang="zh-CN" altLang="en-US"/>
        </a:p>
      </dgm:t>
    </dgm:pt>
    <dgm:pt modelId="{584C0314-499A-4296-830D-1A2EE3245853}" type="pres">
      <dgm:prSet presAssocID="{93D40E86-BB79-493F-A85C-A10B62372843}" presName="desTx" presStyleLbl="alignAccFollowNode1" presStyleIdx="0" presStyleCnt="3" custScaleY="100000">
        <dgm:presLayoutVars>
          <dgm:bulletEnabled val="1"/>
        </dgm:presLayoutVars>
      </dgm:prSet>
      <dgm:spPr/>
      <dgm:t>
        <a:bodyPr/>
        <a:lstStyle/>
        <a:p>
          <a:endParaRPr lang="zh-CN" altLang="en-US"/>
        </a:p>
      </dgm:t>
    </dgm:pt>
    <dgm:pt modelId="{1CFFBAEB-9852-45E7-BD44-1066E2C56CEC}" type="pres">
      <dgm:prSet presAssocID="{6927A1AB-184B-469F-8C53-046BFB38C4A8}" presName="space" presStyleCnt="0"/>
      <dgm:spPr/>
    </dgm:pt>
    <dgm:pt modelId="{A36B080D-485A-47EB-BC7A-ACFFD0EF3D37}" type="pres">
      <dgm:prSet presAssocID="{C418A107-61C3-4714-A574-F7EDE76683B4}" presName="composite" presStyleCnt="0"/>
      <dgm:spPr/>
    </dgm:pt>
    <dgm:pt modelId="{6A63927C-7A0D-431A-9CEB-77A44942A3B2}" type="pres">
      <dgm:prSet presAssocID="{C418A107-61C3-4714-A574-F7EDE76683B4}" presName="parTx" presStyleLbl="alignNode1" presStyleIdx="1" presStyleCnt="3" custScaleY="100000">
        <dgm:presLayoutVars>
          <dgm:chMax val="0"/>
          <dgm:chPref val="0"/>
          <dgm:bulletEnabled val="1"/>
        </dgm:presLayoutVars>
      </dgm:prSet>
      <dgm:spPr/>
      <dgm:t>
        <a:bodyPr/>
        <a:lstStyle/>
        <a:p>
          <a:endParaRPr lang="zh-CN" altLang="en-US"/>
        </a:p>
      </dgm:t>
    </dgm:pt>
    <dgm:pt modelId="{C68270D5-ACA5-4E8E-A306-07D0E3D33A81}" type="pres">
      <dgm:prSet presAssocID="{C418A107-61C3-4714-A574-F7EDE76683B4}" presName="desTx" presStyleLbl="alignAccFollowNode1" presStyleIdx="1" presStyleCnt="3" custScaleY="100000">
        <dgm:presLayoutVars>
          <dgm:bulletEnabled val="1"/>
        </dgm:presLayoutVars>
      </dgm:prSet>
      <dgm:spPr/>
      <dgm:t>
        <a:bodyPr/>
        <a:lstStyle/>
        <a:p>
          <a:endParaRPr lang="zh-CN" altLang="en-US"/>
        </a:p>
      </dgm:t>
    </dgm:pt>
    <dgm:pt modelId="{328E3E18-F603-468E-A1FF-51B4A6E928E9}" type="pres">
      <dgm:prSet presAssocID="{B095903A-B981-4B29-A0E9-C76728C8EF89}" presName="space" presStyleCnt="0"/>
      <dgm:spPr/>
    </dgm:pt>
    <dgm:pt modelId="{0149F5ED-7501-4817-94E7-5779A806A216}" type="pres">
      <dgm:prSet presAssocID="{31B078A4-A950-4A54-B074-F7081D969048}" presName="composite" presStyleCnt="0"/>
      <dgm:spPr/>
    </dgm:pt>
    <dgm:pt modelId="{EA47BFEB-E5EB-4633-B6E4-DB7ED510CF7D}" type="pres">
      <dgm:prSet presAssocID="{31B078A4-A950-4A54-B074-F7081D969048}" presName="parTx" presStyleLbl="alignNode1" presStyleIdx="2" presStyleCnt="3" custScaleY="100000">
        <dgm:presLayoutVars>
          <dgm:chMax val="0"/>
          <dgm:chPref val="0"/>
          <dgm:bulletEnabled val="1"/>
        </dgm:presLayoutVars>
      </dgm:prSet>
      <dgm:spPr/>
      <dgm:t>
        <a:bodyPr/>
        <a:lstStyle/>
        <a:p>
          <a:endParaRPr lang="zh-CN" altLang="en-US"/>
        </a:p>
      </dgm:t>
    </dgm:pt>
    <dgm:pt modelId="{C1220425-93E8-45C0-930B-51124F073B9F}" type="pres">
      <dgm:prSet presAssocID="{31B078A4-A950-4A54-B074-F7081D969048}" presName="desTx" presStyleLbl="alignAccFollowNode1" presStyleIdx="2" presStyleCnt="3">
        <dgm:presLayoutVars>
          <dgm:bulletEnabled val="1"/>
        </dgm:presLayoutVars>
      </dgm:prSet>
      <dgm:spPr/>
      <dgm:t>
        <a:bodyPr/>
        <a:lstStyle/>
        <a:p>
          <a:endParaRPr lang="zh-CN" altLang="en-US"/>
        </a:p>
      </dgm:t>
    </dgm:pt>
  </dgm:ptLst>
  <dgm:cxnLst>
    <dgm:cxn modelId="{54965C7B-2A91-407C-8181-EFA9FE056070}" type="presOf" srcId="{C418A107-61C3-4714-A574-F7EDE76683B4}" destId="{6A63927C-7A0D-431A-9CEB-77A44942A3B2}" srcOrd="0" destOrd="0" presId="urn:microsoft.com/office/officeart/2005/8/layout/hList1"/>
    <dgm:cxn modelId="{8C8F6889-6FCC-4A46-9273-6EF3BF15028D}" type="presOf" srcId="{E26CF03A-A09B-4020-8CA3-90228726561B}" destId="{62FE5A5C-CFCA-4371-AE4A-4986F6EFA248}" srcOrd="0" destOrd="0" presId="urn:microsoft.com/office/officeart/2005/8/layout/hList1"/>
    <dgm:cxn modelId="{F0622B52-AA1D-4414-9E0C-7E6CC22CDC82}" type="presOf" srcId="{31B078A4-A950-4A54-B074-F7081D969048}" destId="{EA47BFEB-E5EB-4633-B6E4-DB7ED510CF7D}" srcOrd="0" destOrd="0" presId="urn:microsoft.com/office/officeart/2005/8/layout/hList1"/>
    <dgm:cxn modelId="{1BAF941D-0F3B-454E-9914-C6DB2C81FF82}" type="presOf" srcId="{B390E0C7-57C9-4133-9509-593ACC28D800}" destId="{584C0314-499A-4296-830D-1A2EE3245853}" srcOrd="0" destOrd="1" presId="urn:microsoft.com/office/officeart/2005/8/layout/hList1"/>
    <dgm:cxn modelId="{D63E6C07-6D3A-4DC5-B293-C29019AD167B}" type="presOf" srcId="{C2B11AEC-E837-4A3F-8776-52A0111EB946}" destId="{C1220425-93E8-45C0-930B-51124F073B9F}" srcOrd="0" destOrd="1" presId="urn:microsoft.com/office/officeart/2005/8/layout/hList1"/>
    <dgm:cxn modelId="{5A1671CC-365E-46F0-AEEA-43DB32AF5B08}" type="presOf" srcId="{1D78DC77-47DB-47E8-B1DB-AA60A6C54950}" destId="{C68270D5-ACA5-4E8E-A306-07D0E3D33A81}" srcOrd="0" destOrd="1" presId="urn:microsoft.com/office/officeart/2005/8/layout/hList1"/>
    <dgm:cxn modelId="{3DC18018-C1FE-46B5-8FB4-A3D145600814}" type="presOf" srcId="{8EC8248D-0056-4604-AD49-50A422A7FA9C}" destId="{C68270D5-ACA5-4E8E-A306-07D0E3D33A81}" srcOrd="0" destOrd="0" presId="urn:microsoft.com/office/officeart/2005/8/layout/hList1"/>
    <dgm:cxn modelId="{7FED1FAB-0C57-4CA8-8EF9-1A23BA188F70}" srcId="{E26CF03A-A09B-4020-8CA3-90228726561B}" destId="{31B078A4-A950-4A54-B074-F7081D969048}" srcOrd="2" destOrd="0" parTransId="{ADF3C129-A7E3-4532-81E2-7B8288C6911B}" sibTransId="{529E937B-2434-49A2-808D-E4F28259D851}"/>
    <dgm:cxn modelId="{96E7D302-4A64-43D4-B8B6-56E13A573783}" srcId="{31B078A4-A950-4A54-B074-F7081D969048}" destId="{C2B11AEC-E837-4A3F-8776-52A0111EB946}" srcOrd="1" destOrd="0" parTransId="{DB42D1FA-47FA-4EAC-88BA-456650C1B7D4}" sibTransId="{D317C432-45CB-461A-8705-4E6B1FDED2AB}"/>
    <dgm:cxn modelId="{05AC9B5C-A342-4399-906E-5328C7DBC354}" srcId="{C418A107-61C3-4714-A574-F7EDE76683B4}" destId="{1D78DC77-47DB-47E8-B1DB-AA60A6C54950}" srcOrd="1" destOrd="0" parTransId="{439F4681-621D-447A-8CB1-38B9D8039680}" sibTransId="{A1EC8E4A-82E3-419C-B215-88043790B732}"/>
    <dgm:cxn modelId="{0D112951-556A-4E68-B87D-29C804B45D84}" srcId="{E26CF03A-A09B-4020-8CA3-90228726561B}" destId="{93D40E86-BB79-493F-A85C-A10B62372843}" srcOrd="0" destOrd="0" parTransId="{2A07C2EA-0AC0-45C0-B374-696D79DF7128}" sibTransId="{6927A1AB-184B-469F-8C53-046BFB38C4A8}"/>
    <dgm:cxn modelId="{A081900D-CE63-4C87-9FAA-0209CAC366E4}" srcId="{C418A107-61C3-4714-A574-F7EDE76683B4}" destId="{8EC8248D-0056-4604-AD49-50A422A7FA9C}" srcOrd="0" destOrd="0" parTransId="{ED0B6E96-0C92-4A9B-A70B-0B80971FBBB0}" sibTransId="{8EB9A0EF-E91D-4E30-8564-6EB4BA94E2DD}"/>
    <dgm:cxn modelId="{5491B33C-484F-4BD9-9473-DCC43E21A129}" type="presOf" srcId="{3D808B2E-9289-48FD-AB10-63F1833EDEAF}" destId="{C1220425-93E8-45C0-930B-51124F073B9F}" srcOrd="0" destOrd="0" presId="urn:microsoft.com/office/officeart/2005/8/layout/hList1"/>
    <dgm:cxn modelId="{2671D2C9-99F3-44F0-A990-1680B4FE7213}" srcId="{E26CF03A-A09B-4020-8CA3-90228726561B}" destId="{C418A107-61C3-4714-A574-F7EDE76683B4}" srcOrd="1" destOrd="0" parTransId="{8A48FE8A-D0F3-4694-B81F-C5EE0A55D5B4}" sibTransId="{B095903A-B981-4B29-A0E9-C76728C8EF89}"/>
    <dgm:cxn modelId="{4E5C865A-510F-445A-9A77-074CFF806DF7}" srcId="{93D40E86-BB79-493F-A85C-A10B62372843}" destId="{B390E0C7-57C9-4133-9509-593ACC28D800}" srcOrd="1" destOrd="0" parTransId="{FCD70A1E-E4CD-471E-9FCA-D4494FB79489}" sibTransId="{20F6E222-8C2B-4D5C-A2D0-1C7A753AA1D5}"/>
    <dgm:cxn modelId="{C2266B33-8E43-4A31-839D-CB12EF89645E}" type="presOf" srcId="{93D40E86-BB79-493F-A85C-A10B62372843}" destId="{EE5B50D9-E114-45D6-9988-9CB81F146828}" srcOrd="0" destOrd="0" presId="urn:microsoft.com/office/officeart/2005/8/layout/hList1"/>
    <dgm:cxn modelId="{12D772BB-F5B5-48EB-8D8B-FBA0ABB2E17B}" srcId="{31B078A4-A950-4A54-B074-F7081D969048}" destId="{3D808B2E-9289-48FD-AB10-63F1833EDEAF}" srcOrd="0" destOrd="0" parTransId="{376D9A62-C6A4-43F3-8E73-D78FF4E20F4F}" sibTransId="{2C76B713-34EA-4B56-B1E5-3F75B84FD93E}"/>
    <dgm:cxn modelId="{C9762F06-9D86-4760-A193-EB99B5865062}" srcId="{93D40E86-BB79-493F-A85C-A10B62372843}" destId="{DD44D6C3-A5D0-4248-AE0A-8EFEB3313A1C}" srcOrd="0" destOrd="0" parTransId="{F66646ED-6DB3-4C88-9DEC-6CE0B28233B7}" sibTransId="{73E23A39-FDA3-4462-B7DA-EC27E2B3241A}"/>
    <dgm:cxn modelId="{59145E16-5CBF-4390-9050-1FF63DF2C2C7}" type="presOf" srcId="{DD44D6C3-A5D0-4248-AE0A-8EFEB3313A1C}" destId="{584C0314-499A-4296-830D-1A2EE3245853}" srcOrd="0" destOrd="0" presId="urn:microsoft.com/office/officeart/2005/8/layout/hList1"/>
    <dgm:cxn modelId="{2B569B29-F361-496B-A1BC-02977201C4AC}" type="presParOf" srcId="{62FE5A5C-CFCA-4371-AE4A-4986F6EFA248}" destId="{DA167635-CEB5-4A5C-9D4F-351498CD19D6}" srcOrd="0" destOrd="0" presId="urn:microsoft.com/office/officeart/2005/8/layout/hList1"/>
    <dgm:cxn modelId="{7B58397F-FB3C-4482-B2B5-BDB30278146B}" type="presParOf" srcId="{DA167635-CEB5-4A5C-9D4F-351498CD19D6}" destId="{EE5B50D9-E114-45D6-9988-9CB81F146828}" srcOrd="0" destOrd="0" presId="urn:microsoft.com/office/officeart/2005/8/layout/hList1"/>
    <dgm:cxn modelId="{2DC66335-935B-4CBA-B817-5CFEE4DF647F}" type="presParOf" srcId="{DA167635-CEB5-4A5C-9D4F-351498CD19D6}" destId="{584C0314-499A-4296-830D-1A2EE3245853}" srcOrd="1" destOrd="0" presId="urn:microsoft.com/office/officeart/2005/8/layout/hList1"/>
    <dgm:cxn modelId="{6092C50F-1B8E-49F0-8A58-04B3882DC5F6}" type="presParOf" srcId="{62FE5A5C-CFCA-4371-AE4A-4986F6EFA248}" destId="{1CFFBAEB-9852-45E7-BD44-1066E2C56CEC}" srcOrd="1" destOrd="0" presId="urn:microsoft.com/office/officeart/2005/8/layout/hList1"/>
    <dgm:cxn modelId="{F906A259-AAD2-4B78-A039-0AB090261302}" type="presParOf" srcId="{62FE5A5C-CFCA-4371-AE4A-4986F6EFA248}" destId="{A36B080D-485A-47EB-BC7A-ACFFD0EF3D37}" srcOrd="2" destOrd="0" presId="urn:microsoft.com/office/officeart/2005/8/layout/hList1"/>
    <dgm:cxn modelId="{45B62DA7-2BDC-4357-A140-D647B6B796FE}" type="presParOf" srcId="{A36B080D-485A-47EB-BC7A-ACFFD0EF3D37}" destId="{6A63927C-7A0D-431A-9CEB-77A44942A3B2}" srcOrd="0" destOrd="0" presId="urn:microsoft.com/office/officeart/2005/8/layout/hList1"/>
    <dgm:cxn modelId="{EC84AD88-6664-43E8-B191-49DB32444353}" type="presParOf" srcId="{A36B080D-485A-47EB-BC7A-ACFFD0EF3D37}" destId="{C68270D5-ACA5-4E8E-A306-07D0E3D33A81}" srcOrd="1" destOrd="0" presId="urn:microsoft.com/office/officeart/2005/8/layout/hList1"/>
    <dgm:cxn modelId="{95CB7E2F-122F-4D93-A09E-2830BABC7868}" type="presParOf" srcId="{62FE5A5C-CFCA-4371-AE4A-4986F6EFA248}" destId="{328E3E18-F603-468E-A1FF-51B4A6E928E9}" srcOrd="3" destOrd="0" presId="urn:microsoft.com/office/officeart/2005/8/layout/hList1"/>
    <dgm:cxn modelId="{32018FEA-2FAF-4982-8825-E16766231544}" type="presParOf" srcId="{62FE5A5C-CFCA-4371-AE4A-4986F6EFA248}" destId="{0149F5ED-7501-4817-94E7-5779A806A216}" srcOrd="4" destOrd="0" presId="urn:microsoft.com/office/officeart/2005/8/layout/hList1"/>
    <dgm:cxn modelId="{0BA405A7-2598-47BA-9CAA-86F4473C9B6B}" type="presParOf" srcId="{0149F5ED-7501-4817-94E7-5779A806A216}" destId="{EA47BFEB-E5EB-4633-B6E4-DB7ED510CF7D}" srcOrd="0" destOrd="0" presId="urn:microsoft.com/office/officeart/2005/8/layout/hList1"/>
    <dgm:cxn modelId="{3AB336B6-601E-49BB-92F5-71E2C3F161F7}" type="presParOf" srcId="{0149F5ED-7501-4817-94E7-5779A806A216}" destId="{C1220425-93E8-45C0-930B-51124F073B9F}" srcOrd="1" destOrd="0" presId="urn:microsoft.com/office/officeart/2005/8/layout/hList1"/>
  </dgm:cxnLst>
  <dgm:bg/>
  <dgm:whole/>
</dgm:dataModel>
</file>

<file path=ppt/diagrams/data19.xml><?xml version="1.0" encoding="utf-8"?>
<dgm:dataModel xmlns:dgm="http://schemas.openxmlformats.org/drawingml/2006/diagram" xmlns:a="http://schemas.openxmlformats.org/drawingml/2006/main">
  <dgm:ptLst>
    <dgm:pt modelId="{4C7D2FD5-A036-474A-8A01-03452F4BC4B0}" type="doc">
      <dgm:prSet loTypeId="urn:microsoft.com/office/officeart/2005/8/layout/hList9" loCatId="list" qsTypeId="urn:microsoft.com/office/officeart/2005/8/quickstyle/simple1" qsCatId="simple" csTypeId="urn:microsoft.com/office/officeart/2005/8/colors/accent4_2" csCatId="accent4" phldr="1"/>
      <dgm:spPr/>
      <dgm:t>
        <a:bodyPr/>
        <a:lstStyle/>
        <a:p>
          <a:endParaRPr lang="zh-CN" altLang="en-US"/>
        </a:p>
      </dgm:t>
    </dgm:pt>
    <dgm:pt modelId="{4B172BAC-FC26-4974-AE69-B4FBFF602CD4}">
      <dgm:prSet custT="1"/>
      <dgm:spPr/>
      <dgm:t>
        <a:bodyPr/>
        <a:lstStyle/>
        <a:p>
          <a:pPr rtl="0"/>
          <a:r>
            <a:rPr lang="zh-CN" altLang="en-US" sz="1800" b="1" dirty="0" smtClean="0"/>
            <a:t>寄存器开发方式</a:t>
          </a:r>
          <a:endParaRPr lang="zh-CN" altLang="en-US" sz="1800" b="1" dirty="0"/>
        </a:p>
      </dgm:t>
    </dgm:pt>
    <dgm:pt modelId="{698285EA-4539-47DE-ACBC-E54C0755620E}" type="parTrans" cxnId="{FCEA1968-B4BC-4DD6-8EED-4D98F24827DA}">
      <dgm:prSet/>
      <dgm:spPr/>
      <dgm:t>
        <a:bodyPr/>
        <a:lstStyle/>
        <a:p>
          <a:endParaRPr lang="zh-CN" altLang="en-US" sz="1800" b="1"/>
        </a:p>
      </dgm:t>
    </dgm:pt>
    <dgm:pt modelId="{118D0D16-252D-4CBE-A510-BEB5EAADD576}" type="sibTrans" cxnId="{FCEA1968-B4BC-4DD6-8EED-4D98F24827DA}">
      <dgm:prSet/>
      <dgm:spPr/>
      <dgm:t>
        <a:bodyPr/>
        <a:lstStyle/>
        <a:p>
          <a:endParaRPr lang="zh-CN" altLang="en-US" sz="1800" b="1"/>
        </a:p>
      </dgm:t>
    </dgm:pt>
    <dgm:pt modelId="{52534975-BC2A-4F56-B76E-1737A21CB75A}">
      <dgm:prSet custT="1"/>
      <dgm:spPr/>
      <dgm:t>
        <a:bodyPr/>
        <a:lstStyle/>
        <a:p>
          <a:pPr rtl="0"/>
          <a:r>
            <a:rPr lang="zh-CN" altLang="en-US" sz="1800" b="1" dirty="0" smtClean="0"/>
            <a:t>基于库的开发方式</a:t>
          </a:r>
          <a:endParaRPr lang="zh-CN" sz="1800" b="1" dirty="0"/>
        </a:p>
      </dgm:t>
    </dgm:pt>
    <dgm:pt modelId="{4231DD52-E265-4302-818C-E1D00CDAB122}" type="parTrans" cxnId="{605D7F4A-E2A3-4C68-AD4D-7563C6A9C91E}">
      <dgm:prSet/>
      <dgm:spPr/>
      <dgm:t>
        <a:bodyPr/>
        <a:lstStyle/>
        <a:p>
          <a:endParaRPr lang="zh-CN" altLang="en-US" sz="1800" b="1"/>
        </a:p>
      </dgm:t>
    </dgm:pt>
    <dgm:pt modelId="{EB435C7A-E8EE-4CD9-B210-2C5A22FCCE9A}" type="sibTrans" cxnId="{605D7F4A-E2A3-4C68-AD4D-7563C6A9C91E}">
      <dgm:prSet/>
      <dgm:spPr/>
      <dgm:t>
        <a:bodyPr/>
        <a:lstStyle/>
        <a:p>
          <a:endParaRPr lang="zh-CN" altLang="en-US" sz="1800" b="1"/>
        </a:p>
      </dgm:t>
    </dgm:pt>
    <dgm:pt modelId="{2D58ACE3-D145-4EC8-9511-CC709220C803}">
      <dgm:prSet custT="1"/>
      <dgm:spPr/>
      <dgm:t>
        <a:bodyPr/>
        <a:lstStyle/>
        <a:p>
          <a:pPr rtl="0"/>
          <a:r>
            <a:rPr lang="zh-CN" altLang="en-US" sz="1800" b="1" dirty="0" smtClean="0"/>
            <a:t>    在编程代码中直接配置这些功能寄存器</a:t>
          </a:r>
          <a:endParaRPr lang="zh-CN" altLang="en-US" sz="1800" b="1" dirty="0"/>
        </a:p>
      </dgm:t>
    </dgm:pt>
    <dgm:pt modelId="{B2EDFE4E-2CC4-4BC1-8E88-6F8CBDF9A101}" type="parTrans" cxnId="{2BFD9816-8076-47F0-8729-A3DA675637F0}">
      <dgm:prSet/>
      <dgm:spPr/>
      <dgm:t>
        <a:bodyPr/>
        <a:lstStyle/>
        <a:p>
          <a:endParaRPr lang="zh-CN" altLang="en-US" sz="1800" b="1"/>
        </a:p>
      </dgm:t>
    </dgm:pt>
    <dgm:pt modelId="{7E537036-3BDA-4ED4-A0AE-B8AAB6768907}" type="sibTrans" cxnId="{2BFD9816-8076-47F0-8729-A3DA675637F0}">
      <dgm:prSet/>
      <dgm:spPr/>
      <dgm:t>
        <a:bodyPr/>
        <a:lstStyle/>
        <a:p>
          <a:endParaRPr lang="zh-CN" altLang="en-US" sz="1800" b="1"/>
        </a:p>
      </dgm:t>
    </dgm:pt>
    <dgm:pt modelId="{6711A8B7-232C-4433-B5B3-926B58482A63}">
      <dgm:prSet custT="1"/>
      <dgm:spPr/>
      <dgm:t>
        <a:bodyPr/>
        <a:lstStyle/>
        <a:p>
          <a:pPr rtl="0"/>
          <a:r>
            <a:rPr lang="en-US" altLang="zh-CN" sz="1800" b="1" dirty="0" smtClean="0"/>
            <a:t>     </a:t>
          </a:r>
          <a:r>
            <a:rPr lang="zh-CN" sz="1800" b="1" dirty="0" smtClean="0"/>
            <a:t>间接对寄存器操作实现相应的</a:t>
          </a:r>
          <a:r>
            <a:rPr lang="en-US" sz="1800" b="1" dirty="0" smtClean="0"/>
            <a:t>USART</a:t>
          </a:r>
          <a:r>
            <a:rPr lang="zh-CN" sz="1800" b="1" dirty="0" smtClean="0"/>
            <a:t>通信功能</a:t>
          </a:r>
          <a:endParaRPr lang="zh-CN" sz="1800" b="1" dirty="0"/>
        </a:p>
      </dgm:t>
    </dgm:pt>
    <dgm:pt modelId="{0CD143FC-BF29-4D77-B7B8-73EDABBD69A2}" type="parTrans" cxnId="{79BB594F-DE58-4BE1-8248-4691DB39EE44}">
      <dgm:prSet/>
      <dgm:spPr/>
      <dgm:t>
        <a:bodyPr/>
        <a:lstStyle/>
        <a:p>
          <a:endParaRPr lang="zh-CN" altLang="en-US" sz="1800" b="1"/>
        </a:p>
      </dgm:t>
    </dgm:pt>
    <dgm:pt modelId="{CD620605-5B1C-4A82-A2EA-C61C10A35C11}" type="sibTrans" cxnId="{79BB594F-DE58-4BE1-8248-4691DB39EE44}">
      <dgm:prSet/>
      <dgm:spPr/>
      <dgm:t>
        <a:bodyPr/>
        <a:lstStyle/>
        <a:p>
          <a:endParaRPr lang="zh-CN" altLang="en-US" sz="1800" b="1"/>
        </a:p>
      </dgm:t>
    </dgm:pt>
    <dgm:pt modelId="{6188BD98-C517-4812-A8E5-B55A8F2FF12D}" type="pres">
      <dgm:prSet presAssocID="{4C7D2FD5-A036-474A-8A01-03452F4BC4B0}" presName="list" presStyleCnt="0">
        <dgm:presLayoutVars>
          <dgm:dir/>
          <dgm:animLvl val="lvl"/>
        </dgm:presLayoutVars>
      </dgm:prSet>
      <dgm:spPr/>
      <dgm:t>
        <a:bodyPr/>
        <a:lstStyle/>
        <a:p>
          <a:endParaRPr lang="zh-CN" altLang="en-US"/>
        </a:p>
      </dgm:t>
    </dgm:pt>
    <dgm:pt modelId="{02E0E3F9-B0D5-4F72-936B-252A077D4A14}" type="pres">
      <dgm:prSet presAssocID="{4B172BAC-FC26-4974-AE69-B4FBFF602CD4}" presName="posSpace" presStyleCnt="0"/>
      <dgm:spPr/>
    </dgm:pt>
    <dgm:pt modelId="{3E1CB783-8EDC-42AA-BD89-42C93C87D3F4}" type="pres">
      <dgm:prSet presAssocID="{4B172BAC-FC26-4974-AE69-B4FBFF602CD4}" presName="vertFlow" presStyleCnt="0"/>
      <dgm:spPr/>
    </dgm:pt>
    <dgm:pt modelId="{E9312BCF-84B2-45DE-8DA9-EA94BC3CCF72}" type="pres">
      <dgm:prSet presAssocID="{4B172BAC-FC26-4974-AE69-B4FBFF602CD4}" presName="topSpace" presStyleCnt="0"/>
      <dgm:spPr/>
    </dgm:pt>
    <dgm:pt modelId="{DDCE376A-F05A-4EBC-B2AB-B1E02F22E4E9}" type="pres">
      <dgm:prSet presAssocID="{4B172BAC-FC26-4974-AE69-B4FBFF602CD4}" presName="firstComp" presStyleCnt="0"/>
      <dgm:spPr/>
    </dgm:pt>
    <dgm:pt modelId="{681F1E45-36EF-4835-AC54-5164CA41BFF4}" type="pres">
      <dgm:prSet presAssocID="{4B172BAC-FC26-4974-AE69-B4FBFF602CD4}" presName="firstChild" presStyleLbl="bgAccFollowNode1" presStyleIdx="0" presStyleCnt="2" custLinFactNeighborX="-16706" custLinFactNeighborY="-7270"/>
      <dgm:spPr/>
      <dgm:t>
        <a:bodyPr/>
        <a:lstStyle/>
        <a:p>
          <a:endParaRPr lang="zh-CN" altLang="en-US"/>
        </a:p>
      </dgm:t>
    </dgm:pt>
    <dgm:pt modelId="{63B6BB3A-2E5F-4A9A-96BA-A78ED9218C57}" type="pres">
      <dgm:prSet presAssocID="{4B172BAC-FC26-4974-AE69-B4FBFF602CD4}" presName="firstChildTx" presStyleLbl="bgAccFollowNode1" presStyleIdx="0" presStyleCnt="2">
        <dgm:presLayoutVars>
          <dgm:bulletEnabled val="1"/>
        </dgm:presLayoutVars>
      </dgm:prSet>
      <dgm:spPr/>
      <dgm:t>
        <a:bodyPr/>
        <a:lstStyle/>
        <a:p>
          <a:endParaRPr lang="zh-CN" altLang="en-US"/>
        </a:p>
      </dgm:t>
    </dgm:pt>
    <dgm:pt modelId="{8ACB5D1A-A7C2-4918-8697-72752787FD70}" type="pres">
      <dgm:prSet presAssocID="{4B172BAC-FC26-4974-AE69-B4FBFF602CD4}" presName="negSpace" presStyleCnt="0"/>
      <dgm:spPr/>
    </dgm:pt>
    <dgm:pt modelId="{179D6A7E-62EA-4AAA-8B33-94AE932ADE5A}" type="pres">
      <dgm:prSet presAssocID="{4B172BAC-FC26-4974-AE69-B4FBFF602CD4}" presName="circle" presStyleLbl="node1" presStyleIdx="0" presStyleCnt="2" custScaleX="83679" custScaleY="82191"/>
      <dgm:spPr/>
      <dgm:t>
        <a:bodyPr/>
        <a:lstStyle/>
        <a:p>
          <a:endParaRPr lang="zh-CN" altLang="en-US"/>
        </a:p>
      </dgm:t>
    </dgm:pt>
    <dgm:pt modelId="{37571676-1D1D-47EE-9B40-EC467C9F5FC3}" type="pres">
      <dgm:prSet presAssocID="{118D0D16-252D-4CBE-A510-BEB5EAADD576}" presName="transSpace" presStyleCnt="0"/>
      <dgm:spPr/>
    </dgm:pt>
    <dgm:pt modelId="{62C0A54E-7D3E-487A-9342-58540D5A6FBA}" type="pres">
      <dgm:prSet presAssocID="{52534975-BC2A-4F56-B76E-1737A21CB75A}" presName="posSpace" presStyleCnt="0"/>
      <dgm:spPr/>
    </dgm:pt>
    <dgm:pt modelId="{442FFDE5-BA0B-41C6-852D-DB1F1E2DEE3C}" type="pres">
      <dgm:prSet presAssocID="{52534975-BC2A-4F56-B76E-1737A21CB75A}" presName="vertFlow" presStyleCnt="0"/>
      <dgm:spPr/>
    </dgm:pt>
    <dgm:pt modelId="{DCDC5A28-8FEA-4AC5-BD35-4B0638D60F04}" type="pres">
      <dgm:prSet presAssocID="{52534975-BC2A-4F56-B76E-1737A21CB75A}" presName="topSpace" presStyleCnt="0"/>
      <dgm:spPr/>
    </dgm:pt>
    <dgm:pt modelId="{BB94013D-3CF7-434C-AE46-46FB79C546E2}" type="pres">
      <dgm:prSet presAssocID="{52534975-BC2A-4F56-B76E-1737A21CB75A}" presName="firstComp" presStyleCnt="0"/>
      <dgm:spPr/>
    </dgm:pt>
    <dgm:pt modelId="{60D12F6B-114E-4079-A1EA-A34CD3E57ADE}" type="pres">
      <dgm:prSet presAssocID="{52534975-BC2A-4F56-B76E-1737A21CB75A}" presName="firstChild" presStyleLbl="bgAccFollowNode1" presStyleIdx="1" presStyleCnt="2" custScaleY="97134" custLinFactNeighborX="-10244" custLinFactNeighborY="-8383"/>
      <dgm:spPr/>
      <dgm:t>
        <a:bodyPr/>
        <a:lstStyle/>
        <a:p>
          <a:endParaRPr lang="zh-CN" altLang="en-US"/>
        </a:p>
      </dgm:t>
    </dgm:pt>
    <dgm:pt modelId="{7FADED9C-2DCC-4E75-90CD-770720D2A5EB}" type="pres">
      <dgm:prSet presAssocID="{52534975-BC2A-4F56-B76E-1737A21CB75A}" presName="firstChildTx" presStyleLbl="bgAccFollowNode1" presStyleIdx="1" presStyleCnt="2">
        <dgm:presLayoutVars>
          <dgm:bulletEnabled val="1"/>
        </dgm:presLayoutVars>
      </dgm:prSet>
      <dgm:spPr/>
      <dgm:t>
        <a:bodyPr/>
        <a:lstStyle/>
        <a:p>
          <a:endParaRPr lang="zh-CN" altLang="en-US"/>
        </a:p>
      </dgm:t>
    </dgm:pt>
    <dgm:pt modelId="{A120C407-7A44-4D24-9B93-F43E38CDF504}" type="pres">
      <dgm:prSet presAssocID="{52534975-BC2A-4F56-B76E-1737A21CB75A}" presName="negSpace" presStyleCnt="0"/>
      <dgm:spPr/>
    </dgm:pt>
    <dgm:pt modelId="{03521A23-DD8D-4F9A-A512-5C014EEB07CB}" type="pres">
      <dgm:prSet presAssocID="{52534975-BC2A-4F56-B76E-1737A21CB75A}" presName="circle" presStyleLbl="node1" presStyleIdx="1" presStyleCnt="2" custScaleX="83679" custScaleY="82191"/>
      <dgm:spPr/>
      <dgm:t>
        <a:bodyPr/>
        <a:lstStyle/>
        <a:p>
          <a:endParaRPr lang="zh-CN" altLang="en-US"/>
        </a:p>
      </dgm:t>
    </dgm:pt>
  </dgm:ptLst>
  <dgm:cxnLst>
    <dgm:cxn modelId="{67D0CF00-9597-4522-B042-3B88FB091A28}" type="presOf" srcId="{2D58ACE3-D145-4EC8-9511-CC709220C803}" destId="{681F1E45-36EF-4835-AC54-5164CA41BFF4}" srcOrd="0" destOrd="0" presId="urn:microsoft.com/office/officeart/2005/8/layout/hList9"/>
    <dgm:cxn modelId="{0AA78AFD-B2C5-47D2-9B25-D187D3074F92}" type="presOf" srcId="{2D58ACE3-D145-4EC8-9511-CC709220C803}" destId="{63B6BB3A-2E5F-4A9A-96BA-A78ED9218C57}" srcOrd="1" destOrd="0" presId="urn:microsoft.com/office/officeart/2005/8/layout/hList9"/>
    <dgm:cxn modelId="{605D7F4A-E2A3-4C68-AD4D-7563C6A9C91E}" srcId="{4C7D2FD5-A036-474A-8A01-03452F4BC4B0}" destId="{52534975-BC2A-4F56-B76E-1737A21CB75A}" srcOrd="1" destOrd="0" parTransId="{4231DD52-E265-4302-818C-E1D00CDAB122}" sibTransId="{EB435C7A-E8EE-4CD9-B210-2C5A22FCCE9A}"/>
    <dgm:cxn modelId="{B2AC9BE0-1BAA-44C8-9B67-6BBA6848A393}" type="presOf" srcId="{4C7D2FD5-A036-474A-8A01-03452F4BC4B0}" destId="{6188BD98-C517-4812-A8E5-B55A8F2FF12D}" srcOrd="0" destOrd="0" presId="urn:microsoft.com/office/officeart/2005/8/layout/hList9"/>
    <dgm:cxn modelId="{670A8937-4057-4409-A09E-0B470796788B}" type="presOf" srcId="{4B172BAC-FC26-4974-AE69-B4FBFF602CD4}" destId="{179D6A7E-62EA-4AAA-8B33-94AE932ADE5A}" srcOrd="0" destOrd="0" presId="urn:microsoft.com/office/officeart/2005/8/layout/hList9"/>
    <dgm:cxn modelId="{2BFD9816-8076-47F0-8729-A3DA675637F0}" srcId="{4B172BAC-FC26-4974-AE69-B4FBFF602CD4}" destId="{2D58ACE3-D145-4EC8-9511-CC709220C803}" srcOrd="0" destOrd="0" parTransId="{B2EDFE4E-2CC4-4BC1-8E88-6F8CBDF9A101}" sibTransId="{7E537036-3BDA-4ED4-A0AE-B8AAB6768907}"/>
    <dgm:cxn modelId="{A25D6405-D711-4C01-8382-D22654602CFE}" type="presOf" srcId="{6711A8B7-232C-4433-B5B3-926B58482A63}" destId="{60D12F6B-114E-4079-A1EA-A34CD3E57ADE}" srcOrd="0" destOrd="0" presId="urn:microsoft.com/office/officeart/2005/8/layout/hList9"/>
    <dgm:cxn modelId="{FCEA1968-B4BC-4DD6-8EED-4D98F24827DA}" srcId="{4C7D2FD5-A036-474A-8A01-03452F4BC4B0}" destId="{4B172BAC-FC26-4974-AE69-B4FBFF602CD4}" srcOrd="0" destOrd="0" parTransId="{698285EA-4539-47DE-ACBC-E54C0755620E}" sibTransId="{118D0D16-252D-4CBE-A510-BEB5EAADD576}"/>
    <dgm:cxn modelId="{6887D763-8106-4251-9D23-AF9816ACE92B}" type="presOf" srcId="{6711A8B7-232C-4433-B5B3-926B58482A63}" destId="{7FADED9C-2DCC-4E75-90CD-770720D2A5EB}" srcOrd="1" destOrd="0" presId="urn:microsoft.com/office/officeart/2005/8/layout/hList9"/>
    <dgm:cxn modelId="{910A886F-4754-495F-842E-3EBC54483725}" type="presOf" srcId="{52534975-BC2A-4F56-B76E-1737A21CB75A}" destId="{03521A23-DD8D-4F9A-A512-5C014EEB07CB}" srcOrd="0" destOrd="0" presId="urn:microsoft.com/office/officeart/2005/8/layout/hList9"/>
    <dgm:cxn modelId="{79BB594F-DE58-4BE1-8248-4691DB39EE44}" srcId="{52534975-BC2A-4F56-B76E-1737A21CB75A}" destId="{6711A8B7-232C-4433-B5B3-926B58482A63}" srcOrd="0" destOrd="0" parTransId="{0CD143FC-BF29-4D77-B7B8-73EDABBD69A2}" sibTransId="{CD620605-5B1C-4A82-A2EA-C61C10A35C11}"/>
    <dgm:cxn modelId="{33EE6879-4FB5-44E7-9571-C3E9D20209B5}" type="presParOf" srcId="{6188BD98-C517-4812-A8E5-B55A8F2FF12D}" destId="{02E0E3F9-B0D5-4F72-936B-252A077D4A14}" srcOrd="0" destOrd="0" presId="urn:microsoft.com/office/officeart/2005/8/layout/hList9"/>
    <dgm:cxn modelId="{2EA9F09B-A5FB-4FC8-8BE2-69804A69AECE}" type="presParOf" srcId="{6188BD98-C517-4812-A8E5-B55A8F2FF12D}" destId="{3E1CB783-8EDC-42AA-BD89-42C93C87D3F4}" srcOrd="1" destOrd="0" presId="urn:microsoft.com/office/officeart/2005/8/layout/hList9"/>
    <dgm:cxn modelId="{8F418555-B30C-47A2-8404-426324D275B1}" type="presParOf" srcId="{3E1CB783-8EDC-42AA-BD89-42C93C87D3F4}" destId="{E9312BCF-84B2-45DE-8DA9-EA94BC3CCF72}" srcOrd="0" destOrd="0" presId="urn:microsoft.com/office/officeart/2005/8/layout/hList9"/>
    <dgm:cxn modelId="{492B066A-93F4-49EF-8F7C-1194D6045B27}" type="presParOf" srcId="{3E1CB783-8EDC-42AA-BD89-42C93C87D3F4}" destId="{DDCE376A-F05A-4EBC-B2AB-B1E02F22E4E9}" srcOrd="1" destOrd="0" presId="urn:microsoft.com/office/officeart/2005/8/layout/hList9"/>
    <dgm:cxn modelId="{06EB8024-32E1-4835-AAF5-A7AC12BCF45D}" type="presParOf" srcId="{DDCE376A-F05A-4EBC-B2AB-B1E02F22E4E9}" destId="{681F1E45-36EF-4835-AC54-5164CA41BFF4}" srcOrd="0" destOrd="0" presId="urn:microsoft.com/office/officeart/2005/8/layout/hList9"/>
    <dgm:cxn modelId="{798277D1-0704-46BD-95BF-1BD463CE474B}" type="presParOf" srcId="{DDCE376A-F05A-4EBC-B2AB-B1E02F22E4E9}" destId="{63B6BB3A-2E5F-4A9A-96BA-A78ED9218C57}" srcOrd="1" destOrd="0" presId="urn:microsoft.com/office/officeart/2005/8/layout/hList9"/>
    <dgm:cxn modelId="{75316979-F4BD-41E2-8AAA-8D0EE485E5DF}" type="presParOf" srcId="{6188BD98-C517-4812-A8E5-B55A8F2FF12D}" destId="{8ACB5D1A-A7C2-4918-8697-72752787FD70}" srcOrd="2" destOrd="0" presId="urn:microsoft.com/office/officeart/2005/8/layout/hList9"/>
    <dgm:cxn modelId="{855B9C4A-81C3-4CAF-A3A8-59E7549297E3}" type="presParOf" srcId="{6188BD98-C517-4812-A8E5-B55A8F2FF12D}" destId="{179D6A7E-62EA-4AAA-8B33-94AE932ADE5A}" srcOrd="3" destOrd="0" presId="urn:microsoft.com/office/officeart/2005/8/layout/hList9"/>
    <dgm:cxn modelId="{9AF2F269-80F7-4FEA-879B-8CC12D028E25}" type="presParOf" srcId="{6188BD98-C517-4812-A8E5-B55A8F2FF12D}" destId="{37571676-1D1D-47EE-9B40-EC467C9F5FC3}" srcOrd="4" destOrd="0" presId="urn:microsoft.com/office/officeart/2005/8/layout/hList9"/>
    <dgm:cxn modelId="{7F3B935A-2FB2-48C0-962D-8DA649E408DD}" type="presParOf" srcId="{6188BD98-C517-4812-A8E5-B55A8F2FF12D}" destId="{62C0A54E-7D3E-487A-9342-58540D5A6FBA}" srcOrd="5" destOrd="0" presId="urn:microsoft.com/office/officeart/2005/8/layout/hList9"/>
    <dgm:cxn modelId="{05E544B7-0277-43F9-89B2-2ECDC4751958}" type="presParOf" srcId="{6188BD98-C517-4812-A8E5-B55A8F2FF12D}" destId="{442FFDE5-BA0B-41C6-852D-DB1F1E2DEE3C}" srcOrd="6" destOrd="0" presId="urn:microsoft.com/office/officeart/2005/8/layout/hList9"/>
    <dgm:cxn modelId="{55FA36A1-F088-4075-A8C7-E42C3457DF40}" type="presParOf" srcId="{442FFDE5-BA0B-41C6-852D-DB1F1E2DEE3C}" destId="{DCDC5A28-8FEA-4AC5-BD35-4B0638D60F04}" srcOrd="0" destOrd="0" presId="urn:microsoft.com/office/officeart/2005/8/layout/hList9"/>
    <dgm:cxn modelId="{30ACCE6C-EF73-49E1-870C-5FF395917D9D}" type="presParOf" srcId="{442FFDE5-BA0B-41C6-852D-DB1F1E2DEE3C}" destId="{BB94013D-3CF7-434C-AE46-46FB79C546E2}" srcOrd="1" destOrd="0" presId="urn:microsoft.com/office/officeart/2005/8/layout/hList9"/>
    <dgm:cxn modelId="{3B9D0272-6C07-4F40-B414-233E3A1F2DE2}" type="presParOf" srcId="{BB94013D-3CF7-434C-AE46-46FB79C546E2}" destId="{60D12F6B-114E-4079-A1EA-A34CD3E57ADE}" srcOrd="0" destOrd="0" presId="urn:microsoft.com/office/officeart/2005/8/layout/hList9"/>
    <dgm:cxn modelId="{B831CE24-AB0A-46B6-ACBE-108BEF70DD86}" type="presParOf" srcId="{BB94013D-3CF7-434C-AE46-46FB79C546E2}" destId="{7FADED9C-2DCC-4E75-90CD-770720D2A5EB}" srcOrd="1" destOrd="0" presId="urn:microsoft.com/office/officeart/2005/8/layout/hList9"/>
    <dgm:cxn modelId="{C01819C9-8A43-4D66-AE9B-A124C87507E1}" type="presParOf" srcId="{6188BD98-C517-4812-A8E5-B55A8F2FF12D}" destId="{A120C407-7A44-4D24-9B93-F43E38CDF504}" srcOrd="7" destOrd="0" presId="urn:microsoft.com/office/officeart/2005/8/layout/hList9"/>
    <dgm:cxn modelId="{90908285-4EA8-4FF6-9A8F-B09364566115}" type="presParOf" srcId="{6188BD98-C517-4812-A8E5-B55A8F2FF12D}" destId="{03521A23-DD8D-4F9A-A512-5C014EEB07CB}" srcOrd="8" destOrd="0" presId="urn:microsoft.com/office/officeart/2005/8/layout/hList9"/>
  </dgm:cxnLst>
  <dgm:bg/>
  <dgm:whole/>
</dgm:dataModel>
</file>

<file path=ppt/diagrams/data2.xml><?xml version="1.0" encoding="utf-8"?>
<dgm:dataModel xmlns:dgm="http://schemas.openxmlformats.org/drawingml/2006/diagram" xmlns:a="http://schemas.openxmlformats.org/drawingml/2006/main">
  <dgm:ptLst>
    <dgm:pt modelId="{785BCE0D-B3F1-4ED9-86B4-9B828EA57EEE}"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zh-CN" altLang="en-US"/>
        </a:p>
      </dgm:t>
    </dgm:pt>
    <dgm:pt modelId="{EF6D0FC2-DCCA-4E90-B9BE-D4D2595A1BE9}">
      <dgm:prSet phldrT="[文本]" custT="1"/>
      <dgm:spPr/>
      <dgm:t>
        <a:bodyPr/>
        <a:lstStyle/>
        <a:p>
          <a:pPr>
            <a:lnSpc>
              <a:spcPct val="100000"/>
            </a:lnSpc>
            <a:spcAft>
              <a:spcPts val="0"/>
            </a:spcAft>
          </a:pPr>
          <a:r>
            <a:rPr lang="en-GB" altLang="en-US" sz="1600" b="1" dirty="0" smtClean="0">
              <a:latin typeface="Times New Roman" pitchFamily="18" charset="0"/>
              <a:ea typeface="+mn-ea"/>
              <a:cs typeface="Times New Roman" pitchFamily="18" charset="0"/>
            </a:rPr>
            <a:t>Cortex-M3</a:t>
          </a:r>
        </a:p>
        <a:p>
          <a:pPr>
            <a:lnSpc>
              <a:spcPct val="100000"/>
            </a:lnSpc>
            <a:spcAft>
              <a:spcPts val="0"/>
            </a:spcAft>
          </a:pPr>
          <a:r>
            <a:rPr lang="zh-CN" altLang="en-US" sz="1600" b="1" dirty="0" smtClean="0">
              <a:latin typeface="Times New Roman" pitchFamily="18" charset="0"/>
              <a:ea typeface="+mn-ea"/>
              <a:cs typeface="Times New Roman" pitchFamily="18" charset="0"/>
            </a:rPr>
            <a:t>微处理器</a:t>
          </a:r>
          <a:endParaRPr lang="zh-CN" altLang="en-US" sz="1600" b="1" dirty="0">
            <a:latin typeface="Times New Roman" pitchFamily="18" charset="0"/>
            <a:ea typeface="+mn-ea"/>
            <a:cs typeface="Times New Roman" pitchFamily="18" charset="0"/>
          </a:endParaRPr>
        </a:p>
      </dgm:t>
    </dgm:pt>
    <dgm:pt modelId="{7F0E9585-A592-48FC-841A-48DAEC0162A9}" type="parTrans" cxnId="{EAC59446-2496-40BE-9417-BE92D67F77F9}">
      <dgm:prSet/>
      <dgm:spPr/>
      <dgm:t>
        <a:bodyPr/>
        <a:lstStyle/>
        <a:p>
          <a:endParaRPr lang="zh-CN" altLang="en-US" sz="1600" b="1">
            <a:latin typeface="Times New Roman" pitchFamily="18" charset="0"/>
            <a:ea typeface="+mn-ea"/>
            <a:cs typeface="Times New Roman" pitchFamily="18" charset="0"/>
          </a:endParaRPr>
        </a:p>
      </dgm:t>
    </dgm:pt>
    <dgm:pt modelId="{76AC1D55-4957-4C6E-A1E8-720F34055DE0}" type="sibTrans" cxnId="{EAC59446-2496-40BE-9417-BE92D67F77F9}">
      <dgm:prSet/>
      <dgm:spPr/>
      <dgm:t>
        <a:bodyPr/>
        <a:lstStyle/>
        <a:p>
          <a:endParaRPr lang="zh-CN" altLang="en-US" sz="1600" b="1">
            <a:latin typeface="Times New Roman" pitchFamily="18" charset="0"/>
            <a:ea typeface="+mn-ea"/>
            <a:cs typeface="Times New Roman" pitchFamily="18" charset="0"/>
          </a:endParaRPr>
        </a:p>
      </dgm:t>
    </dgm:pt>
    <dgm:pt modelId="{8FC57A93-DAC3-43D0-B7E1-FBD7FCBA83FC}">
      <dgm:prSet phldrT="[文本]" custT="1"/>
      <dgm:spPr>
        <a:solidFill>
          <a:schemeClr val="accent5">
            <a:lumMod val="75000"/>
          </a:schemeClr>
        </a:solidFill>
      </dgm:spPr>
      <dgm:t>
        <a:bodyPr/>
        <a:lstStyle/>
        <a:p>
          <a:r>
            <a:rPr lang="zh-CN" altLang="en-US" sz="1600" b="1" dirty="0" smtClean="0">
              <a:latin typeface="Times New Roman" pitchFamily="18" charset="0"/>
              <a:ea typeface="+mn-ea"/>
              <a:cs typeface="Times New Roman" pitchFamily="18" charset="0"/>
            </a:rPr>
            <a:t>中央处理器核心（</a:t>
          </a:r>
          <a:r>
            <a:rPr lang="en-GB" altLang="en-US" sz="1600" b="1" dirty="0" smtClean="0">
              <a:latin typeface="Times New Roman" pitchFamily="18" charset="0"/>
              <a:ea typeface="+mn-ea"/>
              <a:cs typeface="Times New Roman" pitchFamily="18" charset="0"/>
            </a:rPr>
            <a:t>Cortex-M3 Core</a:t>
          </a:r>
          <a:r>
            <a:rPr lang="zh-CN" altLang="en-US" sz="1600" b="1" dirty="0" smtClean="0">
              <a:latin typeface="Times New Roman" pitchFamily="18" charset="0"/>
              <a:ea typeface="+mn-ea"/>
              <a:cs typeface="Times New Roman" pitchFamily="18" charset="0"/>
            </a:rPr>
            <a:t>）</a:t>
          </a:r>
          <a:endParaRPr lang="zh-CN" altLang="en-US" sz="1600" b="1" dirty="0">
            <a:latin typeface="Times New Roman" pitchFamily="18" charset="0"/>
            <a:ea typeface="+mn-ea"/>
            <a:cs typeface="Times New Roman" pitchFamily="18" charset="0"/>
          </a:endParaRPr>
        </a:p>
      </dgm:t>
    </dgm:pt>
    <dgm:pt modelId="{94DAFAD9-1AC6-478C-B8A5-0B7909FA7D40}" type="parTrans" cxnId="{BAD287BA-A7C5-4DE0-81D5-666BEF09D155}">
      <dgm:prSet custT="1"/>
      <dgm:spPr/>
      <dgm:t>
        <a:bodyPr/>
        <a:lstStyle/>
        <a:p>
          <a:endParaRPr lang="zh-CN" altLang="en-US" sz="1600" b="1">
            <a:latin typeface="Times New Roman" pitchFamily="18" charset="0"/>
            <a:ea typeface="+mn-ea"/>
            <a:cs typeface="Times New Roman" pitchFamily="18" charset="0"/>
          </a:endParaRPr>
        </a:p>
      </dgm:t>
    </dgm:pt>
    <dgm:pt modelId="{CE6A9587-4080-4E98-A86E-65849AE14358}" type="sibTrans" cxnId="{BAD287BA-A7C5-4DE0-81D5-666BEF09D155}">
      <dgm:prSet/>
      <dgm:spPr/>
      <dgm:t>
        <a:bodyPr/>
        <a:lstStyle/>
        <a:p>
          <a:endParaRPr lang="zh-CN" altLang="en-US" sz="1600" b="1">
            <a:latin typeface="Times New Roman" pitchFamily="18" charset="0"/>
            <a:ea typeface="+mn-ea"/>
            <a:cs typeface="Times New Roman" pitchFamily="18" charset="0"/>
          </a:endParaRPr>
        </a:p>
      </dgm:t>
    </dgm:pt>
    <dgm:pt modelId="{90C3B4F1-2288-4047-8A96-91AA04A2E9FF}">
      <dgm:prSet phldrT="[文本]" custT="1"/>
      <dgm:spPr/>
      <dgm:t>
        <a:bodyPr/>
        <a:lstStyle/>
        <a:p>
          <a:r>
            <a:rPr lang="zh-CN" altLang="zh-CN" sz="1600" b="1" dirty="0" smtClean="0">
              <a:latin typeface="Times New Roman" pitchFamily="18" charset="0"/>
              <a:ea typeface="+mn-ea"/>
              <a:cs typeface="Times New Roman" pitchFamily="18" charset="0"/>
            </a:rPr>
            <a:t>调试系统</a:t>
          </a:r>
          <a:endParaRPr lang="zh-CN" altLang="en-US" sz="1600" b="1" dirty="0">
            <a:latin typeface="Times New Roman" pitchFamily="18" charset="0"/>
            <a:ea typeface="+mn-ea"/>
            <a:cs typeface="Times New Roman" pitchFamily="18" charset="0"/>
          </a:endParaRPr>
        </a:p>
      </dgm:t>
    </dgm:pt>
    <dgm:pt modelId="{984A18FC-DB23-4CA9-82E4-5E6AF2228040}" type="parTrans" cxnId="{9F6A8129-E258-4D2B-B5EF-0607DDE2C8ED}">
      <dgm:prSet custT="1"/>
      <dgm:spPr/>
      <dgm:t>
        <a:bodyPr/>
        <a:lstStyle/>
        <a:p>
          <a:endParaRPr lang="zh-CN" altLang="en-US" sz="1600" b="1">
            <a:latin typeface="Times New Roman" pitchFamily="18" charset="0"/>
            <a:ea typeface="+mn-ea"/>
            <a:cs typeface="Times New Roman" pitchFamily="18" charset="0"/>
          </a:endParaRPr>
        </a:p>
      </dgm:t>
    </dgm:pt>
    <dgm:pt modelId="{2F320638-8F23-49C0-A2B3-13A1C8E85DF4}" type="sibTrans" cxnId="{9F6A8129-E258-4D2B-B5EF-0607DDE2C8ED}">
      <dgm:prSet/>
      <dgm:spPr/>
      <dgm:t>
        <a:bodyPr/>
        <a:lstStyle/>
        <a:p>
          <a:endParaRPr lang="zh-CN" altLang="en-US" sz="1600" b="1">
            <a:latin typeface="Times New Roman" pitchFamily="18" charset="0"/>
            <a:ea typeface="+mn-ea"/>
            <a:cs typeface="Times New Roman" pitchFamily="18" charset="0"/>
          </a:endParaRPr>
        </a:p>
      </dgm:t>
    </dgm:pt>
    <dgm:pt modelId="{533D77A1-45DA-4F08-B713-91DB5B626400}">
      <dgm:prSet custT="1"/>
      <dgm:spPr>
        <a:solidFill>
          <a:schemeClr val="accent5">
            <a:lumMod val="75000"/>
          </a:schemeClr>
        </a:solidFill>
      </dgm:spPr>
      <dgm:t>
        <a:bodyPr/>
        <a:lstStyle/>
        <a:p>
          <a:r>
            <a:rPr lang="zh-CN" altLang="zh-CN" sz="1600" b="1" dirty="0" smtClean="0">
              <a:latin typeface="Times New Roman" pitchFamily="18" charset="0"/>
              <a:ea typeface="+mn-ea"/>
              <a:cs typeface="Times New Roman" pitchFamily="18" charset="0"/>
            </a:rPr>
            <a:t>嵌套向量中断控制器（</a:t>
          </a:r>
          <a:r>
            <a:rPr lang="en-US" altLang="zh-CN" sz="1600" b="1" dirty="0" smtClean="0">
              <a:latin typeface="Times New Roman" pitchFamily="18" charset="0"/>
              <a:ea typeface="+mn-ea"/>
              <a:cs typeface="Times New Roman" pitchFamily="18" charset="0"/>
            </a:rPr>
            <a:t>NVIC</a:t>
          </a:r>
          <a:r>
            <a:rPr lang="zh-CN" altLang="zh-CN" sz="1600" b="1" dirty="0" smtClean="0">
              <a:latin typeface="Times New Roman" pitchFamily="18" charset="0"/>
              <a:ea typeface="+mn-ea"/>
              <a:cs typeface="Times New Roman" pitchFamily="18" charset="0"/>
            </a:rPr>
            <a:t>）</a:t>
          </a:r>
          <a:endParaRPr lang="zh-CN" altLang="zh-CN" sz="1600" b="1" dirty="0">
            <a:latin typeface="Times New Roman" pitchFamily="18" charset="0"/>
            <a:ea typeface="+mn-ea"/>
            <a:cs typeface="Times New Roman" pitchFamily="18" charset="0"/>
          </a:endParaRPr>
        </a:p>
      </dgm:t>
    </dgm:pt>
    <dgm:pt modelId="{BB76E9ED-E02B-41A6-A06A-72898EDA8D87}" type="parTrans" cxnId="{25E9A623-941D-4E43-97FA-17E9E123A312}">
      <dgm:prSet custT="1"/>
      <dgm:spPr/>
      <dgm:t>
        <a:bodyPr/>
        <a:lstStyle/>
        <a:p>
          <a:endParaRPr lang="zh-CN" altLang="en-US" sz="1600" b="1">
            <a:latin typeface="Times New Roman" pitchFamily="18" charset="0"/>
            <a:ea typeface="+mn-ea"/>
            <a:cs typeface="Times New Roman" pitchFamily="18" charset="0"/>
          </a:endParaRPr>
        </a:p>
      </dgm:t>
    </dgm:pt>
    <dgm:pt modelId="{6C85159D-F9AD-4D62-98B4-CB43160DECDB}" type="sibTrans" cxnId="{25E9A623-941D-4E43-97FA-17E9E123A312}">
      <dgm:prSet/>
      <dgm:spPr/>
      <dgm:t>
        <a:bodyPr/>
        <a:lstStyle/>
        <a:p>
          <a:endParaRPr lang="zh-CN" altLang="en-US" sz="1600" b="1">
            <a:latin typeface="Times New Roman" pitchFamily="18" charset="0"/>
            <a:ea typeface="+mn-ea"/>
            <a:cs typeface="Times New Roman" pitchFamily="18" charset="0"/>
          </a:endParaRPr>
        </a:p>
      </dgm:t>
    </dgm:pt>
    <dgm:pt modelId="{49E3DF59-8BF9-48D0-8C47-6772629B080C}">
      <dgm:prSet custT="1"/>
      <dgm:spPr>
        <a:solidFill>
          <a:schemeClr val="accent5">
            <a:lumMod val="75000"/>
          </a:schemeClr>
        </a:solidFill>
      </dgm:spPr>
      <dgm:t>
        <a:bodyPr/>
        <a:lstStyle/>
        <a:p>
          <a:r>
            <a:rPr lang="zh-CN" altLang="zh-CN" sz="1600" b="1" dirty="0" smtClean="0">
              <a:latin typeface="Times New Roman" pitchFamily="18" charset="0"/>
              <a:ea typeface="+mn-ea"/>
              <a:cs typeface="Times New Roman" pitchFamily="18" charset="0"/>
            </a:rPr>
            <a:t>系统时钟（</a:t>
          </a:r>
          <a:r>
            <a:rPr lang="en-US" altLang="zh-CN" sz="1600" b="1" dirty="0" smtClean="0">
              <a:latin typeface="Times New Roman" pitchFamily="18" charset="0"/>
              <a:ea typeface="+mn-ea"/>
              <a:cs typeface="Times New Roman" pitchFamily="18" charset="0"/>
            </a:rPr>
            <a:t>SYSTICK</a:t>
          </a:r>
          <a:r>
            <a:rPr lang="zh-CN" altLang="zh-CN" sz="1600" b="1" dirty="0" smtClean="0">
              <a:latin typeface="Times New Roman" pitchFamily="18" charset="0"/>
              <a:ea typeface="+mn-ea"/>
              <a:cs typeface="Times New Roman" pitchFamily="18" charset="0"/>
            </a:rPr>
            <a:t>）</a:t>
          </a:r>
          <a:endParaRPr lang="zh-CN" altLang="zh-CN" sz="1600" b="1" dirty="0">
            <a:latin typeface="Times New Roman" pitchFamily="18" charset="0"/>
            <a:ea typeface="+mn-ea"/>
            <a:cs typeface="Times New Roman" pitchFamily="18" charset="0"/>
          </a:endParaRPr>
        </a:p>
      </dgm:t>
    </dgm:pt>
    <dgm:pt modelId="{FFC4C620-7C0E-48ED-A734-C75E7BAB1BDF}" type="parTrans" cxnId="{B94F6B35-D106-4B9B-BA4F-A2E487C4C8B9}">
      <dgm:prSet custT="1"/>
      <dgm:spPr/>
      <dgm:t>
        <a:bodyPr/>
        <a:lstStyle/>
        <a:p>
          <a:endParaRPr lang="zh-CN" altLang="en-US" sz="1600" b="1">
            <a:latin typeface="Times New Roman" pitchFamily="18" charset="0"/>
            <a:ea typeface="+mn-ea"/>
            <a:cs typeface="Times New Roman" pitchFamily="18" charset="0"/>
          </a:endParaRPr>
        </a:p>
      </dgm:t>
    </dgm:pt>
    <dgm:pt modelId="{B725D028-C572-4E05-955B-5903FBFFA2EC}" type="sibTrans" cxnId="{B94F6B35-D106-4B9B-BA4F-A2E487C4C8B9}">
      <dgm:prSet/>
      <dgm:spPr/>
      <dgm:t>
        <a:bodyPr/>
        <a:lstStyle/>
        <a:p>
          <a:endParaRPr lang="zh-CN" altLang="en-US" sz="1600" b="1">
            <a:latin typeface="Times New Roman" pitchFamily="18" charset="0"/>
            <a:ea typeface="+mn-ea"/>
            <a:cs typeface="Times New Roman" pitchFamily="18" charset="0"/>
          </a:endParaRPr>
        </a:p>
      </dgm:t>
    </dgm:pt>
    <dgm:pt modelId="{5E3BAFBB-E99F-4511-B4DA-E5F049CEC2DF}">
      <dgm:prSet custT="1"/>
      <dgm:spPr>
        <a:solidFill>
          <a:schemeClr val="accent5">
            <a:lumMod val="75000"/>
          </a:schemeClr>
        </a:solidFill>
      </dgm:spPr>
      <dgm:t>
        <a:bodyPr/>
        <a:lstStyle/>
        <a:p>
          <a:r>
            <a:rPr lang="zh-CN" altLang="zh-CN" sz="1600" b="1" dirty="0" smtClean="0">
              <a:latin typeface="Times New Roman" pitchFamily="18" charset="0"/>
              <a:ea typeface="+mn-ea"/>
              <a:cs typeface="Times New Roman" pitchFamily="18" charset="0"/>
            </a:rPr>
            <a:t>存储器保护单元（</a:t>
          </a:r>
          <a:r>
            <a:rPr lang="en-US" altLang="zh-CN" sz="1600" b="1" dirty="0" smtClean="0">
              <a:latin typeface="Times New Roman" pitchFamily="18" charset="0"/>
              <a:ea typeface="+mn-ea"/>
              <a:cs typeface="Times New Roman" pitchFamily="18" charset="0"/>
            </a:rPr>
            <a:t>MPU</a:t>
          </a:r>
          <a:r>
            <a:rPr lang="zh-CN" altLang="zh-CN" sz="1600" b="1" dirty="0" smtClean="0">
              <a:latin typeface="Times New Roman" pitchFamily="18" charset="0"/>
              <a:ea typeface="+mn-ea"/>
              <a:cs typeface="Times New Roman" pitchFamily="18" charset="0"/>
            </a:rPr>
            <a:t>）</a:t>
          </a:r>
          <a:endParaRPr lang="zh-CN" altLang="zh-CN" sz="1600" b="1" dirty="0">
            <a:latin typeface="Times New Roman" pitchFamily="18" charset="0"/>
            <a:ea typeface="+mn-ea"/>
            <a:cs typeface="Times New Roman" pitchFamily="18" charset="0"/>
          </a:endParaRPr>
        </a:p>
      </dgm:t>
    </dgm:pt>
    <dgm:pt modelId="{CE1E6930-E923-4EFB-8634-95E59426B8A4}" type="parTrans" cxnId="{1A9B420F-EBC5-4945-A249-36E6977ECC88}">
      <dgm:prSet custT="1"/>
      <dgm:spPr/>
      <dgm:t>
        <a:bodyPr/>
        <a:lstStyle/>
        <a:p>
          <a:endParaRPr lang="zh-CN" altLang="en-US" sz="1600" b="1">
            <a:latin typeface="Times New Roman" pitchFamily="18" charset="0"/>
            <a:ea typeface="+mn-ea"/>
            <a:cs typeface="Times New Roman" pitchFamily="18" charset="0"/>
          </a:endParaRPr>
        </a:p>
      </dgm:t>
    </dgm:pt>
    <dgm:pt modelId="{6322FFF1-C1D0-4651-9159-8DF073F1C412}" type="sibTrans" cxnId="{1A9B420F-EBC5-4945-A249-36E6977ECC88}">
      <dgm:prSet/>
      <dgm:spPr/>
      <dgm:t>
        <a:bodyPr/>
        <a:lstStyle/>
        <a:p>
          <a:endParaRPr lang="zh-CN" altLang="en-US" sz="1600" b="1">
            <a:latin typeface="Times New Roman" pitchFamily="18" charset="0"/>
            <a:ea typeface="+mn-ea"/>
            <a:cs typeface="Times New Roman" pitchFamily="18" charset="0"/>
          </a:endParaRPr>
        </a:p>
      </dgm:t>
    </dgm:pt>
    <dgm:pt modelId="{04EA0133-B423-40B5-8B06-8280F90E0BCE}">
      <dgm:prSet phldrT="[文本]" custT="1"/>
      <dgm:spPr/>
      <dgm:t>
        <a:bodyPr/>
        <a:lstStyle/>
        <a:p>
          <a:pPr>
            <a:lnSpc>
              <a:spcPct val="100000"/>
            </a:lnSpc>
            <a:spcAft>
              <a:spcPts val="0"/>
            </a:spcAft>
          </a:pPr>
          <a:r>
            <a:rPr lang="en-US" altLang="zh-CN" sz="1600" b="1" dirty="0" smtClean="0">
              <a:latin typeface="Times New Roman" pitchFamily="18" charset="0"/>
              <a:ea typeface="+mn-ea"/>
              <a:cs typeface="Times New Roman" pitchFamily="18" charset="0"/>
            </a:rPr>
            <a:t>Cortex-M3</a:t>
          </a:r>
        </a:p>
        <a:p>
          <a:pPr>
            <a:lnSpc>
              <a:spcPct val="100000"/>
            </a:lnSpc>
            <a:spcAft>
              <a:spcPts val="0"/>
            </a:spcAft>
          </a:pPr>
          <a:r>
            <a:rPr lang="zh-CN" altLang="zh-CN" sz="1600" b="1" dirty="0" smtClean="0">
              <a:latin typeface="Times New Roman" pitchFamily="18" charset="0"/>
              <a:ea typeface="+mn-ea"/>
              <a:cs typeface="Times New Roman" pitchFamily="18" charset="0"/>
            </a:rPr>
            <a:t>内核</a:t>
          </a:r>
          <a:endParaRPr lang="zh-CN" altLang="en-US" sz="1600" b="1" dirty="0">
            <a:latin typeface="Times New Roman" pitchFamily="18" charset="0"/>
            <a:ea typeface="+mn-ea"/>
            <a:cs typeface="Times New Roman" pitchFamily="18" charset="0"/>
          </a:endParaRPr>
        </a:p>
      </dgm:t>
    </dgm:pt>
    <dgm:pt modelId="{9A095E81-15C2-42A6-B9C9-57AB48F31A00}" type="parTrans" cxnId="{D229D405-0232-408B-9D4A-C3493EB3F4FA}">
      <dgm:prSet custT="1"/>
      <dgm:spPr/>
      <dgm:t>
        <a:bodyPr/>
        <a:lstStyle/>
        <a:p>
          <a:endParaRPr lang="zh-CN" altLang="en-US" sz="1600" b="1">
            <a:latin typeface="Times New Roman" pitchFamily="18" charset="0"/>
            <a:ea typeface="+mn-ea"/>
            <a:cs typeface="Times New Roman" pitchFamily="18" charset="0"/>
          </a:endParaRPr>
        </a:p>
      </dgm:t>
    </dgm:pt>
    <dgm:pt modelId="{99E1223A-2205-4F82-8C1A-687793848E8B}" type="sibTrans" cxnId="{D229D405-0232-408B-9D4A-C3493EB3F4FA}">
      <dgm:prSet/>
      <dgm:spPr/>
      <dgm:t>
        <a:bodyPr/>
        <a:lstStyle/>
        <a:p>
          <a:endParaRPr lang="zh-CN" altLang="en-US" sz="1600" b="1">
            <a:latin typeface="Times New Roman" pitchFamily="18" charset="0"/>
            <a:ea typeface="+mn-ea"/>
            <a:cs typeface="Times New Roman" pitchFamily="18" charset="0"/>
          </a:endParaRPr>
        </a:p>
      </dgm:t>
    </dgm:pt>
    <dgm:pt modelId="{FC9A9D75-3DCC-4E85-8BF9-67D93677DA1D}">
      <dgm:prSet custT="1"/>
      <dgm:spPr>
        <a:solidFill>
          <a:schemeClr val="accent5">
            <a:lumMod val="75000"/>
          </a:schemeClr>
        </a:solidFill>
      </dgm:spPr>
      <dgm:t>
        <a:bodyPr/>
        <a:lstStyle/>
        <a:p>
          <a:r>
            <a:rPr lang="zh-CN" altLang="zh-CN" sz="1600" b="1" dirty="0" smtClean="0">
              <a:latin typeface="Times New Roman" pitchFamily="18" charset="0"/>
              <a:ea typeface="+mn-ea"/>
              <a:cs typeface="Times New Roman" pitchFamily="18" charset="0"/>
            </a:rPr>
            <a:t>总线矩阵（</a:t>
          </a:r>
          <a:r>
            <a:rPr lang="en-US" altLang="zh-CN" sz="1600" b="1" dirty="0" smtClean="0">
              <a:latin typeface="Times New Roman" pitchFamily="18" charset="0"/>
              <a:ea typeface="+mn-ea"/>
              <a:cs typeface="Times New Roman" pitchFamily="18" charset="0"/>
            </a:rPr>
            <a:t>AHB</a:t>
          </a:r>
          <a:r>
            <a:rPr lang="zh-CN" altLang="zh-CN" sz="1600" b="1" dirty="0" smtClean="0">
              <a:latin typeface="Times New Roman" pitchFamily="18" charset="0"/>
              <a:ea typeface="+mn-ea"/>
              <a:cs typeface="Times New Roman" pitchFamily="18" charset="0"/>
            </a:rPr>
            <a:t>互连网络）</a:t>
          </a:r>
          <a:endParaRPr lang="zh-CN" altLang="zh-CN" sz="1600" b="1" dirty="0">
            <a:latin typeface="Times New Roman" pitchFamily="18" charset="0"/>
            <a:ea typeface="+mn-ea"/>
            <a:cs typeface="Times New Roman" pitchFamily="18" charset="0"/>
          </a:endParaRPr>
        </a:p>
      </dgm:t>
    </dgm:pt>
    <dgm:pt modelId="{6441C8EE-6EA1-4798-A134-B19B1010E165}" type="parTrans" cxnId="{B6E28765-D257-43BD-8E0B-0557DF01EAF3}">
      <dgm:prSet custT="1"/>
      <dgm:spPr/>
      <dgm:t>
        <a:bodyPr/>
        <a:lstStyle/>
        <a:p>
          <a:endParaRPr lang="zh-CN" altLang="en-US" sz="1600" b="1"/>
        </a:p>
      </dgm:t>
    </dgm:pt>
    <dgm:pt modelId="{7FEB85CB-45DD-4D9B-86EC-D9F90246517B}" type="sibTrans" cxnId="{B6E28765-D257-43BD-8E0B-0557DF01EAF3}">
      <dgm:prSet/>
      <dgm:spPr/>
      <dgm:t>
        <a:bodyPr/>
        <a:lstStyle/>
        <a:p>
          <a:endParaRPr lang="zh-CN" altLang="en-US" sz="1600" b="1"/>
        </a:p>
      </dgm:t>
    </dgm:pt>
    <dgm:pt modelId="{C78933B5-041C-447F-9427-A4EBDE72E52A}">
      <dgm:prSet phldrT="[文本]" custT="1"/>
      <dgm:spPr>
        <a:solidFill>
          <a:schemeClr val="accent5">
            <a:lumMod val="75000"/>
          </a:schemeClr>
        </a:solidFill>
      </dgm:spPr>
      <dgm:t>
        <a:bodyPr/>
        <a:lstStyle/>
        <a:p>
          <a:r>
            <a:rPr lang="zh-CN" sz="1600" b="1" dirty="0" smtClean="0"/>
            <a:t>串行线</a:t>
          </a:r>
          <a:r>
            <a:rPr lang="en-US" sz="1600" b="1" dirty="0" smtClean="0"/>
            <a:t>/</a:t>
          </a:r>
          <a:r>
            <a:rPr lang="zh-CN" sz="1600" b="1" dirty="0" smtClean="0"/>
            <a:t>串口</a:t>
          </a:r>
          <a:r>
            <a:rPr lang="en-US" sz="1600" b="1" dirty="0" smtClean="0"/>
            <a:t>JTAG</a:t>
          </a:r>
          <a:r>
            <a:rPr lang="zh-CN" sz="1600" b="1" dirty="0" smtClean="0"/>
            <a:t>调试端口（</a:t>
          </a:r>
          <a:r>
            <a:rPr lang="en-US" sz="1600" b="1" dirty="0" smtClean="0"/>
            <a:t>SW-DP/SWJ-DP</a:t>
          </a:r>
          <a:r>
            <a:rPr lang="zh-CN" sz="1600" b="1" dirty="0" smtClean="0"/>
            <a:t>）</a:t>
          </a:r>
          <a:endParaRPr lang="zh-CN" altLang="en-US" sz="1600" b="1" dirty="0">
            <a:latin typeface="Times New Roman" pitchFamily="18" charset="0"/>
            <a:ea typeface="+mn-ea"/>
            <a:cs typeface="Times New Roman" pitchFamily="18" charset="0"/>
          </a:endParaRPr>
        </a:p>
      </dgm:t>
    </dgm:pt>
    <dgm:pt modelId="{6F4AF221-C9B8-44FD-982B-9909422CD616}" type="parTrans" cxnId="{E2DA52AF-2F31-472E-A9B2-F5F035BC1A86}">
      <dgm:prSet custT="1"/>
      <dgm:spPr/>
      <dgm:t>
        <a:bodyPr/>
        <a:lstStyle/>
        <a:p>
          <a:endParaRPr lang="zh-CN" altLang="en-US" sz="1600" b="1"/>
        </a:p>
      </dgm:t>
    </dgm:pt>
    <dgm:pt modelId="{961FF267-644E-44C2-AB40-787F7BBD3142}" type="sibTrans" cxnId="{E2DA52AF-2F31-472E-A9B2-F5F035BC1A86}">
      <dgm:prSet/>
      <dgm:spPr/>
      <dgm:t>
        <a:bodyPr/>
        <a:lstStyle/>
        <a:p>
          <a:endParaRPr lang="zh-CN" altLang="en-US" sz="1600" b="1"/>
        </a:p>
      </dgm:t>
    </dgm:pt>
    <dgm:pt modelId="{85106CE9-8708-419D-9841-63706DBDE6F5}">
      <dgm:prSet phldrT="[文本]" custT="1"/>
      <dgm:spPr>
        <a:solidFill>
          <a:schemeClr val="accent5">
            <a:lumMod val="75000"/>
          </a:schemeClr>
        </a:solidFill>
      </dgm:spPr>
      <dgm:t>
        <a:bodyPr/>
        <a:lstStyle/>
        <a:p>
          <a:r>
            <a:rPr lang="zh-CN" sz="1600" b="1" dirty="0" smtClean="0"/>
            <a:t>基于</a:t>
          </a:r>
          <a:r>
            <a:rPr lang="en-US" sz="1600" b="1" dirty="0" smtClean="0"/>
            <a:t>AHB</a:t>
          </a:r>
          <a:r>
            <a:rPr lang="zh-CN" sz="1600" b="1" dirty="0" smtClean="0"/>
            <a:t>总线的通用调试接口（</a:t>
          </a:r>
          <a:r>
            <a:rPr lang="en-US" sz="1600" b="1" dirty="0" smtClean="0"/>
            <a:t>AHB-AP</a:t>
          </a:r>
          <a:r>
            <a:rPr lang="zh-CN" sz="1600" b="1" dirty="0" smtClean="0"/>
            <a:t>）</a:t>
          </a:r>
          <a:endParaRPr lang="zh-CN" altLang="en-US" sz="1600" b="1" dirty="0">
            <a:latin typeface="Times New Roman" pitchFamily="18" charset="0"/>
            <a:ea typeface="+mn-ea"/>
            <a:cs typeface="Times New Roman" pitchFamily="18" charset="0"/>
          </a:endParaRPr>
        </a:p>
      </dgm:t>
    </dgm:pt>
    <dgm:pt modelId="{40D75835-67A4-495F-85EE-818705586C8C}" type="parTrans" cxnId="{6537509C-8407-4E80-BF18-6A069D1A1E4D}">
      <dgm:prSet custT="1"/>
      <dgm:spPr/>
      <dgm:t>
        <a:bodyPr/>
        <a:lstStyle/>
        <a:p>
          <a:endParaRPr lang="zh-CN" altLang="en-US" sz="1600" b="1"/>
        </a:p>
      </dgm:t>
    </dgm:pt>
    <dgm:pt modelId="{03FDBDE3-0B6F-42F0-9FB8-149B0256AFB9}" type="sibTrans" cxnId="{6537509C-8407-4E80-BF18-6A069D1A1E4D}">
      <dgm:prSet/>
      <dgm:spPr/>
      <dgm:t>
        <a:bodyPr/>
        <a:lstStyle/>
        <a:p>
          <a:endParaRPr lang="zh-CN" altLang="en-US" sz="1600" b="1"/>
        </a:p>
      </dgm:t>
    </dgm:pt>
    <dgm:pt modelId="{B4F6CD4F-539F-4F5B-9B36-6A6B32D9B300}">
      <dgm:prSet phldrT="[文本]" custT="1"/>
      <dgm:spPr>
        <a:solidFill>
          <a:schemeClr val="accent5">
            <a:lumMod val="75000"/>
          </a:schemeClr>
        </a:solidFill>
      </dgm:spPr>
      <dgm:t>
        <a:bodyPr/>
        <a:lstStyle/>
        <a:p>
          <a:r>
            <a:rPr lang="zh-CN" sz="1600" b="1" dirty="0" smtClean="0"/>
            <a:t>嵌入式跟踪单元（</a:t>
          </a:r>
          <a:r>
            <a:rPr lang="en-US" sz="1600" b="1" dirty="0" smtClean="0"/>
            <a:t>ETM</a:t>
          </a:r>
          <a:r>
            <a:rPr lang="zh-CN" sz="1600" b="1" dirty="0" smtClean="0"/>
            <a:t>）</a:t>
          </a:r>
          <a:endParaRPr lang="zh-CN" altLang="en-US" sz="1600" b="1" dirty="0">
            <a:latin typeface="Times New Roman" pitchFamily="18" charset="0"/>
            <a:ea typeface="+mn-ea"/>
            <a:cs typeface="Times New Roman" pitchFamily="18" charset="0"/>
          </a:endParaRPr>
        </a:p>
      </dgm:t>
    </dgm:pt>
    <dgm:pt modelId="{0BB82E0F-D304-41A4-971A-DB87139AE910}" type="parTrans" cxnId="{B57EAAA0-5717-4000-AEDB-948846C21050}">
      <dgm:prSet custT="1"/>
      <dgm:spPr/>
      <dgm:t>
        <a:bodyPr/>
        <a:lstStyle/>
        <a:p>
          <a:endParaRPr lang="zh-CN" altLang="en-US" sz="1600" b="1"/>
        </a:p>
      </dgm:t>
    </dgm:pt>
    <dgm:pt modelId="{174FB624-C9C9-4992-BDC4-14B7C2E0BB98}" type="sibTrans" cxnId="{B57EAAA0-5717-4000-AEDB-948846C21050}">
      <dgm:prSet/>
      <dgm:spPr/>
      <dgm:t>
        <a:bodyPr/>
        <a:lstStyle/>
        <a:p>
          <a:endParaRPr lang="zh-CN" altLang="en-US" sz="1600" b="1"/>
        </a:p>
      </dgm:t>
    </dgm:pt>
    <dgm:pt modelId="{A20408B0-B8B8-4ABB-8319-73E8EEED389F}">
      <dgm:prSet phldrT="[文本]" custT="1"/>
      <dgm:spPr>
        <a:solidFill>
          <a:schemeClr val="accent5">
            <a:lumMod val="75000"/>
          </a:schemeClr>
        </a:solidFill>
      </dgm:spPr>
      <dgm:t>
        <a:bodyPr/>
        <a:lstStyle/>
        <a:p>
          <a:r>
            <a:rPr lang="zh-CN" sz="1600" b="1" dirty="0" smtClean="0"/>
            <a:t>数据观察点触发器（</a:t>
          </a:r>
          <a:r>
            <a:rPr lang="en-US" sz="1600" b="1" dirty="0" smtClean="0"/>
            <a:t>DWT</a:t>
          </a:r>
          <a:r>
            <a:rPr lang="zh-CN" sz="1600" b="1" dirty="0" smtClean="0"/>
            <a:t>）</a:t>
          </a:r>
          <a:endParaRPr lang="zh-CN" altLang="en-US" sz="1600" b="1" dirty="0">
            <a:latin typeface="Times New Roman" pitchFamily="18" charset="0"/>
            <a:ea typeface="+mn-ea"/>
            <a:cs typeface="Times New Roman" pitchFamily="18" charset="0"/>
          </a:endParaRPr>
        </a:p>
      </dgm:t>
    </dgm:pt>
    <dgm:pt modelId="{6F32EDAB-69F7-477C-84FB-EE0A8BF60F7A}" type="parTrans" cxnId="{7A798AE8-3611-4583-A9F6-557F01916936}">
      <dgm:prSet custT="1"/>
      <dgm:spPr/>
      <dgm:t>
        <a:bodyPr/>
        <a:lstStyle/>
        <a:p>
          <a:endParaRPr lang="zh-CN" altLang="en-US" sz="1600" b="1"/>
        </a:p>
      </dgm:t>
    </dgm:pt>
    <dgm:pt modelId="{342ECB95-2DC5-41ED-AC7D-331B38975287}" type="sibTrans" cxnId="{7A798AE8-3611-4583-A9F6-557F01916936}">
      <dgm:prSet/>
      <dgm:spPr/>
      <dgm:t>
        <a:bodyPr/>
        <a:lstStyle/>
        <a:p>
          <a:endParaRPr lang="zh-CN" altLang="en-US" sz="1600" b="1"/>
        </a:p>
      </dgm:t>
    </dgm:pt>
    <dgm:pt modelId="{888D5EA9-4CC0-4ADF-89F9-850DE9182F34}" type="pres">
      <dgm:prSet presAssocID="{785BCE0D-B3F1-4ED9-86B4-9B828EA57EEE}" presName="diagram" presStyleCnt="0">
        <dgm:presLayoutVars>
          <dgm:chPref val="1"/>
          <dgm:dir/>
          <dgm:animOne val="branch"/>
          <dgm:animLvl val="lvl"/>
          <dgm:resizeHandles val="exact"/>
        </dgm:presLayoutVars>
      </dgm:prSet>
      <dgm:spPr/>
      <dgm:t>
        <a:bodyPr/>
        <a:lstStyle/>
        <a:p>
          <a:endParaRPr lang="zh-CN" altLang="en-US"/>
        </a:p>
      </dgm:t>
    </dgm:pt>
    <dgm:pt modelId="{E72B30E4-B7A8-4E81-BFF0-F191CF76B11B}" type="pres">
      <dgm:prSet presAssocID="{EF6D0FC2-DCCA-4E90-B9BE-D4D2595A1BE9}" presName="root1" presStyleCnt="0"/>
      <dgm:spPr/>
      <dgm:t>
        <a:bodyPr/>
        <a:lstStyle/>
        <a:p>
          <a:endParaRPr lang="zh-CN" altLang="en-US"/>
        </a:p>
      </dgm:t>
    </dgm:pt>
    <dgm:pt modelId="{349801AA-D9C1-4B82-8B31-1DD2B68FE93D}" type="pres">
      <dgm:prSet presAssocID="{EF6D0FC2-DCCA-4E90-B9BE-D4D2595A1BE9}" presName="LevelOneTextNode" presStyleLbl="node0" presStyleIdx="0" presStyleCnt="1" custScaleX="164301" custScaleY="206364">
        <dgm:presLayoutVars>
          <dgm:chPref val="3"/>
        </dgm:presLayoutVars>
      </dgm:prSet>
      <dgm:spPr/>
      <dgm:t>
        <a:bodyPr/>
        <a:lstStyle/>
        <a:p>
          <a:endParaRPr lang="zh-CN" altLang="en-US"/>
        </a:p>
      </dgm:t>
    </dgm:pt>
    <dgm:pt modelId="{BDB23304-05C1-438D-A7B0-D3E1CAD2617C}" type="pres">
      <dgm:prSet presAssocID="{EF6D0FC2-DCCA-4E90-B9BE-D4D2595A1BE9}" presName="level2hierChild" presStyleCnt="0"/>
      <dgm:spPr/>
      <dgm:t>
        <a:bodyPr/>
        <a:lstStyle/>
        <a:p>
          <a:endParaRPr lang="zh-CN" altLang="en-US"/>
        </a:p>
      </dgm:t>
    </dgm:pt>
    <dgm:pt modelId="{4AA70A89-A3A6-4345-832B-CB65B1785775}" type="pres">
      <dgm:prSet presAssocID="{9A095E81-15C2-42A6-B9C9-57AB48F31A00}" presName="conn2-1" presStyleLbl="parChTrans1D2" presStyleIdx="0" presStyleCnt="2"/>
      <dgm:spPr/>
      <dgm:t>
        <a:bodyPr/>
        <a:lstStyle/>
        <a:p>
          <a:endParaRPr lang="zh-CN" altLang="en-US"/>
        </a:p>
      </dgm:t>
    </dgm:pt>
    <dgm:pt modelId="{B9A72D90-1C55-40DE-8BD9-9245980850DA}" type="pres">
      <dgm:prSet presAssocID="{9A095E81-15C2-42A6-B9C9-57AB48F31A00}" presName="connTx" presStyleLbl="parChTrans1D2" presStyleIdx="0" presStyleCnt="2"/>
      <dgm:spPr/>
      <dgm:t>
        <a:bodyPr/>
        <a:lstStyle/>
        <a:p>
          <a:endParaRPr lang="zh-CN" altLang="en-US"/>
        </a:p>
      </dgm:t>
    </dgm:pt>
    <dgm:pt modelId="{85CE4DE5-16A7-41EA-B029-11219054CBC5}" type="pres">
      <dgm:prSet presAssocID="{04EA0133-B423-40B5-8B06-8280F90E0BCE}" presName="root2" presStyleCnt="0"/>
      <dgm:spPr/>
      <dgm:t>
        <a:bodyPr/>
        <a:lstStyle/>
        <a:p>
          <a:endParaRPr lang="zh-CN" altLang="en-US"/>
        </a:p>
      </dgm:t>
    </dgm:pt>
    <dgm:pt modelId="{0EA4A5F4-DCC8-40D1-9160-D41E725559D7}" type="pres">
      <dgm:prSet presAssocID="{04EA0133-B423-40B5-8B06-8280F90E0BCE}" presName="LevelTwoTextNode" presStyleLbl="node2" presStyleIdx="0" presStyleCnt="2" custScaleX="194508" custScaleY="182312">
        <dgm:presLayoutVars>
          <dgm:chPref val="3"/>
        </dgm:presLayoutVars>
      </dgm:prSet>
      <dgm:spPr/>
      <dgm:t>
        <a:bodyPr/>
        <a:lstStyle/>
        <a:p>
          <a:endParaRPr lang="zh-CN" altLang="en-US"/>
        </a:p>
      </dgm:t>
    </dgm:pt>
    <dgm:pt modelId="{C94EFCAA-250E-427A-8986-AFC13285C51A}" type="pres">
      <dgm:prSet presAssocID="{04EA0133-B423-40B5-8B06-8280F90E0BCE}" presName="level3hierChild" presStyleCnt="0"/>
      <dgm:spPr/>
      <dgm:t>
        <a:bodyPr/>
        <a:lstStyle/>
        <a:p>
          <a:endParaRPr lang="zh-CN" altLang="en-US"/>
        </a:p>
      </dgm:t>
    </dgm:pt>
    <dgm:pt modelId="{6BBD33CF-2919-4214-90A6-5B45AC236AD7}" type="pres">
      <dgm:prSet presAssocID="{94DAFAD9-1AC6-478C-B8A5-0B7909FA7D40}" presName="conn2-1" presStyleLbl="parChTrans1D3" presStyleIdx="0" presStyleCnt="9"/>
      <dgm:spPr/>
      <dgm:t>
        <a:bodyPr/>
        <a:lstStyle/>
        <a:p>
          <a:endParaRPr lang="zh-CN" altLang="en-US"/>
        </a:p>
      </dgm:t>
    </dgm:pt>
    <dgm:pt modelId="{F60D934F-F380-4FC2-9201-6612BD0CADCC}" type="pres">
      <dgm:prSet presAssocID="{94DAFAD9-1AC6-478C-B8A5-0B7909FA7D40}" presName="connTx" presStyleLbl="parChTrans1D3" presStyleIdx="0" presStyleCnt="9"/>
      <dgm:spPr/>
      <dgm:t>
        <a:bodyPr/>
        <a:lstStyle/>
        <a:p>
          <a:endParaRPr lang="zh-CN" altLang="en-US"/>
        </a:p>
      </dgm:t>
    </dgm:pt>
    <dgm:pt modelId="{824E2FDB-3202-4E87-98FF-FF08243DAB90}" type="pres">
      <dgm:prSet presAssocID="{8FC57A93-DAC3-43D0-B7E1-FBD7FCBA83FC}" presName="root2" presStyleCnt="0"/>
      <dgm:spPr/>
      <dgm:t>
        <a:bodyPr/>
        <a:lstStyle/>
        <a:p>
          <a:endParaRPr lang="zh-CN" altLang="en-US"/>
        </a:p>
      </dgm:t>
    </dgm:pt>
    <dgm:pt modelId="{ECB23D1A-FFCF-4F25-8527-305A4A31D111}" type="pres">
      <dgm:prSet presAssocID="{8FC57A93-DAC3-43D0-B7E1-FBD7FCBA83FC}" presName="LevelTwoTextNode" presStyleLbl="node3" presStyleIdx="0" presStyleCnt="9" custScaleX="633350">
        <dgm:presLayoutVars>
          <dgm:chPref val="3"/>
        </dgm:presLayoutVars>
      </dgm:prSet>
      <dgm:spPr/>
      <dgm:t>
        <a:bodyPr/>
        <a:lstStyle/>
        <a:p>
          <a:endParaRPr lang="zh-CN" altLang="en-US"/>
        </a:p>
      </dgm:t>
    </dgm:pt>
    <dgm:pt modelId="{E99166AF-28DF-4041-98C7-D1D3E7AA7B9E}" type="pres">
      <dgm:prSet presAssocID="{8FC57A93-DAC3-43D0-B7E1-FBD7FCBA83FC}" presName="level3hierChild" presStyleCnt="0"/>
      <dgm:spPr/>
      <dgm:t>
        <a:bodyPr/>
        <a:lstStyle/>
        <a:p>
          <a:endParaRPr lang="zh-CN" altLang="en-US"/>
        </a:p>
      </dgm:t>
    </dgm:pt>
    <dgm:pt modelId="{FBC75CA1-F94D-4696-8539-D163FCCCBE77}" type="pres">
      <dgm:prSet presAssocID="{BB76E9ED-E02B-41A6-A06A-72898EDA8D87}" presName="conn2-1" presStyleLbl="parChTrans1D3" presStyleIdx="1" presStyleCnt="9"/>
      <dgm:spPr/>
      <dgm:t>
        <a:bodyPr/>
        <a:lstStyle/>
        <a:p>
          <a:endParaRPr lang="zh-CN" altLang="en-US"/>
        </a:p>
      </dgm:t>
    </dgm:pt>
    <dgm:pt modelId="{89CDF79A-D554-4CF1-BCEF-0330B95E22A4}" type="pres">
      <dgm:prSet presAssocID="{BB76E9ED-E02B-41A6-A06A-72898EDA8D87}" presName="connTx" presStyleLbl="parChTrans1D3" presStyleIdx="1" presStyleCnt="9"/>
      <dgm:spPr/>
      <dgm:t>
        <a:bodyPr/>
        <a:lstStyle/>
        <a:p>
          <a:endParaRPr lang="zh-CN" altLang="en-US"/>
        </a:p>
      </dgm:t>
    </dgm:pt>
    <dgm:pt modelId="{413126E0-E8A2-4669-A568-3FD2F8F9A125}" type="pres">
      <dgm:prSet presAssocID="{533D77A1-45DA-4F08-B713-91DB5B626400}" presName="root2" presStyleCnt="0"/>
      <dgm:spPr/>
      <dgm:t>
        <a:bodyPr/>
        <a:lstStyle/>
        <a:p>
          <a:endParaRPr lang="zh-CN" altLang="en-US"/>
        </a:p>
      </dgm:t>
    </dgm:pt>
    <dgm:pt modelId="{67F3B027-A787-47A3-9DCC-F43CADFD675F}" type="pres">
      <dgm:prSet presAssocID="{533D77A1-45DA-4F08-B713-91DB5B626400}" presName="LevelTwoTextNode" presStyleLbl="node3" presStyleIdx="1" presStyleCnt="9" custScaleX="633350">
        <dgm:presLayoutVars>
          <dgm:chPref val="3"/>
        </dgm:presLayoutVars>
      </dgm:prSet>
      <dgm:spPr/>
      <dgm:t>
        <a:bodyPr/>
        <a:lstStyle/>
        <a:p>
          <a:endParaRPr lang="zh-CN" altLang="en-US"/>
        </a:p>
      </dgm:t>
    </dgm:pt>
    <dgm:pt modelId="{8E1797A0-F25C-4B84-82D0-93E7DD80F9BA}" type="pres">
      <dgm:prSet presAssocID="{533D77A1-45DA-4F08-B713-91DB5B626400}" presName="level3hierChild" presStyleCnt="0"/>
      <dgm:spPr/>
      <dgm:t>
        <a:bodyPr/>
        <a:lstStyle/>
        <a:p>
          <a:endParaRPr lang="zh-CN" altLang="en-US"/>
        </a:p>
      </dgm:t>
    </dgm:pt>
    <dgm:pt modelId="{3DE14EEC-6C35-4EF3-BA0B-5438FEBC16A0}" type="pres">
      <dgm:prSet presAssocID="{FFC4C620-7C0E-48ED-A734-C75E7BAB1BDF}" presName="conn2-1" presStyleLbl="parChTrans1D3" presStyleIdx="2" presStyleCnt="9"/>
      <dgm:spPr/>
      <dgm:t>
        <a:bodyPr/>
        <a:lstStyle/>
        <a:p>
          <a:endParaRPr lang="zh-CN" altLang="en-US"/>
        </a:p>
      </dgm:t>
    </dgm:pt>
    <dgm:pt modelId="{56CEA282-B03A-41CC-8A8C-EF254F3E7A18}" type="pres">
      <dgm:prSet presAssocID="{FFC4C620-7C0E-48ED-A734-C75E7BAB1BDF}" presName="connTx" presStyleLbl="parChTrans1D3" presStyleIdx="2" presStyleCnt="9"/>
      <dgm:spPr/>
      <dgm:t>
        <a:bodyPr/>
        <a:lstStyle/>
        <a:p>
          <a:endParaRPr lang="zh-CN" altLang="en-US"/>
        </a:p>
      </dgm:t>
    </dgm:pt>
    <dgm:pt modelId="{AAD7E4E7-06A6-433D-998A-361CBB1E61C1}" type="pres">
      <dgm:prSet presAssocID="{49E3DF59-8BF9-48D0-8C47-6772629B080C}" presName="root2" presStyleCnt="0"/>
      <dgm:spPr/>
      <dgm:t>
        <a:bodyPr/>
        <a:lstStyle/>
        <a:p>
          <a:endParaRPr lang="zh-CN" altLang="en-US"/>
        </a:p>
      </dgm:t>
    </dgm:pt>
    <dgm:pt modelId="{1A523B74-D03B-481B-B8A3-F57D5EA187FF}" type="pres">
      <dgm:prSet presAssocID="{49E3DF59-8BF9-48D0-8C47-6772629B080C}" presName="LevelTwoTextNode" presStyleLbl="node3" presStyleIdx="2" presStyleCnt="9" custScaleX="633350">
        <dgm:presLayoutVars>
          <dgm:chPref val="3"/>
        </dgm:presLayoutVars>
      </dgm:prSet>
      <dgm:spPr/>
      <dgm:t>
        <a:bodyPr/>
        <a:lstStyle/>
        <a:p>
          <a:endParaRPr lang="zh-CN" altLang="en-US"/>
        </a:p>
      </dgm:t>
    </dgm:pt>
    <dgm:pt modelId="{3D282DC7-8266-45B8-83C9-98743BC9F47F}" type="pres">
      <dgm:prSet presAssocID="{49E3DF59-8BF9-48D0-8C47-6772629B080C}" presName="level3hierChild" presStyleCnt="0"/>
      <dgm:spPr/>
      <dgm:t>
        <a:bodyPr/>
        <a:lstStyle/>
        <a:p>
          <a:endParaRPr lang="zh-CN" altLang="en-US"/>
        </a:p>
      </dgm:t>
    </dgm:pt>
    <dgm:pt modelId="{281A6B5A-9E8C-4C5F-BDE4-F4EC8A3E3514}" type="pres">
      <dgm:prSet presAssocID="{CE1E6930-E923-4EFB-8634-95E59426B8A4}" presName="conn2-1" presStyleLbl="parChTrans1D3" presStyleIdx="3" presStyleCnt="9"/>
      <dgm:spPr/>
      <dgm:t>
        <a:bodyPr/>
        <a:lstStyle/>
        <a:p>
          <a:endParaRPr lang="zh-CN" altLang="en-US"/>
        </a:p>
      </dgm:t>
    </dgm:pt>
    <dgm:pt modelId="{4A095829-3390-4F9B-9B44-376C6505988D}" type="pres">
      <dgm:prSet presAssocID="{CE1E6930-E923-4EFB-8634-95E59426B8A4}" presName="connTx" presStyleLbl="parChTrans1D3" presStyleIdx="3" presStyleCnt="9"/>
      <dgm:spPr/>
      <dgm:t>
        <a:bodyPr/>
        <a:lstStyle/>
        <a:p>
          <a:endParaRPr lang="zh-CN" altLang="en-US"/>
        </a:p>
      </dgm:t>
    </dgm:pt>
    <dgm:pt modelId="{00BA0A83-8D39-468F-95FF-EE907D5CC3B6}" type="pres">
      <dgm:prSet presAssocID="{5E3BAFBB-E99F-4511-B4DA-E5F049CEC2DF}" presName="root2" presStyleCnt="0"/>
      <dgm:spPr/>
      <dgm:t>
        <a:bodyPr/>
        <a:lstStyle/>
        <a:p>
          <a:endParaRPr lang="zh-CN" altLang="en-US"/>
        </a:p>
      </dgm:t>
    </dgm:pt>
    <dgm:pt modelId="{906E305C-D325-4464-9603-04B6F7871F4C}" type="pres">
      <dgm:prSet presAssocID="{5E3BAFBB-E99F-4511-B4DA-E5F049CEC2DF}" presName="LevelTwoTextNode" presStyleLbl="node3" presStyleIdx="3" presStyleCnt="9" custScaleX="633350">
        <dgm:presLayoutVars>
          <dgm:chPref val="3"/>
        </dgm:presLayoutVars>
      </dgm:prSet>
      <dgm:spPr/>
      <dgm:t>
        <a:bodyPr/>
        <a:lstStyle/>
        <a:p>
          <a:endParaRPr lang="zh-CN" altLang="en-US"/>
        </a:p>
      </dgm:t>
    </dgm:pt>
    <dgm:pt modelId="{C933384A-EC01-411A-8A2E-1A2802F4EEC4}" type="pres">
      <dgm:prSet presAssocID="{5E3BAFBB-E99F-4511-B4DA-E5F049CEC2DF}" presName="level3hierChild" presStyleCnt="0"/>
      <dgm:spPr/>
      <dgm:t>
        <a:bodyPr/>
        <a:lstStyle/>
        <a:p>
          <a:endParaRPr lang="zh-CN" altLang="en-US"/>
        </a:p>
      </dgm:t>
    </dgm:pt>
    <dgm:pt modelId="{1CDFF38A-F361-4EBC-B2AB-12223807DBEC}" type="pres">
      <dgm:prSet presAssocID="{6441C8EE-6EA1-4798-A134-B19B1010E165}" presName="conn2-1" presStyleLbl="parChTrans1D3" presStyleIdx="4" presStyleCnt="9"/>
      <dgm:spPr/>
      <dgm:t>
        <a:bodyPr/>
        <a:lstStyle/>
        <a:p>
          <a:endParaRPr lang="zh-CN" altLang="en-US"/>
        </a:p>
      </dgm:t>
    </dgm:pt>
    <dgm:pt modelId="{E8F3A423-798D-4856-A0F1-471528512214}" type="pres">
      <dgm:prSet presAssocID="{6441C8EE-6EA1-4798-A134-B19B1010E165}" presName="connTx" presStyleLbl="parChTrans1D3" presStyleIdx="4" presStyleCnt="9"/>
      <dgm:spPr/>
      <dgm:t>
        <a:bodyPr/>
        <a:lstStyle/>
        <a:p>
          <a:endParaRPr lang="zh-CN" altLang="en-US"/>
        </a:p>
      </dgm:t>
    </dgm:pt>
    <dgm:pt modelId="{8B064A1B-7A4D-481A-A1C3-F7DF2EABA006}" type="pres">
      <dgm:prSet presAssocID="{FC9A9D75-3DCC-4E85-8BF9-67D93677DA1D}" presName="root2" presStyleCnt="0"/>
      <dgm:spPr/>
      <dgm:t>
        <a:bodyPr/>
        <a:lstStyle/>
        <a:p>
          <a:endParaRPr lang="zh-CN" altLang="en-US"/>
        </a:p>
      </dgm:t>
    </dgm:pt>
    <dgm:pt modelId="{E7CA34EE-9921-41E5-A32E-B65C6A2B6943}" type="pres">
      <dgm:prSet presAssocID="{FC9A9D75-3DCC-4E85-8BF9-67D93677DA1D}" presName="LevelTwoTextNode" presStyleLbl="node3" presStyleIdx="4" presStyleCnt="9" custScaleX="631767">
        <dgm:presLayoutVars>
          <dgm:chPref val="3"/>
        </dgm:presLayoutVars>
      </dgm:prSet>
      <dgm:spPr/>
      <dgm:t>
        <a:bodyPr/>
        <a:lstStyle/>
        <a:p>
          <a:endParaRPr lang="zh-CN" altLang="en-US"/>
        </a:p>
      </dgm:t>
    </dgm:pt>
    <dgm:pt modelId="{EC2BE8C4-0CDA-4FF5-AE4E-DD607DD01899}" type="pres">
      <dgm:prSet presAssocID="{FC9A9D75-3DCC-4E85-8BF9-67D93677DA1D}" presName="level3hierChild" presStyleCnt="0"/>
      <dgm:spPr/>
      <dgm:t>
        <a:bodyPr/>
        <a:lstStyle/>
        <a:p>
          <a:endParaRPr lang="zh-CN" altLang="en-US"/>
        </a:p>
      </dgm:t>
    </dgm:pt>
    <dgm:pt modelId="{ADD60F7E-F129-4FAA-9717-6BBCD5214DDA}" type="pres">
      <dgm:prSet presAssocID="{984A18FC-DB23-4CA9-82E4-5E6AF2228040}" presName="conn2-1" presStyleLbl="parChTrans1D2" presStyleIdx="1" presStyleCnt="2"/>
      <dgm:spPr/>
      <dgm:t>
        <a:bodyPr/>
        <a:lstStyle/>
        <a:p>
          <a:endParaRPr lang="zh-CN" altLang="en-US"/>
        </a:p>
      </dgm:t>
    </dgm:pt>
    <dgm:pt modelId="{449D759B-5FA0-4863-85FB-23528C315F39}" type="pres">
      <dgm:prSet presAssocID="{984A18FC-DB23-4CA9-82E4-5E6AF2228040}" presName="connTx" presStyleLbl="parChTrans1D2" presStyleIdx="1" presStyleCnt="2"/>
      <dgm:spPr/>
      <dgm:t>
        <a:bodyPr/>
        <a:lstStyle/>
        <a:p>
          <a:endParaRPr lang="zh-CN" altLang="en-US"/>
        </a:p>
      </dgm:t>
    </dgm:pt>
    <dgm:pt modelId="{9404CF60-5CFB-42DC-B559-4DEB8536120B}" type="pres">
      <dgm:prSet presAssocID="{90C3B4F1-2288-4047-8A96-91AA04A2E9FF}" presName="root2" presStyleCnt="0"/>
      <dgm:spPr/>
      <dgm:t>
        <a:bodyPr/>
        <a:lstStyle/>
        <a:p>
          <a:endParaRPr lang="zh-CN" altLang="en-US"/>
        </a:p>
      </dgm:t>
    </dgm:pt>
    <dgm:pt modelId="{0F98E39D-9477-4FD6-913C-B6D96817538C}" type="pres">
      <dgm:prSet presAssocID="{90C3B4F1-2288-4047-8A96-91AA04A2E9FF}" presName="LevelTwoTextNode" presStyleLbl="node2" presStyleIdx="1" presStyleCnt="2" custScaleX="194508" custScaleY="182312">
        <dgm:presLayoutVars>
          <dgm:chPref val="3"/>
        </dgm:presLayoutVars>
      </dgm:prSet>
      <dgm:spPr/>
      <dgm:t>
        <a:bodyPr/>
        <a:lstStyle/>
        <a:p>
          <a:endParaRPr lang="zh-CN" altLang="en-US"/>
        </a:p>
      </dgm:t>
    </dgm:pt>
    <dgm:pt modelId="{9F9B2178-2060-4F9A-8136-6DFD3E30323E}" type="pres">
      <dgm:prSet presAssocID="{90C3B4F1-2288-4047-8A96-91AA04A2E9FF}" presName="level3hierChild" presStyleCnt="0"/>
      <dgm:spPr/>
      <dgm:t>
        <a:bodyPr/>
        <a:lstStyle/>
        <a:p>
          <a:endParaRPr lang="zh-CN" altLang="en-US"/>
        </a:p>
      </dgm:t>
    </dgm:pt>
    <dgm:pt modelId="{C3193DE0-E76A-441C-B0ED-166724EF4A78}" type="pres">
      <dgm:prSet presAssocID="{6F4AF221-C9B8-44FD-982B-9909422CD616}" presName="conn2-1" presStyleLbl="parChTrans1D3" presStyleIdx="5" presStyleCnt="9"/>
      <dgm:spPr/>
      <dgm:t>
        <a:bodyPr/>
        <a:lstStyle/>
        <a:p>
          <a:endParaRPr lang="zh-CN" altLang="en-US"/>
        </a:p>
      </dgm:t>
    </dgm:pt>
    <dgm:pt modelId="{7FD2BFA1-042C-4B27-BFC0-04420F234126}" type="pres">
      <dgm:prSet presAssocID="{6F4AF221-C9B8-44FD-982B-9909422CD616}" presName="connTx" presStyleLbl="parChTrans1D3" presStyleIdx="5" presStyleCnt="9"/>
      <dgm:spPr/>
      <dgm:t>
        <a:bodyPr/>
        <a:lstStyle/>
        <a:p>
          <a:endParaRPr lang="zh-CN" altLang="en-US"/>
        </a:p>
      </dgm:t>
    </dgm:pt>
    <dgm:pt modelId="{588A3678-2603-4C74-9C84-4B64719413FD}" type="pres">
      <dgm:prSet presAssocID="{C78933B5-041C-447F-9427-A4EBDE72E52A}" presName="root2" presStyleCnt="0"/>
      <dgm:spPr/>
      <dgm:t>
        <a:bodyPr/>
        <a:lstStyle/>
        <a:p>
          <a:endParaRPr lang="zh-CN" altLang="en-US"/>
        </a:p>
      </dgm:t>
    </dgm:pt>
    <dgm:pt modelId="{EA092590-A189-447B-8E99-05D10162F975}" type="pres">
      <dgm:prSet presAssocID="{C78933B5-041C-447F-9427-A4EBDE72E52A}" presName="LevelTwoTextNode" presStyleLbl="node3" presStyleIdx="5" presStyleCnt="9" custScaleX="630340">
        <dgm:presLayoutVars>
          <dgm:chPref val="3"/>
        </dgm:presLayoutVars>
      </dgm:prSet>
      <dgm:spPr/>
      <dgm:t>
        <a:bodyPr/>
        <a:lstStyle/>
        <a:p>
          <a:endParaRPr lang="zh-CN" altLang="en-US"/>
        </a:p>
      </dgm:t>
    </dgm:pt>
    <dgm:pt modelId="{EBACF4D1-8D7F-4BFB-8362-D3B9337D99F9}" type="pres">
      <dgm:prSet presAssocID="{C78933B5-041C-447F-9427-A4EBDE72E52A}" presName="level3hierChild" presStyleCnt="0"/>
      <dgm:spPr/>
      <dgm:t>
        <a:bodyPr/>
        <a:lstStyle/>
        <a:p>
          <a:endParaRPr lang="zh-CN" altLang="en-US"/>
        </a:p>
      </dgm:t>
    </dgm:pt>
    <dgm:pt modelId="{08B13B40-F2BB-428A-A5CC-C5D4F9DD3413}" type="pres">
      <dgm:prSet presAssocID="{40D75835-67A4-495F-85EE-818705586C8C}" presName="conn2-1" presStyleLbl="parChTrans1D3" presStyleIdx="6" presStyleCnt="9"/>
      <dgm:spPr/>
      <dgm:t>
        <a:bodyPr/>
        <a:lstStyle/>
        <a:p>
          <a:endParaRPr lang="zh-CN" altLang="en-US"/>
        </a:p>
      </dgm:t>
    </dgm:pt>
    <dgm:pt modelId="{B14365C5-ADA4-452F-A35F-52A080367D88}" type="pres">
      <dgm:prSet presAssocID="{40D75835-67A4-495F-85EE-818705586C8C}" presName="connTx" presStyleLbl="parChTrans1D3" presStyleIdx="6" presStyleCnt="9"/>
      <dgm:spPr/>
      <dgm:t>
        <a:bodyPr/>
        <a:lstStyle/>
        <a:p>
          <a:endParaRPr lang="zh-CN" altLang="en-US"/>
        </a:p>
      </dgm:t>
    </dgm:pt>
    <dgm:pt modelId="{4E6F3654-0AD1-449E-828B-DEE819F80502}" type="pres">
      <dgm:prSet presAssocID="{85106CE9-8708-419D-9841-63706DBDE6F5}" presName="root2" presStyleCnt="0"/>
      <dgm:spPr/>
      <dgm:t>
        <a:bodyPr/>
        <a:lstStyle/>
        <a:p>
          <a:endParaRPr lang="zh-CN" altLang="en-US"/>
        </a:p>
      </dgm:t>
    </dgm:pt>
    <dgm:pt modelId="{3AB8D1DD-8058-403A-848A-082707247ED6}" type="pres">
      <dgm:prSet presAssocID="{85106CE9-8708-419D-9841-63706DBDE6F5}" presName="LevelTwoTextNode" presStyleLbl="node3" presStyleIdx="6" presStyleCnt="9" custScaleX="631767">
        <dgm:presLayoutVars>
          <dgm:chPref val="3"/>
        </dgm:presLayoutVars>
      </dgm:prSet>
      <dgm:spPr/>
      <dgm:t>
        <a:bodyPr/>
        <a:lstStyle/>
        <a:p>
          <a:endParaRPr lang="zh-CN" altLang="en-US"/>
        </a:p>
      </dgm:t>
    </dgm:pt>
    <dgm:pt modelId="{DD96691A-4A67-42A7-80C9-ED51D9E55069}" type="pres">
      <dgm:prSet presAssocID="{85106CE9-8708-419D-9841-63706DBDE6F5}" presName="level3hierChild" presStyleCnt="0"/>
      <dgm:spPr/>
      <dgm:t>
        <a:bodyPr/>
        <a:lstStyle/>
        <a:p>
          <a:endParaRPr lang="zh-CN" altLang="en-US"/>
        </a:p>
      </dgm:t>
    </dgm:pt>
    <dgm:pt modelId="{EF29799B-7853-4F10-9DCD-1425F521EEAA}" type="pres">
      <dgm:prSet presAssocID="{0BB82E0F-D304-41A4-971A-DB87139AE910}" presName="conn2-1" presStyleLbl="parChTrans1D3" presStyleIdx="7" presStyleCnt="9"/>
      <dgm:spPr/>
      <dgm:t>
        <a:bodyPr/>
        <a:lstStyle/>
        <a:p>
          <a:endParaRPr lang="zh-CN" altLang="en-US"/>
        </a:p>
      </dgm:t>
    </dgm:pt>
    <dgm:pt modelId="{245941F7-42E7-4755-AFDB-F891D4758B0B}" type="pres">
      <dgm:prSet presAssocID="{0BB82E0F-D304-41A4-971A-DB87139AE910}" presName="connTx" presStyleLbl="parChTrans1D3" presStyleIdx="7" presStyleCnt="9"/>
      <dgm:spPr/>
      <dgm:t>
        <a:bodyPr/>
        <a:lstStyle/>
        <a:p>
          <a:endParaRPr lang="zh-CN" altLang="en-US"/>
        </a:p>
      </dgm:t>
    </dgm:pt>
    <dgm:pt modelId="{5E83E430-D0C6-4DD4-82C2-3C27B9F4F77A}" type="pres">
      <dgm:prSet presAssocID="{B4F6CD4F-539F-4F5B-9B36-6A6B32D9B300}" presName="root2" presStyleCnt="0"/>
      <dgm:spPr/>
      <dgm:t>
        <a:bodyPr/>
        <a:lstStyle/>
        <a:p>
          <a:endParaRPr lang="zh-CN" altLang="en-US"/>
        </a:p>
      </dgm:t>
    </dgm:pt>
    <dgm:pt modelId="{61697D71-9A5D-4EA3-84CE-7CFEA9858397}" type="pres">
      <dgm:prSet presAssocID="{B4F6CD4F-539F-4F5B-9B36-6A6B32D9B300}" presName="LevelTwoTextNode" presStyleLbl="node3" presStyleIdx="7" presStyleCnt="9" custScaleX="630340">
        <dgm:presLayoutVars>
          <dgm:chPref val="3"/>
        </dgm:presLayoutVars>
      </dgm:prSet>
      <dgm:spPr/>
      <dgm:t>
        <a:bodyPr/>
        <a:lstStyle/>
        <a:p>
          <a:endParaRPr lang="zh-CN" altLang="en-US"/>
        </a:p>
      </dgm:t>
    </dgm:pt>
    <dgm:pt modelId="{DB2BE761-A1DB-498D-978F-3409F667D049}" type="pres">
      <dgm:prSet presAssocID="{B4F6CD4F-539F-4F5B-9B36-6A6B32D9B300}" presName="level3hierChild" presStyleCnt="0"/>
      <dgm:spPr/>
      <dgm:t>
        <a:bodyPr/>
        <a:lstStyle/>
        <a:p>
          <a:endParaRPr lang="zh-CN" altLang="en-US"/>
        </a:p>
      </dgm:t>
    </dgm:pt>
    <dgm:pt modelId="{214136C7-0D6E-4B57-9B47-3626F52BB3D5}" type="pres">
      <dgm:prSet presAssocID="{6F32EDAB-69F7-477C-84FB-EE0A8BF60F7A}" presName="conn2-1" presStyleLbl="parChTrans1D3" presStyleIdx="8" presStyleCnt="9"/>
      <dgm:spPr/>
      <dgm:t>
        <a:bodyPr/>
        <a:lstStyle/>
        <a:p>
          <a:endParaRPr lang="zh-CN" altLang="en-US"/>
        </a:p>
      </dgm:t>
    </dgm:pt>
    <dgm:pt modelId="{06426265-847C-4E87-B435-A4C1E46C753A}" type="pres">
      <dgm:prSet presAssocID="{6F32EDAB-69F7-477C-84FB-EE0A8BF60F7A}" presName="connTx" presStyleLbl="parChTrans1D3" presStyleIdx="8" presStyleCnt="9"/>
      <dgm:spPr/>
      <dgm:t>
        <a:bodyPr/>
        <a:lstStyle/>
        <a:p>
          <a:endParaRPr lang="zh-CN" altLang="en-US"/>
        </a:p>
      </dgm:t>
    </dgm:pt>
    <dgm:pt modelId="{333E3E22-B796-4506-BDB3-570A18FB43BB}" type="pres">
      <dgm:prSet presAssocID="{A20408B0-B8B8-4ABB-8319-73E8EEED389F}" presName="root2" presStyleCnt="0"/>
      <dgm:spPr/>
      <dgm:t>
        <a:bodyPr/>
        <a:lstStyle/>
        <a:p>
          <a:endParaRPr lang="zh-CN" altLang="en-US"/>
        </a:p>
      </dgm:t>
    </dgm:pt>
    <dgm:pt modelId="{23AA39DE-8EF9-4F8B-88A8-1174A62A0123}" type="pres">
      <dgm:prSet presAssocID="{A20408B0-B8B8-4ABB-8319-73E8EEED389F}" presName="LevelTwoTextNode" presStyleLbl="node3" presStyleIdx="8" presStyleCnt="9" custScaleX="630340">
        <dgm:presLayoutVars>
          <dgm:chPref val="3"/>
        </dgm:presLayoutVars>
      </dgm:prSet>
      <dgm:spPr/>
      <dgm:t>
        <a:bodyPr/>
        <a:lstStyle/>
        <a:p>
          <a:endParaRPr lang="zh-CN" altLang="en-US"/>
        </a:p>
      </dgm:t>
    </dgm:pt>
    <dgm:pt modelId="{5CA35B0D-2E93-4A6F-A5A8-CCD5CCCC9198}" type="pres">
      <dgm:prSet presAssocID="{A20408B0-B8B8-4ABB-8319-73E8EEED389F}" presName="level3hierChild" presStyleCnt="0"/>
      <dgm:spPr/>
      <dgm:t>
        <a:bodyPr/>
        <a:lstStyle/>
        <a:p>
          <a:endParaRPr lang="zh-CN" altLang="en-US"/>
        </a:p>
      </dgm:t>
    </dgm:pt>
  </dgm:ptLst>
  <dgm:cxnLst>
    <dgm:cxn modelId="{28AA8605-5E06-43A5-A459-9F6F705997A9}" type="presOf" srcId="{9A095E81-15C2-42A6-B9C9-57AB48F31A00}" destId="{4AA70A89-A3A6-4345-832B-CB65B1785775}" srcOrd="0" destOrd="0" presId="urn:microsoft.com/office/officeart/2005/8/layout/hierarchy2"/>
    <dgm:cxn modelId="{9F6A8129-E258-4D2B-B5EF-0607DDE2C8ED}" srcId="{EF6D0FC2-DCCA-4E90-B9BE-D4D2595A1BE9}" destId="{90C3B4F1-2288-4047-8A96-91AA04A2E9FF}" srcOrd="1" destOrd="0" parTransId="{984A18FC-DB23-4CA9-82E4-5E6AF2228040}" sibTransId="{2F320638-8F23-49C0-A2B3-13A1C8E85DF4}"/>
    <dgm:cxn modelId="{31D011E2-31DA-4ECB-9423-C43FA602318E}" type="presOf" srcId="{6441C8EE-6EA1-4798-A134-B19B1010E165}" destId="{1CDFF38A-F361-4EBC-B2AB-12223807DBEC}" srcOrd="0" destOrd="0" presId="urn:microsoft.com/office/officeart/2005/8/layout/hierarchy2"/>
    <dgm:cxn modelId="{F423080E-11D4-489D-BE15-65CCC2267F38}" type="presOf" srcId="{FFC4C620-7C0E-48ED-A734-C75E7BAB1BDF}" destId="{3DE14EEC-6C35-4EF3-BA0B-5438FEBC16A0}" srcOrd="0" destOrd="0" presId="urn:microsoft.com/office/officeart/2005/8/layout/hierarchy2"/>
    <dgm:cxn modelId="{D1E16846-3D27-489C-BDA0-63C0D265036E}" type="presOf" srcId="{CE1E6930-E923-4EFB-8634-95E59426B8A4}" destId="{4A095829-3390-4F9B-9B44-376C6505988D}" srcOrd="1" destOrd="0" presId="urn:microsoft.com/office/officeart/2005/8/layout/hierarchy2"/>
    <dgm:cxn modelId="{6537509C-8407-4E80-BF18-6A069D1A1E4D}" srcId="{90C3B4F1-2288-4047-8A96-91AA04A2E9FF}" destId="{85106CE9-8708-419D-9841-63706DBDE6F5}" srcOrd="1" destOrd="0" parTransId="{40D75835-67A4-495F-85EE-818705586C8C}" sibTransId="{03FDBDE3-0B6F-42F0-9FB8-149B0256AFB9}"/>
    <dgm:cxn modelId="{AC7EAB02-7A90-45F6-99B7-881FEB61C25A}" type="presOf" srcId="{B4F6CD4F-539F-4F5B-9B36-6A6B32D9B300}" destId="{61697D71-9A5D-4EA3-84CE-7CFEA9858397}" srcOrd="0" destOrd="0" presId="urn:microsoft.com/office/officeart/2005/8/layout/hierarchy2"/>
    <dgm:cxn modelId="{25E9A623-941D-4E43-97FA-17E9E123A312}" srcId="{04EA0133-B423-40B5-8B06-8280F90E0BCE}" destId="{533D77A1-45DA-4F08-B713-91DB5B626400}" srcOrd="1" destOrd="0" parTransId="{BB76E9ED-E02B-41A6-A06A-72898EDA8D87}" sibTransId="{6C85159D-F9AD-4D62-98B4-CB43160DECDB}"/>
    <dgm:cxn modelId="{CD4A599B-C4FF-45FD-B8B2-12D6EFC64FBE}" type="presOf" srcId="{85106CE9-8708-419D-9841-63706DBDE6F5}" destId="{3AB8D1DD-8058-403A-848A-082707247ED6}" srcOrd="0" destOrd="0" presId="urn:microsoft.com/office/officeart/2005/8/layout/hierarchy2"/>
    <dgm:cxn modelId="{D6AFD265-412F-4DCB-AE13-DEAFDFF7DE6F}" type="presOf" srcId="{8FC57A93-DAC3-43D0-B7E1-FBD7FCBA83FC}" destId="{ECB23D1A-FFCF-4F25-8527-305A4A31D111}" srcOrd="0" destOrd="0" presId="urn:microsoft.com/office/officeart/2005/8/layout/hierarchy2"/>
    <dgm:cxn modelId="{6B0A6FEC-323D-4CD9-B4A7-3DB337BB1596}" type="presOf" srcId="{94DAFAD9-1AC6-478C-B8A5-0B7909FA7D40}" destId="{6BBD33CF-2919-4214-90A6-5B45AC236AD7}" srcOrd="0" destOrd="0" presId="urn:microsoft.com/office/officeart/2005/8/layout/hierarchy2"/>
    <dgm:cxn modelId="{C4570C4A-0F52-42D8-AD51-1424082AB0FD}" type="presOf" srcId="{785BCE0D-B3F1-4ED9-86B4-9B828EA57EEE}" destId="{888D5EA9-4CC0-4ADF-89F9-850DE9182F34}" srcOrd="0" destOrd="0" presId="urn:microsoft.com/office/officeart/2005/8/layout/hierarchy2"/>
    <dgm:cxn modelId="{274690EB-C10A-459B-9E7D-7A2D70EB22D8}" type="presOf" srcId="{A20408B0-B8B8-4ABB-8319-73E8EEED389F}" destId="{23AA39DE-8EF9-4F8B-88A8-1174A62A0123}" srcOrd="0" destOrd="0" presId="urn:microsoft.com/office/officeart/2005/8/layout/hierarchy2"/>
    <dgm:cxn modelId="{8116289E-92C9-45CE-BF57-02977492F96D}" type="presOf" srcId="{49E3DF59-8BF9-48D0-8C47-6772629B080C}" destId="{1A523B74-D03B-481B-B8A3-F57D5EA187FF}" srcOrd="0" destOrd="0" presId="urn:microsoft.com/office/officeart/2005/8/layout/hierarchy2"/>
    <dgm:cxn modelId="{028ADA55-9EC7-40D6-88EF-70B802F1E7FB}" type="presOf" srcId="{BB76E9ED-E02B-41A6-A06A-72898EDA8D87}" destId="{FBC75CA1-F94D-4696-8539-D163FCCCBE77}" srcOrd="0" destOrd="0" presId="urn:microsoft.com/office/officeart/2005/8/layout/hierarchy2"/>
    <dgm:cxn modelId="{9648A626-63BE-47C4-8B1F-9731E5C0B664}" type="presOf" srcId="{984A18FC-DB23-4CA9-82E4-5E6AF2228040}" destId="{ADD60F7E-F129-4FAA-9717-6BBCD5214DDA}" srcOrd="0" destOrd="0" presId="urn:microsoft.com/office/officeart/2005/8/layout/hierarchy2"/>
    <dgm:cxn modelId="{25F7A7E9-7D89-43E9-BA36-068A4DEE6ED3}" type="presOf" srcId="{984A18FC-DB23-4CA9-82E4-5E6AF2228040}" destId="{449D759B-5FA0-4863-85FB-23528C315F39}" srcOrd="1" destOrd="0" presId="urn:microsoft.com/office/officeart/2005/8/layout/hierarchy2"/>
    <dgm:cxn modelId="{C6EDC033-A617-42E8-8446-2A94C0BF8673}" type="presOf" srcId="{FFC4C620-7C0E-48ED-A734-C75E7BAB1BDF}" destId="{56CEA282-B03A-41CC-8A8C-EF254F3E7A18}" srcOrd="1" destOrd="0" presId="urn:microsoft.com/office/officeart/2005/8/layout/hierarchy2"/>
    <dgm:cxn modelId="{7A798AE8-3611-4583-A9F6-557F01916936}" srcId="{90C3B4F1-2288-4047-8A96-91AA04A2E9FF}" destId="{A20408B0-B8B8-4ABB-8319-73E8EEED389F}" srcOrd="3" destOrd="0" parTransId="{6F32EDAB-69F7-477C-84FB-EE0A8BF60F7A}" sibTransId="{342ECB95-2DC5-41ED-AC7D-331B38975287}"/>
    <dgm:cxn modelId="{BF30339B-39C7-46BB-99B8-246A8ADDB38C}" type="presOf" srcId="{533D77A1-45DA-4F08-B713-91DB5B626400}" destId="{67F3B027-A787-47A3-9DCC-F43CADFD675F}" srcOrd="0" destOrd="0" presId="urn:microsoft.com/office/officeart/2005/8/layout/hierarchy2"/>
    <dgm:cxn modelId="{EE6F40E7-EAD9-4693-8A5F-20997C3EE22E}" type="presOf" srcId="{C78933B5-041C-447F-9427-A4EBDE72E52A}" destId="{EA092590-A189-447B-8E99-05D10162F975}" srcOrd="0" destOrd="0" presId="urn:microsoft.com/office/officeart/2005/8/layout/hierarchy2"/>
    <dgm:cxn modelId="{D229D405-0232-408B-9D4A-C3493EB3F4FA}" srcId="{EF6D0FC2-DCCA-4E90-B9BE-D4D2595A1BE9}" destId="{04EA0133-B423-40B5-8B06-8280F90E0BCE}" srcOrd="0" destOrd="0" parTransId="{9A095E81-15C2-42A6-B9C9-57AB48F31A00}" sibTransId="{99E1223A-2205-4F82-8C1A-687793848E8B}"/>
    <dgm:cxn modelId="{B342AD39-DAAE-4BC1-8F00-3A9C3D2D5246}" type="presOf" srcId="{94DAFAD9-1AC6-478C-B8A5-0B7909FA7D40}" destId="{F60D934F-F380-4FC2-9201-6612BD0CADCC}" srcOrd="1" destOrd="0" presId="urn:microsoft.com/office/officeart/2005/8/layout/hierarchy2"/>
    <dgm:cxn modelId="{B94F6B35-D106-4B9B-BA4F-A2E487C4C8B9}" srcId="{04EA0133-B423-40B5-8B06-8280F90E0BCE}" destId="{49E3DF59-8BF9-48D0-8C47-6772629B080C}" srcOrd="2" destOrd="0" parTransId="{FFC4C620-7C0E-48ED-A734-C75E7BAB1BDF}" sibTransId="{B725D028-C572-4E05-955B-5903FBFFA2EC}"/>
    <dgm:cxn modelId="{22B75AC8-B6B2-4249-B49B-BF31F1AF8D1C}" type="presOf" srcId="{0BB82E0F-D304-41A4-971A-DB87139AE910}" destId="{EF29799B-7853-4F10-9DCD-1425F521EEAA}" srcOrd="0" destOrd="0" presId="urn:microsoft.com/office/officeart/2005/8/layout/hierarchy2"/>
    <dgm:cxn modelId="{71DDF001-2EE1-4F2A-8853-02AF92FBF672}" type="presOf" srcId="{6F4AF221-C9B8-44FD-982B-9909422CD616}" destId="{C3193DE0-E76A-441C-B0ED-166724EF4A78}" srcOrd="0" destOrd="0" presId="urn:microsoft.com/office/officeart/2005/8/layout/hierarchy2"/>
    <dgm:cxn modelId="{7F29BD92-EE79-4C01-B6CB-471B32E3572B}" type="presOf" srcId="{6441C8EE-6EA1-4798-A134-B19B1010E165}" destId="{E8F3A423-798D-4856-A0F1-471528512214}" srcOrd="1" destOrd="0" presId="urn:microsoft.com/office/officeart/2005/8/layout/hierarchy2"/>
    <dgm:cxn modelId="{B57EAAA0-5717-4000-AEDB-948846C21050}" srcId="{90C3B4F1-2288-4047-8A96-91AA04A2E9FF}" destId="{B4F6CD4F-539F-4F5B-9B36-6A6B32D9B300}" srcOrd="2" destOrd="0" parTransId="{0BB82E0F-D304-41A4-971A-DB87139AE910}" sibTransId="{174FB624-C9C9-4992-BDC4-14B7C2E0BB98}"/>
    <dgm:cxn modelId="{0BAD4466-E64B-42D7-9E4B-A2F500AE08DA}" type="presOf" srcId="{6F32EDAB-69F7-477C-84FB-EE0A8BF60F7A}" destId="{214136C7-0D6E-4B57-9B47-3626F52BB3D5}" srcOrd="0" destOrd="0" presId="urn:microsoft.com/office/officeart/2005/8/layout/hierarchy2"/>
    <dgm:cxn modelId="{BAD287BA-A7C5-4DE0-81D5-666BEF09D155}" srcId="{04EA0133-B423-40B5-8B06-8280F90E0BCE}" destId="{8FC57A93-DAC3-43D0-B7E1-FBD7FCBA83FC}" srcOrd="0" destOrd="0" parTransId="{94DAFAD9-1AC6-478C-B8A5-0B7909FA7D40}" sibTransId="{CE6A9587-4080-4E98-A86E-65849AE14358}"/>
    <dgm:cxn modelId="{E2DA52AF-2F31-472E-A9B2-F5F035BC1A86}" srcId="{90C3B4F1-2288-4047-8A96-91AA04A2E9FF}" destId="{C78933B5-041C-447F-9427-A4EBDE72E52A}" srcOrd="0" destOrd="0" parTransId="{6F4AF221-C9B8-44FD-982B-9909422CD616}" sibTransId="{961FF267-644E-44C2-AB40-787F7BBD3142}"/>
    <dgm:cxn modelId="{29D601B0-94F5-46E4-8823-0A480D9CFC25}" type="presOf" srcId="{40D75835-67A4-495F-85EE-818705586C8C}" destId="{08B13B40-F2BB-428A-A5CC-C5D4F9DD3413}" srcOrd="0" destOrd="0" presId="urn:microsoft.com/office/officeart/2005/8/layout/hierarchy2"/>
    <dgm:cxn modelId="{EAC59446-2496-40BE-9417-BE92D67F77F9}" srcId="{785BCE0D-B3F1-4ED9-86B4-9B828EA57EEE}" destId="{EF6D0FC2-DCCA-4E90-B9BE-D4D2595A1BE9}" srcOrd="0" destOrd="0" parTransId="{7F0E9585-A592-48FC-841A-48DAEC0162A9}" sibTransId="{76AC1D55-4957-4C6E-A1E8-720F34055DE0}"/>
    <dgm:cxn modelId="{FA5586FE-F9AB-46E4-B414-94FFD0C3E461}" type="presOf" srcId="{9A095E81-15C2-42A6-B9C9-57AB48F31A00}" destId="{B9A72D90-1C55-40DE-8BD9-9245980850DA}" srcOrd="1" destOrd="0" presId="urn:microsoft.com/office/officeart/2005/8/layout/hierarchy2"/>
    <dgm:cxn modelId="{1A9B420F-EBC5-4945-A249-36E6977ECC88}" srcId="{04EA0133-B423-40B5-8B06-8280F90E0BCE}" destId="{5E3BAFBB-E99F-4511-B4DA-E5F049CEC2DF}" srcOrd="3" destOrd="0" parTransId="{CE1E6930-E923-4EFB-8634-95E59426B8A4}" sibTransId="{6322FFF1-C1D0-4651-9159-8DF073F1C412}"/>
    <dgm:cxn modelId="{B6E28765-D257-43BD-8E0B-0557DF01EAF3}" srcId="{04EA0133-B423-40B5-8B06-8280F90E0BCE}" destId="{FC9A9D75-3DCC-4E85-8BF9-67D93677DA1D}" srcOrd="4" destOrd="0" parTransId="{6441C8EE-6EA1-4798-A134-B19B1010E165}" sibTransId="{7FEB85CB-45DD-4D9B-86EC-D9F90246517B}"/>
    <dgm:cxn modelId="{2C25A131-198C-4BBB-8785-528207AC8500}" type="presOf" srcId="{04EA0133-B423-40B5-8B06-8280F90E0BCE}" destId="{0EA4A5F4-DCC8-40D1-9160-D41E725559D7}" srcOrd="0" destOrd="0" presId="urn:microsoft.com/office/officeart/2005/8/layout/hierarchy2"/>
    <dgm:cxn modelId="{95B81CC4-B796-4B87-A2E4-FBF3339D3BCD}" type="presOf" srcId="{CE1E6930-E923-4EFB-8634-95E59426B8A4}" destId="{281A6B5A-9E8C-4C5F-BDE4-F4EC8A3E3514}" srcOrd="0" destOrd="0" presId="urn:microsoft.com/office/officeart/2005/8/layout/hierarchy2"/>
    <dgm:cxn modelId="{B21E569F-01FE-4A2B-BB64-E2918989A181}" type="presOf" srcId="{EF6D0FC2-DCCA-4E90-B9BE-D4D2595A1BE9}" destId="{349801AA-D9C1-4B82-8B31-1DD2B68FE93D}" srcOrd="0" destOrd="0" presId="urn:microsoft.com/office/officeart/2005/8/layout/hierarchy2"/>
    <dgm:cxn modelId="{0A413404-6F9B-4CCB-9D25-D57A60FFB7AE}" type="presOf" srcId="{FC9A9D75-3DCC-4E85-8BF9-67D93677DA1D}" destId="{E7CA34EE-9921-41E5-A32E-B65C6A2B6943}" srcOrd="0" destOrd="0" presId="urn:microsoft.com/office/officeart/2005/8/layout/hierarchy2"/>
    <dgm:cxn modelId="{2FE6CAFE-8D39-4586-949D-1EF992E916F9}" type="presOf" srcId="{90C3B4F1-2288-4047-8A96-91AA04A2E9FF}" destId="{0F98E39D-9477-4FD6-913C-B6D96817538C}" srcOrd="0" destOrd="0" presId="urn:microsoft.com/office/officeart/2005/8/layout/hierarchy2"/>
    <dgm:cxn modelId="{60055E05-984E-4AB2-858C-FB4C66EB2933}" type="presOf" srcId="{6F32EDAB-69F7-477C-84FB-EE0A8BF60F7A}" destId="{06426265-847C-4E87-B435-A4C1E46C753A}" srcOrd="1" destOrd="0" presId="urn:microsoft.com/office/officeart/2005/8/layout/hierarchy2"/>
    <dgm:cxn modelId="{D4F57904-7C59-496A-8198-BBC44E911080}" type="presOf" srcId="{0BB82E0F-D304-41A4-971A-DB87139AE910}" destId="{245941F7-42E7-4755-AFDB-F891D4758B0B}" srcOrd="1" destOrd="0" presId="urn:microsoft.com/office/officeart/2005/8/layout/hierarchy2"/>
    <dgm:cxn modelId="{49CD7D85-63E0-4A41-B929-3AE455D65B68}" type="presOf" srcId="{BB76E9ED-E02B-41A6-A06A-72898EDA8D87}" destId="{89CDF79A-D554-4CF1-BCEF-0330B95E22A4}" srcOrd="1" destOrd="0" presId="urn:microsoft.com/office/officeart/2005/8/layout/hierarchy2"/>
    <dgm:cxn modelId="{16ECECE3-1A73-419F-98FE-4C5C38643651}" type="presOf" srcId="{5E3BAFBB-E99F-4511-B4DA-E5F049CEC2DF}" destId="{906E305C-D325-4464-9603-04B6F7871F4C}" srcOrd="0" destOrd="0" presId="urn:microsoft.com/office/officeart/2005/8/layout/hierarchy2"/>
    <dgm:cxn modelId="{DFDB5FE9-FC9A-4C9E-853B-7D2152B4858D}" type="presOf" srcId="{40D75835-67A4-495F-85EE-818705586C8C}" destId="{B14365C5-ADA4-452F-A35F-52A080367D88}" srcOrd="1" destOrd="0" presId="urn:microsoft.com/office/officeart/2005/8/layout/hierarchy2"/>
    <dgm:cxn modelId="{B46F149A-BD5B-4489-8A0D-33AE391C8CC3}" type="presOf" srcId="{6F4AF221-C9B8-44FD-982B-9909422CD616}" destId="{7FD2BFA1-042C-4B27-BFC0-04420F234126}" srcOrd="1" destOrd="0" presId="urn:microsoft.com/office/officeart/2005/8/layout/hierarchy2"/>
    <dgm:cxn modelId="{41D94CF0-8318-48AD-A035-E297DB26D600}" type="presParOf" srcId="{888D5EA9-4CC0-4ADF-89F9-850DE9182F34}" destId="{E72B30E4-B7A8-4E81-BFF0-F191CF76B11B}" srcOrd="0" destOrd="0" presId="urn:microsoft.com/office/officeart/2005/8/layout/hierarchy2"/>
    <dgm:cxn modelId="{EB62F7A5-6D34-45F9-86B4-3B2C12CDCDD2}" type="presParOf" srcId="{E72B30E4-B7A8-4E81-BFF0-F191CF76B11B}" destId="{349801AA-D9C1-4B82-8B31-1DD2B68FE93D}" srcOrd="0" destOrd="0" presId="urn:microsoft.com/office/officeart/2005/8/layout/hierarchy2"/>
    <dgm:cxn modelId="{C6BD4E9F-5774-4A56-95E2-98DC45CA4B62}" type="presParOf" srcId="{E72B30E4-B7A8-4E81-BFF0-F191CF76B11B}" destId="{BDB23304-05C1-438D-A7B0-D3E1CAD2617C}" srcOrd="1" destOrd="0" presId="urn:microsoft.com/office/officeart/2005/8/layout/hierarchy2"/>
    <dgm:cxn modelId="{78441263-A38D-47F4-B14D-A31A48120720}" type="presParOf" srcId="{BDB23304-05C1-438D-A7B0-D3E1CAD2617C}" destId="{4AA70A89-A3A6-4345-832B-CB65B1785775}" srcOrd="0" destOrd="0" presId="urn:microsoft.com/office/officeart/2005/8/layout/hierarchy2"/>
    <dgm:cxn modelId="{23097FE4-A612-4F86-888A-F9D52DF80E9D}" type="presParOf" srcId="{4AA70A89-A3A6-4345-832B-CB65B1785775}" destId="{B9A72D90-1C55-40DE-8BD9-9245980850DA}" srcOrd="0" destOrd="0" presId="urn:microsoft.com/office/officeart/2005/8/layout/hierarchy2"/>
    <dgm:cxn modelId="{6F3BD578-D1D5-410F-B1EF-550284A7E12C}" type="presParOf" srcId="{BDB23304-05C1-438D-A7B0-D3E1CAD2617C}" destId="{85CE4DE5-16A7-41EA-B029-11219054CBC5}" srcOrd="1" destOrd="0" presId="urn:microsoft.com/office/officeart/2005/8/layout/hierarchy2"/>
    <dgm:cxn modelId="{F9A54FA6-CE27-470C-9C88-0AF14FB64565}" type="presParOf" srcId="{85CE4DE5-16A7-41EA-B029-11219054CBC5}" destId="{0EA4A5F4-DCC8-40D1-9160-D41E725559D7}" srcOrd="0" destOrd="0" presId="urn:microsoft.com/office/officeart/2005/8/layout/hierarchy2"/>
    <dgm:cxn modelId="{E1BBBFBE-D788-4FDF-84D5-EADB0D161523}" type="presParOf" srcId="{85CE4DE5-16A7-41EA-B029-11219054CBC5}" destId="{C94EFCAA-250E-427A-8986-AFC13285C51A}" srcOrd="1" destOrd="0" presId="urn:microsoft.com/office/officeart/2005/8/layout/hierarchy2"/>
    <dgm:cxn modelId="{A1A721CD-D752-4369-BD88-90FB1016C5EC}" type="presParOf" srcId="{C94EFCAA-250E-427A-8986-AFC13285C51A}" destId="{6BBD33CF-2919-4214-90A6-5B45AC236AD7}" srcOrd="0" destOrd="0" presId="urn:microsoft.com/office/officeart/2005/8/layout/hierarchy2"/>
    <dgm:cxn modelId="{FD495193-B0DF-41B1-8B63-F6D21C8169B2}" type="presParOf" srcId="{6BBD33CF-2919-4214-90A6-5B45AC236AD7}" destId="{F60D934F-F380-4FC2-9201-6612BD0CADCC}" srcOrd="0" destOrd="0" presId="urn:microsoft.com/office/officeart/2005/8/layout/hierarchy2"/>
    <dgm:cxn modelId="{741D09C3-BF34-477C-9A3B-B89A8A0AF674}" type="presParOf" srcId="{C94EFCAA-250E-427A-8986-AFC13285C51A}" destId="{824E2FDB-3202-4E87-98FF-FF08243DAB90}" srcOrd="1" destOrd="0" presId="urn:microsoft.com/office/officeart/2005/8/layout/hierarchy2"/>
    <dgm:cxn modelId="{7FDE99F5-08D7-4571-A1CE-0E015685FACD}" type="presParOf" srcId="{824E2FDB-3202-4E87-98FF-FF08243DAB90}" destId="{ECB23D1A-FFCF-4F25-8527-305A4A31D111}" srcOrd="0" destOrd="0" presId="urn:microsoft.com/office/officeart/2005/8/layout/hierarchy2"/>
    <dgm:cxn modelId="{622F0507-F528-4068-BABE-B6B2D1EA344C}" type="presParOf" srcId="{824E2FDB-3202-4E87-98FF-FF08243DAB90}" destId="{E99166AF-28DF-4041-98C7-D1D3E7AA7B9E}" srcOrd="1" destOrd="0" presId="urn:microsoft.com/office/officeart/2005/8/layout/hierarchy2"/>
    <dgm:cxn modelId="{9ABBBE12-D67B-467A-B877-7B3D0709635E}" type="presParOf" srcId="{C94EFCAA-250E-427A-8986-AFC13285C51A}" destId="{FBC75CA1-F94D-4696-8539-D163FCCCBE77}" srcOrd="2" destOrd="0" presId="urn:microsoft.com/office/officeart/2005/8/layout/hierarchy2"/>
    <dgm:cxn modelId="{CDE26559-8A1C-4DCD-9592-86959886295C}" type="presParOf" srcId="{FBC75CA1-F94D-4696-8539-D163FCCCBE77}" destId="{89CDF79A-D554-4CF1-BCEF-0330B95E22A4}" srcOrd="0" destOrd="0" presId="urn:microsoft.com/office/officeart/2005/8/layout/hierarchy2"/>
    <dgm:cxn modelId="{DA5A6D95-3D2A-4FFF-8E85-C66A3B479EC6}" type="presParOf" srcId="{C94EFCAA-250E-427A-8986-AFC13285C51A}" destId="{413126E0-E8A2-4669-A568-3FD2F8F9A125}" srcOrd="3" destOrd="0" presId="urn:microsoft.com/office/officeart/2005/8/layout/hierarchy2"/>
    <dgm:cxn modelId="{D4BC7D15-BF37-4226-A961-7E36E5180E93}" type="presParOf" srcId="{413126E0-E8A2-4669-A568-3FD2F8F9A125}" destId="{67F3B027-A787-47A3-9DCC-F43CADFD675F}" srcOrd="0" destOrd="0" presId="urn:microsoft.com/office/officeart/2005/8/layout/hierarchy2"/>
    <dgm:cxn modelId="{D406600A-CB4B-4BB7-9B90-3BD7DF52C9F5}" type="presParOf" srcId="{413126E0-E8A2-4669-A568-3FD2F8F9A125}" destId="{8E1797A0-F25C-4B84-82D0-93E7DD80F9BA}" srcOrd="1" destOrd="0" presId="urn:microsoft.com/office/officeart/2005/8/layout/hierarchy2"/>
    <dgm:cxn modelId="{66E3CD3C-D5F9-4B8C-9532-62D2C3CA3FA3}" type="presParOf" srcId="{C94EFCAA-250E-427A-8986-AFC13285C51A}" destId="{3DE14EEC-6C35-4EF3-BA0B-5438FEBC16A0}" srcOrd="4" destOrd="0" presId="urn:microsoft.com/office/officeart/2005/8/layout/hierarchy2"/>
    <dgm:cxn modelId="{C78328B5-B348-46E1-8A9B-1A5B70E0D3AC}" type="presParOf" srcId="{3DE14EEC-6C35-4EF3-BA0B-5438FEBC16A0}" destId="{56CEA282-B03A-41CC-8A8C-EF254F3E7A18}" srcOrd="0" destOrd="0" presId="urn:microsoft.com/office/officeart/2005/8/layout/hierarchy2"/>
    <dgm:cxn modelId="{E5EB458D-2691-4918-93EA-0976B2B76A84}" type="presParOf" srcId="{C94EFCAA-250E-427A-8986-AFC13285C51A}" destId="{AAD7E4E7-06A6-433D-998A-361CBB1E61C1}" srcOrd="5" destOrd="0" presId="urn:microsoft.com/office/officeart/2005/8/layout/hierarchy2"/>
    <dgm:cxn modelId="{42F06CA6-4631-48C1-B5A8-822F095E5478}" type="presParOf" srcId="{AAD7E4E7-06A6-433D-998A-361CBB1E61C1}" destId="{1A523B74-D03B-481B-B8A3-F57D5EA187FF}" srcOrd="0" destOrd="0" presId="urn:microsoft.com/office/officeart/2005/8/layout/hierarchy2"/>
    <dgm:cxn modelId="{E4D9BA24-9831-4945-8E4C-C1391E0AEFCE}" type="presParOf" srcId="{AAD7E4E7-06A6-433D-998A-361CBB1E61C1}" destId="{3D282DC7-8266-45B8-83C9-98743BC9F47F}" srcOrd="1" destOrd="0" presId="urn:microsoft.com/office/officeart/2005/8/layout/hierarchy2"/>
    <dgm:cxn modelId="{9698AB6B-16FA-475B-BB14-7851F0D0173B}" type="presParOf" srcId="{C94EFCAA-250E-427A-8986-AFC13285C51A}" destId="{281A6B5A-9E8C-4C5F-BDE4-F4EC8A3E3514}" srcOrd="6" destOrd="0" presId="urn:microsoft.com/office/officeart/2005/8/layout/hierarchy2"/>
    <dgm:cxn modelId="{0DC2178D-2CE9-47BA-B521-826F48ADE58C}" type="presParOf" srcId="{281A6B5A-9E8C-4C5F-BDE4-F4EC8A3E3514}" destId="{4A095829-3390-4F9B-9B44-376C6505988D}" srcOrd="0" destOrd="0" presId="urn:microsoft.com/office/officeart/2005/8/layout/hierarchy2"/>
    <dgm:cxn modelId="{9E97E109-9F34-4184-9248-587FAFEDE35E}" type="presParOf" srcId="{C94EFCAA-250E-427A-8986-AFC13285C51A}" destId="{00BA0A83-8D39-468F-95FF-EE907D5CC3B6}" srcOrd="7" destOrd="0" presId="urn:microsoft.com/office/officeart/2005/8/layout/hierarchy2"/>
    <dgm:cxn modelId="{0ED8C9B6-39C9-4E19-88F5-01A9E306CD4E}" type="presParOf" srcId="{00BA0A83-8D39-468F-95FF-EE907D5CC3B6}" destId="{906E305C-D325-4464-9603-04B6F7871F4C}" srcOrd="0" destOrd="0" presId="urn:microsoft.com/office/officeart/2005/8/layout/hierarchy2"/>
    <dgm:cxn modelId="{0AD181C2-6A66-47AD-9848-D197B380E15A}" type="presParOf" srcId="{00BA0A83-8D39-468F-95FF-EE907D5CC3B6}" destId="{C933384A-EC01-411A-8A2E-1A2802F4EEC4}" srcOrd="1" destOrd="0" presId="urn:microsoft.com/office/officeart/2005/8/layout/hierarchy2"/>
    <dgm:cxn modelId="{C43C4710-9D8D-479C-AF82-2B756720BB93}" type="presParOf" srcId="{C94EFCAA-250E-427A-8986-AFC13285C51A}" destId="{1CDFF38A-F361-4EBC-B2AB-12223807DBEC}" srcOrd="8" destOrd="0" presId="urn:microsoft.com/office/officeart/2005/8/layout/hierarchy2"/>
    <dgm:cxn modelId="{EAD4C872-197C-407B-9D3B-7FDED55A1049}" type="presParOf" srcId="{1CDFF38A-F361-4EBC-B2AB-12223807DBEC}" destId="{E8F3A423-798D-4856-A0F1-471528512214}" srcOrd="0" destOrd="0" presId="urn:microsoft.com/office/officeart/2005/8/layout/hierarchy2"/>
    <dgm:cxn modelId="{84AAFC4E-4D6D-4A4C-A726-470B74AA1378}" type="presParOf" srcId="{C94EFCAA-250E-427A-8986-AFC13285C51A}" destId="{8B064A1B-7A4D-481A-A1C3-F7DF2EABA006}" srcOrd="9" destOrd="0" presId="urn:microsoft.com/office/officeart/2005/8/layout/hierarchy2"/>
    <dgm:cxn modelId="{E5770211-BEE8-42E3-91C7-015655FB32D2}" type="presParOf" srcId="{8B064A1B-7A4D-481A-A1C3-F7DF2EABA006}" destId="{E7CA34EE-9921-41E5-A32E-B65C6A2B6943}" srcOrd="0" destOrd="0" presId="urn:microsoft.com/office/officeart/2005/8/layout/hierarchy2"/>
    <dgm:cxn modelId="{1AD97F84-E62A-435C-A6EE-06C9347F8C8D}" type="presParOf" srcId="{8B064A1B-7A4D-481A-A1C3-F7DF2EABA006}" destId="{EC2BE8C4-0CDA-4FF5-AE4E-DD607DD01899}" srcOrd="1" destOrd="0" presId="urn:microsoft.com/office/officeart/2005/8/layout/hierarchy2"/>
    <dgm:cxn modelId="{D53AB323-CC34-4923-86B6-033C7B4DF8F8}" type="presParOf" srcId="{BDB23304-05C1-438D-A7B0-D3E1CAD2617C}" destId="{ADD60F7E-F129-4FAA-9717-6BBCD5214DDA}" srcOrd="2" destOrd="0" presId="urn:microsoft.com/office/officeart/2005/8/layout/hierarchy2"/>
    <dgm:cxn modelId="{2827BD3C-6624-455E-9BF0-CDD0D94CB389}" type="presParOf" srcId="{ADD60F7E-F129-4FAA-9717-6BBCD5214DDA}" destId="{449D759B-5FA0-4863-85FB-23528C315F39}" srcOrd="0" destOrd="0" presId="urn:microsoft.com/office/officeart/2005/8/layout/hierarchy2"/>
    <dgm:cxn modelId="{4821B5CB-E6B4-420E-8D13-2E088970448B}" type="presParOf" srcId="{BDB23304-05C1-438D-A7B0-D3E1CAD2617C}" destId="{9404CF60-5CFB-42DC-B559-4DEB8536120B}" srcOrd="3" destOrd="0" presId="urn:microsoft.com/office/officeart/2005/8/layout/hierarchy2"/>
    <dgm:cxn modelId="{C7D0F59A-03EF-4275-872F-E4B106067A08}" type="presParOf" srcId="{9404CF60-5CFB-42DC-B559-4DEB8536120B}" destId="{0F98E39D-9477-4FD6-913C-B6D96817538C}" srcOrd="0" destOrd="0" presId="urn:microsoft.com/office/officeart/2005/8/layout/hierarchy2"/>
    <dgm:cxn modelId="{D39AFC0B-340A-4CD8-872D-1E37C3E3653F}" type="presParOf" srcId="{9404CF60-5CFB-42DC-B559-4DEB8536120B}" destId="{9F9B2178-2060-4F9A-8136-6DFD3E30323E}" srcOrd="1" destOrd="0" presId="urn:microsoft.com/office/officeart/2005/8/layout/hierarchy2"/>
    <dgm:cxn modelId="{264B4477-F999-4A3A-A813-B5D647940978}" type="presParOf" srcId="{9F9B2178-2060-4F9A-8136-6DFD3E30323E}" destId="{C3193DE0-E76A-441C-B0ED-166724EF4A78}" srcOrd="0" destOrd="0" presId="urn:microsoft.com/office/officeart/2005/8/layout/hierarchy2"/>
    <dgm:cxn modelId="{8AD9A1FD-796A-4915-B4AD-F18243FB08A6}" type="presParOf" srcId="{C3193DE0-E76A-441C-B0ED-166724EF4A78}" destId="{7FD2BFA1-042C-4B27-BFC0-04420F234126}" srcOrd="0" destOrd="0" presId="urn:microsoft.com/office/officeart/2005/8/layout/hierarchy2"/>
    <dgm:cxn modelId="{7DF02B6A-309D-4B74-8CB2-5B3B404B0906}" type="presParOf" srcId="{9F9B2178-2060-4F9A-8136-6DFD3E30323E}" destId="{588A3678-2603-4C74-9C84-4B64719413FD}" srcOrd="1" destOrd="0" presId="urn:microsoft.com/office/officeart/2005/8/layout/hierarchy2"/>
    <dgm:cxn modelId="{CCF3C6DD-726E-4549-B83B-F0B3D9AE6837}" type="presParOf" srcId="{588A3678-2603-4C74-9C84-4B64719413FD}" destId="{EA092590-A189-447B-8E99-05D10162F975}" srcOrd="0" destOrd="0" presId="urn:microsoft.com/office/officeart/2005/8/layout/hierarchy2"/>
    <dgm:cxn modelId="{47C90998-5633-4289-8AAA-9CAED1B6E6C1}" type="presParOf" srcId="{588A3678-2603-4C74-9C84-4B64719413FD}" destId="{EBACF4D1-8D7F-4BFB-8362-D3B9337D99F9}" srcOrd="1" destOrd="0" presId="urn:microsoft.com/office/officeart/2005/8/layout/hierarchy2"/>
    <dgm:cxn modelId="{CD4A515E-C99B-4A84-AAB0-7441BD35B06D}" type="presParOf" srcId="{9F9B2178-2060-4F9A-8136-6DFD3E30323E}" destId="{08B13B40-F2BB-428A-A5CC-C5D4F9DD3413}" srcOrd="2" destOrd="0" presId="urn:microsoft.com/office/officeart/2005/8/layout/hierarchy2"/>
    <dgm:cxn modelId="{A9A97084-039A-44D9-ADEA-A5625EEC65B5}" type="presParOf" srcId="{08B13B40-F2BB-428A-A5CC-C5D4F9DD3413}" destId="{B14365C5-ADA4-452F-A35F-52A080367D88}" srcOrd="0" destOrd="0" presId="urn:microsoft.com/office/officeart/2005/8/layout/hierarchy2"/>
    <dgm:cxn modelId="{7C8BF504-1311-4C46-94B7-54D8A32DBEE0}" type="presParOf" srcId="{9F9B2178-2060-4F9A-8136-6DFD3E30323E}" destId="{4E6F3654-0AD1-449E-828B-DEE819F80502}" srcOrd="3" destOrd="0" presId="urn:microsoft.com/office/officeart/2005/8/layout/hierarchy2"/>
    <dgm:cxn modelId="{9330302A-854A-409D-BCF2-5EAEC033E2AA}" type="presParOf" srcId="{4E6F3654-0AD1-449E-828B-DEE819F80502}" destId="{3AB8D1DD-8058-403A-848A-082707247ED6}" srcOrd="0" destOrd="0" presId="urn:microsoft.com/office/officeart/2005/8/layout/hierarchy2"/>
    <dgm:cxn modelId="{B76FC6E2-46EB-48E4-B325-6B54CE3A1553}" type="presParOf" srcId="{4E6F3654-0AD1-449E-828B-DEE819F80502}" destId="{DD96691A-4A67-42A7-80C9-ED51D9E55069}" srcOrd="1" destOrd="0" presId="urn:microsoft.com/office/officeart/2005/8/layout/hierarchy2"/>
    <dgm:cxn modelId="{8746C151-32F8-4E9A-A4EA-9C0822EC46E9}" type="presParOf" srcId="{9F9B2178-2060-4F9A-8136-6DFD3E30323E}" destId="{EF29799B-7853-4F10-9DCD-1425F521EEAA}" srcOrd="4" destOrd="0" presId="urn:microsoft.com/office/officeart/2005/8/layout/hierarchy2"/>
    <dgm:cxn modelId="{1E92313F-CCA9-4CDE-9943-74C158FE4088}" type="presParOf" srcId="{EF29799B-7853-4F10-9DCD-1425F521EEAA}" destId="{245941F7-42E7-4755-AFDB-F891D4758B0B}" srcOrd="0" destOrd="0" presId="urn:microsoft.com/office/officeart/2005/8/layout/hierarchy2"/>
    <dgm:cxn modelId="{412DE745-FA54-4ABF-95E6-03FAD0D67C48}" type="presParOf" srcId="{9F9B2178-2060-4F9A-8136-6DFD3E30323E}" destId="{5E83E430-D0C6-4DD4-82C2-3C27B9F4F77A}" srcOrd="5" destOrd="0" presId="urn:microsoft.com/office/officeart/2005/8/layout/hierarchy2"/>
    <dgm:cxn modelId="{C6BF2915-E20A-4516-A2A2-602466F4743B}" type="presParOf" srcId="{5E83E430-D0C6-4DD4-82C2-3C27B9F4F77A}" destId="{61697D71-9A5D-4EA3-84CE-7CFEA9858397}" srcOrd="0" destOrd="0" presId="urn:microsoft.com/office/officeart/2005/8/layout/hierarchy2"/>
    <dgm:cxn modelId="{708DC19E-2843-43CA-92D7-ED13B5E6C2E0}" type="presParOf" srcId="{5E83E430-D0C6-4DD4-82C2-3C27B9F4F77A}" destId="{DB2BE761-A1DB-498D-978F-3409F667D049}" srcOrd="1" destOrd="0" presId="urn:microsoft.com/office/officeart/2005/8/layout/hierarchy2"/>
    <dgm:cxn modelId="{66AF1365-C2DB-4EE7-9102-83CB747F61FA}" type="presParOf" srcId="{9F9B2178-2060-4F9A-8136-6DFD3E30323E}" destId="{214136C7-0D6E-4B57-9B47-3626F52BB3D5}" srcOrd="6" destOrd="0" presId="urn:microsoft.com/office/officeart/2005/8/layout/hierarchy2"/>
    <dgm:cxn modelId="{68456EB8-13DA-4FC4-B422-6D2861299093}" type="presParOf" srcId="{214136C7-0D6E-4B57-9B47-3626F52BB3D5}" destId="{06426265-847C-4E87-B435-A4C1E46C753A}" srcOrd="0" destOrd="0" presId="urn:microsoft.com/office/officeart/2005/8/layout/hierarchy2"/>
    <dgm:cxn modelId="{93743213-2F15-496B-9DAD-C588004F295A}" type="presParOf" srcId="{9F9B2178-2060-4F9A-8136-6DFD3E30323E}" destId="{333E3E22-B796-4506-BDB3-570A18FB43BB}" srcOrd="7" destOrd="0" presId="urn:microsoft.com/office/officeart/2005/8/layout/hierarchy2"/>
    <dgm:cxn modelId="{D3DEB496-A20F-4D3E-BC66-CD20B8F0E0C7}" type="presParOf" srcId="{333E3E22-B796-4506-BDB3-570A18FB43BB}" destId="{23AA39DE-8EF9-4F8B-88A8-1174A62A0123}" srcOrd="0" destOrd="0" presId="urn:microsoft.com/office/officeart/2005/8/layout/hierarchy2"/>
    <dgm:cxn modelId="{D05F6F10-7296-4514-8EC7-250318EC86E6}" type="presParOf" srcId="{333E3E22-B796-4506-BDB3-570A18FB43BB}" destId="{5CA35B0D-2E93-4A6F-A5A8-CCD5CCCC9198}" srcOrd="1" destOrd="0" presId="urn:microsoft.com/office/officeart/2005/8/layout/hierarchy2"/>
  </dgm:cxnLst>
  <dgm:bg/>
  <dgm:whole/>
</dgm:dataModel>
</file>

<file path=ppt/diagrams/data20.xml><?xml version="1.0" encoding="utf-8"?>
<dgm:dataModel xmlns:dgm="http://schemas.openxmlformats.org/drawingml/2006/diagram" xmlns:a="http://schemas.openxmlformats.org/drawingml/2006/main">
  <dgm:ptLst>
    <dgm:pt modelId="{92D3BFCD-8F6D-4073-8FA7-AF935D500BE4}" type="doc">
      <dgm:prSet loTypeId="urn:microsoft.com/office/officeart/2009/3/layout/HorizontalOrganizationChart" loCatId="hierarchy" qsTypeId="urn:microsoft.com/office/officeart/2005/8/quickstyle/simple2" qsCatId="simple" csTypeId="urn:microsoft.com/office/officeart/2005/8/colors/colorful3" csCatId="colorful" phldr="1"/>
      <dgm:spPr/>
      <dgm:t>
        <a:bodyPr/>
        <a:lstStyle/>
        <a:p>
          <a:endParaRPr lang="zh-CN" altLang="en-US"/>
        </a:p>
      </dgm:t>
    </dgm:pt>
    <dgm:pt modelId="{6298536B-343E-44EB-8B13-E57991DBFA85}">
      <dgm:prSet custT="1"/>
      <dgm:spPr/>
      <dgm:t>
        <a:bodyPr/>
        <a:lstStyle/>
        <a:p>
          <a:pPr rtl="0"/>
          <a:r>
            <a:rPr lang="zh-CN" altLang="en-US" sz="1800" b="1" dirty="0" smtClean="0"/>
            <a:t>技术参数</a:t>
          </a:r>
          <a:endParaRPr lang="zh-CN" altLang="en-US" sz="1800" b="1" dirty="0"/>
        </a:p>
      </dgm:t>
    </dgm:pt>
    <dgm:pt modelId="{CDF3852F-FB9D-4F72-A8BC-8D08250A41AE}" type="parTrans" cxnId="{738233F6-182E-4712-9EDE-DB96AF45923D}">
      <dgm:prSet/>
      <dgm:spPr/>
      <dgm:t>
        <a:bodyPr/>
        <a:lstStyle/>
        <a:p>
          <a:endParaRPr lang="zh-CN" altLang="en-US" sz="1800" b="1"/>
        </a:p>
      </dgm:t>
    </dgm:pt>
    <dgm:pt modelId="{9CD109EA-7C8B-4275-9699-2B6A3F44761A}" type="sibTrans" cxnId="{738233F6-182E-4712-9EDE-DB96AF45923D}">
      <dgm:prSet/>
      <dgm:spPr/>
      <dgm:t>
        <a:bodyPr/>
        <a:lstStyle/>
        <a:p>
          <a:endParaRPr lang="zh-CN" altLang="en-US" sz="1800" b="1"/>
        </a:p>
      </dgm:t>
    </dgm:pt>
    <dgm:pt modelId="{B3DEF2CD-C3B4-4DC7-9801-D7A159020261}">
      <dgm:prSet custT="1"/>
      <dgm:spPr/>
      <dgm:t>
        <a:bodyPr/>
        <a:lstStyle/>
        <a:p>
          <a:pPr rtl="0"/>
          <a:r>
            <a:rPr lang="zh-CN" altLang="en-US" sz="1800" b="1" dirty="0" smtClean="0"/>
            <a:t>转换精度</a:t>
          </a:r>
          <a:endParaRPr lang="zh-CN" altLang="en-US" sz="1800" b="1" dirty="0"/>
        </a:p>
      </dgm:t>
    </dgm:pt>
    <dgm:pt modelId="{5EDFB1D1-58A6-4997-BAA8-A71608010F07}" type="parTrans" cxnId="{C0E0EC9C-E368-491B-A941-3F70CA00A980}">
      <dgm:prSet/>
      <dgm:spPr/>
      <dgm:t>
        <a:bodyPr/>
        <a:lstStyle/>
        <a:p>
          <a:endParaRPr lang="zh-CN" altLang="en-US" sz="1800" b="1"/>
        </a:p>
      </dgm:t>
    </dgm:pt>
    <dgm:pt modelId="{B5F66538-819A-4572-AB29-03095F883B98}" type="sibTrans" cxnId="{C0E0EC9C-E368-491B-A941-3F70CA00A980}">
      <dgm:prSet/>
      <dgm:spPr/>
      <dgm:t>
        <a:bodyPr/>
        <a:lstStyle/>
        <a:p>
          <a:endParaRPr lang="zh-CN" altLang="en-US" sz="1800" b="1"/>
        </a:p>
      </dgm:t>
    </dgm:pt>
    <dgm:pt modelId="{CB543BE5-BBB0-4F86-820C-16472E602C0E}">
      <dgm:prSet custT="1"/>
      <dgm:spPr/>
      <dgm:t>
        <a:bodyPr/>
        <a:lstStyle/>
        <a:p>
          <a:pPr rtl="0"/>
          <a:r>
            <a:rPr lang="zh-CN" altLang="en-US" sz="1800" b="1" dirty="0" smtClean="0"/>
            <a:t>用分辨率和转换误差</a:t>
          </a:r>
          <a:endParaRPr lang="zh-CN" altLang="en-US" sz="1800" b="1" dirty="0"/>
        </a:p>
      </dgm:t>
    </dgm:pt>
    <dgm:pt modelId="{81BCA7B3-F6FE-4A84-A5CA-D517E468E124}" type="parTrans" cxnId="{BDE01A0D-7283-4AA5-ABE3-617EE4A9D73D}">
      <dgm:prSet/>
      <dgm:spPr/>
      <dgm:t>
        <a:bodyPr/>
        <a:lstStyle/>
        <a:p>
          <a:endParaRPr lang="zh-CN" altLang="en-US" sz="1800" b="1"/>
        </a:p>
      </dgm:t>
    </dgm:pt>
    <dgm:pt modelId="{1B818092-26B0-47AD-91C7-28F2984F3514}" type="sibTrans" cxnId="{BDE01A0D-7283-4AA5-ABE3-617EE4A9D73D}">
      <dgm:prSet/>
      <dgm:spPr/>
      <dgm:t>
        <a:bodyPr/>
        <a:lstStyle/>
        <a:p>
          <a:endParaRPr lang="zh-CN" altLang="en-US" sz="1800" b="1"/>
        </a:p>
      </dgm:t>
    </dgm:pt>
    <dgm:pt modelId="{9C36DFB7-98B5-4BBA-9D4F-0474598D84BD}">
      <dgm:prSet custT="1"/>
      <dgm:spPr/>
      <dgm:t>
        <a:bodyPr/>
        <a:lstStyle/>
        <a:p>
          <a:pPr rtl="0"/>
          <a:r>
            <a:rPr lang="zh-CN" altLang="en-US" sz="1800" b="1" dirty="0" smtClean="0"/>
            <a:t>转换速度</a:t>
          </a:r>
          <a:endParaRPr lang="zh-CN" altLang="en-US" sz="1800" b="1" dirty="0"/>
        </a:p>
      </dgm:t>
    </dgm:pt>
    <dgm:pt modelId="{7ED879C3-2532-43BF-8A20-6E274C625FE6}" type="parTrans" cxnId="{BC3A2F25-D381-4BE1-A77F-C03F9EFE75F4}">
      <dgm:prSet/>
      <dgm:spPr/>
      <dgm:t>
        <a:bodyPr/>
        <a:lstStyle/>
        <a:p>
          <a:endParaRPr lang="zh-CN" altLang="en-US" sz="1800" b="1"/>
        </a:p>
      </dgm:t>
    </dgm:pt>
    <dgm:pt modelId="{77EF9AD2-E85D-4FB8-9983-EE2EE8D14C0A}" type="sibTrans" cxnId="{BC3A2F25-D381-4BE1-A77F-C03F9EFE75F4}">
      <dgm:prSet/>
      <dgm:spPr/>
      <dgm:t>
        <a:bodyPr/>
        <a:lstStyle/>
        <a:p>
          <a:endParaRPr lang="zh-CN" altLang="en-US" sz="1800" b="1"/>
        </a:p>
      </dgm:t>
    </dgm:pt>
    <dgm:pt modelId="{872FDDCB-73A5-4496-92DB-7E5F3270149D}">
      <dgm:prSet custT="1"/>
      <dgm:spPr/>
      <dgm:t>
        <a:bodyPr/>
        <a:lstStyle/>
        <a:p>
          <a:pPr rtl="0"/>
          <a:r>
            <a:rPr lang="zh-CN" altLang="en-US" sz="1800" b="1" dirty="0" smtClean="0"/>
            <a:t>转换时间或转换速率</a:t>
          </a:r>
          <a:endParaRPr lang="zh-CN" altLang="en-US" sz="1800" b="1" dirty="0"/>
        </a:p>
      </dgm:t>
    </dgm:pt>
    <dgm:pt modelId="{F0EA9E12-D713-453E-BABE-2D6EA7170038}" type="parTrans" cxnId="{9FEDDF5A-E07A-4CC6-89DD-6EF53A5E510B}">
      <dgm:prSet/>
      <dgm:spPr/>
      <dgm:t>
        <a:bodyPr/>
        <a:lstStyle/>
        <a:p>
          <a:endParaRPr lang="zh-CN" altLang="en-US" sz="1800" b="1"/>
        </a:p>
      </dgm:t>
    </dgm:pt>
    <dgm:pt modelId="{753824B5-FA8B-4731-B212-CBAE1E49F8CE}" type="sibTrans" cxnId="{9FEDDF5A-E07A-4CC6-89DD-6EF53A5E510B}">
      <dgm:prSet/>
      <dgm:spPr/>
      <dgm:t>
        <a:bodyPr/>
        <a:lstStyle/>
        <a:p>
          <a:endParaRPr lang="zh-CN" altLang="en-US" sz="1800" b="1"/>
        </a:p>
      </dgm:t>
    </dgm:pt>
    <dgm:pt modelId="{2BDD9261-CF80-4C8B-B203-B1AF1F8FD9EB}" type="pres">
      <dgm:prSet presAssocID="{92D3BFCD-8F6D-4073-8FA7-AF935D500BE4}" presName="hierChild1" presStyleCnt="0">
        <dgm:presLayoutVars>
          <dgm:orgChart val="1"/>
          <dgm:chPref val="1"/>
          <dgm:dir/>
          <dgm:animOne val="branch"/>
          <dgm:animLvl val="lvl"/>
          <dgm:resizeHandles/>
        </dgm:presLayoutVars>
      </dgm:prSet>
      <dgm:spPr/>
      <dgm:t>
        <a:bodyPr/>
        <a:lstStyle/>
        <a:p>
          <a:endParaRPr lang="zh-CN" altLang="en-US"/>
        </a:p>
      </dgm:t>
    </dgm:pt>
    <dgm:pt modelId="{C36EC6E0-60DE-4829-A899-91C6FB0D203D}" type="pres">
      <dgm:prSet presAssocID="{6298536B-343E-44EB-8B13-E57991DBFA85}" presName="hierRoot1" presStyleCnt="0">
        <dgm:presLayoutVars>
          <dgm:hierBranch val="init"/>
        </dgm:presLayoutVars>
      </dgm:prSet>
      <dgm:spPr/>
    </dgm:pt>
    <dgm:pt modelId="{23D250AF-16CA-4667-8CFB-A0B8EE1296EE}" type="pres">
      <dgm:prSet presAssocID="{6298536B-343E-44EB-8B13-E57991DBFA85}" presName="rootComposite1" presStyleCnt="0"/>
      <dgm:spPr/>
    </dgm:pt>
    <dgm:pt modelId="{67713050-7E79-4C4F-9C78-E09AB647FC22}" type="pres">
      <dgm:prSet presAssocID="{6298536B-343E-44EB-8B13-E57991DBFA85}" presName="rootText1" presStyleLbl="node0" presStyleIdx="0" presStyleCnt="1">
        <dgm:presLayoutVars>
          <dgm:chPref val="3"/>
        </dgm:presLayoutVars>
      </dgm:prSet>
      <dgm:spPr/>
      <dgm:t>
        <a:bodyPr/>
        <a:lstStyle/>
        <a:p>
          <a:endParaRPr lang="zh-CN" altLang="en-US"/>
        </a:p>
      </dgm:t>
    </dgm:pt>
    <dgm:pt modelId="{F0731006-4EC9-4FC8-9D79-7958E5DE51BF}" type="pres">
      <dgm:prSet presAssocID="{6298536B-343E-44EB-8B13-E57991DBFA85}" presName="rootConnector1" presStyleLbl="node1" presStyleIdx="0" presStyleCnt="0"/>
      <dgm:spPr/>
      <dgm:t>
        <a:bodyPr/>
        <a:lstStyle/>
        <a:p>
          <a:endParaRPr lang="zh-CN" altLang="en-US"/>
        </a:p>
      </dgm:t>
    </dgm:pt>
    <dgm:pt modelId="{CC6A0ABA-D2D3-40C2-9FC5-535B9F089948}" type="pres">
      <dgm:prSet presAssocID="{6298536B-343E-44EB-8B13-E57991DBFA85}" presName="hierChild2" presStyleCnt="0"/>
      <dgm:spPr/>
    </dgm:pt>
    <dgm:pt modelId="{837DBBDD-B6C4-40E0-AD00-7689213EBD13}" type="pres">
      <dgm:prSet presAssocID="{5EDFB1D1-58A6-4997-BAA8-A71608010F07}" presName="Name64" presStyleLbl="parChTrans1D2" presStyleIdx="0" presStyleCnt="2"/>
      <dgm:spPr/>
      <dgm:t>
        <a:bodyPr/>
        <a:lstStyle/>
        <a:p>
          <a:endParaRPr lang="zh-CN" altLang="en-US"/>
        </a:p>
      </dgm:t>
    </dgm:pt>
    <dgm:pt modelId="{631BF76E-3FF8-4B3C-A88C-3DF7E84C8A59}" type="pres">
      <dgm:prSet presAssocID="{B3DEF2CD-C3B4-4DC7-9801-D7A159020261}" presName="hierRoot2" presStyleCnt="0">
        <dgm:presLayoutVars>
          <dgm:hierBranch val="init"/>
        </dgm:presLayoutVars>
      </dgm:prSet>
      <dgm:spPr/>
    </dgm:pt>
    <dgm:pt modelId="{CE46CBF2-F891-495D-8908-AA5AF699A4DC}" type="pres">
      <dgm:prSet presAssocID="{B3DEF2CD-C3B4-4DC7-9801-D7A159020261}" presName="rootComposite" presStyleCnt="0"/>
      <dgm:spPr/>
    </dgm:pt>
    <dgm:pt modelId="{8788AA9E-4B09-401B-9B9E-9A71C184CEA6}" type="pres">
      <dgm:prSet presAssocID="{B3DEF2CD-C3B4-4DC7-9801-D7A159020261}" presName="rootText" presStyleLbl="node2" presStyleIdx="0" presStyleCnt="2">
        <dgm:presLayoutVars>
          <dgm:chPref val="3"/>
        </dgm:presLayoutVars>
      </dgm:prSet>
      <dgm:spPr/>
      <dgm:t>
        <a:bodyPr/>
        <a:lstStyle/>
        <a:p>
          <a:endParaRPr lang="zh-CN" altLang="en-US"/>
        </a:p>
      </dgm:t>
    </dgm:pt>
    <dgm:pt modelId="{5A302ED2-0C24-43FE-AC25-0E70C154AE94}" type="pres">
      <dgm:prSet presAssocID="{B3DEF2CD-C3B4-4DC7-9801-D7A159020261}" presName="rootConnector" presStyleLbl="node2" presStyleIdx="0" presStyleCnt="2"/>
      <dgm:spPr/>
      <dgm:t>
        <a:bodyPr/>
        <a:lstStyle/>
        <a:p>
          <a:endParaRPr lang="zh-CN" altLang="en-US"/>
        </a:p>
      </dgm:t>
    </dgm:pt>
    <dgm:pt modelId="{E35AAF55-5EF7-4B4D-A7C7-058DE7F77B0F}" type="pres">
      <dgm:prSet presAssocID="{B3DEF2CD-C3B4-4DC7-9801-D7A159020261}" presName="hierChild4" presStyleCnt="0"/>
      <dgm:spPr/>
    </dgm:pt>
    <dgm:pt modelId="{1982B220-1E54-4A30-90AF-EC7D728F531F}" type="pres">
      <dgm:prSet presAssocID="{81BCA7B3-F6FE-4A84-A5CA-D517E468E124}" presName="Name64" presStyleLbl="parChTrans1D3" presStyleIdx="0" presStyleCnt="2"/>
      <dgm:spPr/>
      <dgm:t>
        <a:bodyPr/>
        <a:lstStyle/>
        <a:p>
          <a:endParaRPr lang="zh-CN" altLang="en-US"/>
        </a:p>
      </dgm:t>
    </dgm:pt>
    <dgm:pt modelId="{D5F36547-E17D-4469-8F70-3EF17805217F}" type="pres">
      <dgm:prSet presAssocID="{CB543BE5-BBB0-4F86-820C-16472E602C0E}" presName="hierRoot2" presStyleCnt="0">
        <dgm:presLayoutVars>
          <dgm:hierBranch val="init"/>
        </dgm:presLayoutVars>
      </dgm:prSet>
      <dgm:spPr/>
    </dgm:pt>
    <dgm:pt modelId="{0AA6AA8E-FD59-478C-8C85-BD9FA370CF67}" type="pres">
      <dgm:prSet presAssocID="{CB543BE5-BBB0-4F86-820C-16472E602C0E}" presName="rootComposite" presStyleCnt="0"/>
      <dgm:spPr/>
    </dgm:pt>
    <dgm:pt modelId="{ABED3E66-ADAB-414C-8C73-64946756EA10}" type="pres">
      <dgm:prSet presAssocID="{CB543BE5-BBB0-4F86-820C-16472E602C0E}" presName="rootText" presStyleLbl="node3" presStyleIdx="0" presStyleCnt="2" custScaleX="178591">
        <dgm:presLayoutVars>
          <dgm:chPref val="3"/>
        </dgm:presLayoutVars>
      </dgm:prSet>
      <dgm:spPr/>
      <dgm:t>
        <a:bodyPr/>
        <a:lstStyle/>
        <a:p>
          <a:endParaRPr lang="zh-CN" altLang="en-US"/>
        </a:p>
      </dgm:t>
    </dgm:pt>
    <dgm:pt modelId="{52DAF7CE-7935-41F9-B1FF-6A502FADFB52}" type="pres">
      <dgm:prSet presAssocID="{CB543BE5-BBB0-4F86-820C-16472E602C0E}" presName="rootConnector" presStyleLbl="node3" presStyleIdx="0" presStyleCnt="2"/>
      <dgm:spPr/>
      <dgm:t>
        <a:bodyPr/>
        <a:lstStyle/>
        <a:p>
          <a:endParaRPr lang="zh-CN" altLang="en-US"/>
        </a:p>
      </dgm:t>
    </dgm:pt>
    <dgm:pt modelId="{62C9B453-BE0F-49AE-B949-387F139BDE52}" type="pres">
      <dgm:prSet presAssocID="{CB543BE5-BBB0-4F86-820C-16472E602C0E}" presName="hierChild4" presStyleCnt="0"/>
      <dgm:spPr/>
    </dgm:pt>
    <dgm:pt modelId="{3EA38487-ED9D-4D47-ADA2-4AA854AC9082}" type="pres">
      <dgm:prSet presAssocID="{CB543BE5-BBB0-4F86-820C-16472E602C0E}" presName="hierChild5" presStyleCnt="0"/>
      <dgm:spPr/>
    </dgm:pt>
    <dgm:pt modelId="{44A88B1C-85C5-4B1C-A4D0-B7B28FEF7CB4}" type="pres">
      <dgm:prSet presAssocID="{B3DEF2CD-C3B4-4DC7-9801-D7A159020261}" presName="hierChild5" presStyleCnt="0"/>
      <dgm:spPr/>
    </dgm:pt>
    <dgm:pt modelId="{4A3F6088-476E-4F7A-B240-8C6B794061ED}" type="pres">
      <dgm:prSet presAssocID="{7ED879C3-2532-43BF-8A20-6E274C625FE6}" presName="Name64" presStyleLbl="parChTrans1D2" presStyleIdx="1" presStyleCnt="2"/>
      <dgm:spPr/>
      <dgm:t>
        <a:bodyPr/>
        <a:lstStyle/>
        <a:p>
          <a:endParaRPr lang="zh-CN" altLang="en-US"/>
        </a:p>
      </dgm:t>
    </dgm:pt>
    <dgm:pt modelId="{D33350F1-F472-4B28-BCA5-F11AF44BAD7A}" type="pres">
      <dgm:prSet presAssocID="{9C36DFB7-98B5-4BBA-9D4F-0474598D84BD}" presName="hierRoot2" presStyleCnt="0">
        <dgm:presLayoutVars>
          <dgm:hierBranch val="init"/>
        </dgm:presLayoutVars>
      </dgm:prSet>
      <dgm:spPr/>
    </dgm:pt>
    <dgm:pt modelId="{2E5ED37E-56E5-4810-B46A-8BE875D4114F}" type="pres">
      <dgm:prSet presAssocID="{9C36DFB7-98B5-4BBA-9D4F-0474598D84BD}" presName="rootComposite" presStyleCnt="0"/>
      <dgm:spPr/>
    </dgm:pt>
    <dgm:pt modelId="{BBE16C3A-6B13-44E8-A852-0C91BB4FEA73}" type="pres">
      <dgm:prSet presAssocID="{9C36DFB7-98B5-4BBA-9D4F-0474598D84BD}" presName="rootText" presStyleLbl="node2" presStyleIdx="1" presStyleCnt="2">
        <dgm:presLayoutVars>
          <dgm:chPref val="3"/>
        </dgm:presLayoutVars>
      </dgm:prSet>
      <dgm:spPr/>
      <dgm:t>
        <a:bodyPr/>
        <a:lstStyle/>
        <a:p>
          <a:endParaRPr lang="zh-CN" altLang="en-US"/>
        </a:p>
      </dgm:t>
    </dgm:pt>
    <dgm:pt modelId="{8D66824E-2A1B-422C-BA9C-A15C9BFCD2CD}" type="pres">
      <dgm:prSet presAssocID="{9C36DFB7-98B5-4BBA-9D4F-0474598D84BD}" presName="rootConnector" presStyleLbl="node2" presStyleIdx="1" presStyleCnt="2"/>
      <dgm:spPr/>
      <dgm:t>
        <a:bodyPr/>
        <a:lstStyle/>
        <a:p>
          <a:endParaRPr lang="zh-CN" altLang="en-US"/>
        </a:p>
      </dgm:t>
    </dgm:pt>
    <dgm:pt modelId="{8D2AF078-9AE9-4C7C-B2A3-2FC54110CB2A}" type="pres">
      <dgm:prSet presAssocID="{9C36DFB7-98B5-4BBA-9D4F-0474598D84BD}" presName="hierChild4" presStyleCnt="0"/>
      <dgm:spPr/>
    </dgm:pt>
    <dgm:pt modelId="{65A8D259-8707-4C95-AD7F-8F8ABCB81B1B}" type="pres">
      <dgm:prSet presAssocID="{F0EA9E12-D713-453E-BABE-2D6EA7170038}" presName="Name64" presStyleLbl="parChTrans1D3" presStyleIdx="1" presStyleCnt="2"/>
      <dgm:spPr/>
      <dgm:t>
        <a:bodyPr/>
        <a:lstStyle/>
        <a:p>
          <a:endParaRPr lang="zh-CN" altLang="en-US"/>
        </a:p>
      </dgm:t>
    </dgm:pt>
    <dgm:pt modelId="{C0CC6357-D619-47D9-A6E1-C527D0727CF6}" type="pres">
      <dgm:prSet presAssocID="{872FDDCB-73A5-4496-92DB-7E5F3270149D}" presName="hierRoot2" presStyleCnt="0">
        <dgm:presLayoutVars>
          <dgm:hierBranch val="init"/>
        </dgm:presLayoutVars>
      </dgm:prSet>
      <dgm:spPr/>
    </dgm:pt>
    <dgm:pt modelId="{743ADF6C-5D22-4703-A0B9-04896309202C}" type="pres">
      <dgm:prSet presAssocID="{872FDDCB-73A5-4496-92DB-7E5F3270149D}" presName="rootComposite" presStyleCnt="0"/>
      <dgm:spPr/>
    </dgm:pt>
    <dgm:pt modelId="{A73F9259-6967-41EF-A59D-FBE80C7D18AF}" type="pres">
      <dgm:prSet presAssocID="{872FDDCB-73A5-4496-92DB-7E5F3270149D}" presName="rootText" presStyleLbl="node3" presStyleIdx="1" presStyleCnt="2" custScaleX="178591">
        <dgm:presLayoutVars>
          <dgm:chPref val="3"/>
        </dgm:presLayoutVars>
      </dgm:prSet>
      <dgm:spPr/>
      <dgm:t>
        <a:bodyPr/>
        <a:lstStyle/>
        <a:p>
          <a:endParaRPr lang="zh-CN" altLang="en-US"/>
        </a:p>
      </dgm:t>
    </dgm:pt>
    <dgm:pt modelId="{28237B05-5438-49C5-B5AD-10EFAF907052}" type="pres">
      <dgm:prSet presAssocID="{872FDDCB-73A5-4496-92DB-7E5F3270149D}" presName="rootConnector" presStyleLbl="node3" presStyleIdx="1" presStyleCnt="2"/>
      <dgm:spPr/>
      <dgm:t>
        <a:bodyPr/>
        <a:lstStyle/>
        <a:p>
          <a:endParaRPr lang="zh-CN" altLang="en-US"/>
        </a:p>
      </dgm:t>
    </dgm:pt>
    <dgm:pt modelId="{796B059A-E211-4280-BD78-077F61C2D99C}" type="pres">
      <dgm:prSet presAssocID="{872FDDCB-73A5-4496-92DB-7E5F3270149D}" presName="hierChild4" presStyleCnt="0"/>
      <dgm:spPr/>
    </dgm:pt>
    <dgm:pt modelId="{ED9E898A-B9DF-4520-98AE-1D0E2B90C1F9}" type="pres">
      <dgm:prSet presAssocID="{872FDDCB-73A5-4496-92DB-7E5F3270149D}" presName="hierChild5" presStyleCnt="0"/>
      <dgm:spPr/>
    </dgm:pt>
    <dgm:pt modelId="{FE1F7D12-5CE1-4CE1-BE7C-1821AA0C1840}" type="pres">
      <dgm:prSet presAssocID="{9C36DFB7-98B5-4BBA-9D4F-0474598D84BD}" presName="hierChild5" presStyleCnt="0"/>
      <dgm:spPr/>
    </dgm:pt>
    <dgm:pt modelId="{F4AD709B-C26C-434F-9C8D-CDCB58755FA4}" type="pres">
      <dgm:prSet presAssocID="{6298536B-343E-44EB-8B13-E57991DBFA85}" presName="hierChild3" presStyleCnt="0"/>
      <dgm:spPr/>
    </dgm:pt>
  </dgm:ptLst>
  <dgm:cxnLst>
    <dgm:cxn modelId="{738233F6-182E-4712-9EDE-DB96AF45923D}" srcId="{92D3BFCD-8F6D-4073-8FA7-AF935D500BE4}" destId="{6298536B-343E-44EB-8B13-E57991DBFA85}" srcOrd="0" destOrd="0" parTransId="{CDF3852F-FB9D-4F72-A8BC-8D08250A41AE}" sibTransId="{9CD109EA-7C8B-4275-9699-2B6A3F44761A}"/>
    <dgm:cxn modelId="{E2D638F5-005D-4E06-AF01-FCC8871B55E3}" type="presOf" srcId="{81BCA7B3-F6FE-4A84-A5CA-D517E468E124}" destId="{1982B220-1E54-4A30-90AF-EC7D728F531F}" srcOrd="0" destOrd="0" presId="urn:microsoft.com/office/officeart/2009/3/layout/HorizontalOrganizationChart"/>
    <dgm:cxn modelId="{56718F5E-8CE9-4309-8A4E-6B2E09261382}" type="presOf" srcId="{5EDFB1D1-58A6-4997-BAA8-A71608010F07}" destId="{837DBBDD-B6C4-40E0-AD00-7689213EBD13}" srcOrd="0" destOrd="0" presId="urn:microsoft.com/office/officeart/2009/3/layout/HorizontalOrganizationChart"/>
    <dgm:cxn modelId="{C0E0EC9C-E368-491B-A941-3F70CA00A980}" srcId="{6298536B-343E-44EB-8B13-E57991DBFA85}" destId="{B3DEF2CD-C3B4-4DC7-9801-D7A159020261}" srcOrd="0" destOrd="0" parTransId="{5EDFB1D1-58A6-4997-BAA8-A71608010F07}" sibTransId="{B5F66538-819A-4572-AB29-03095F883B98}"/>
    <dgm:cxn modelId="{9FEDDF5A-E07A-4CC6-89DD-6EF53A5E510B}" srcId="{9C36DFB7-98B5-4BBA-9D4F-0474598D84BD}" destId="{872FDDCB-73A5-4496-92DB-7E5F3270149D}" srcOrd="0" destOrd="0" parTransId="{F0EA9E12-D713-453E-BABE-2D6EA7170038}" sibTransId="{753824B5-FA8B-4731-B212-CBAE1E49F8CE}"/>
    <dgm:cxn modelId="{176702D7-61FE-4944-A872-FE6F67FD2E9D}" type="presOf" srcId="{9C36DFB7-98B5-4BBA-9D4F-0474598D84BD}" destId="{BBE16C3A-6B13-44E8-A852-0C91BB4FEA73}" srcOrd="0" destOrd="0" presId="urn:microsoft.com/office/officeart/2009/3/layout/HorizontalOrganizationChart"/>
    <dgm:cxn modelId="{BC3A2F25-D381-4BE1-A77F-C03F9EFE75F4}" srcId="{6298536B-343E-44EB-8B13-E57991DBFA85}" destId="{9C36DFB7-98B5-4BBA-9D4F-0474598D84BD}" srcOrd="1" destOrd="0" parTransId="{7ED879C3-2532-43BF-8A20-6E274C625FE6}" sibTransId="{77EF9AD2-E85D-4FB8-9983-EE2EE8D14C0A}"/>
    <dgm:cxn modelId="{71E423D7-DBC5-4DD2-B1A7-308DEFB3945B}" type="presOf" srcId="{F0EA9E12-D713-453E-BABE-2D6EA7170038}" destId="{65A8D259-8707-4C95-AD7F-8F8ABCB81B1B}" srcOrd="0" destOrd="0" presId="urn:microsoft.com/office/officeart/2009/3/layout/HorizontalOrganizationChart"/>
    <dgm:cxn modelId="{E2ADC2D4-7FD8-4C06-913B-7DFBC5461E67}" type="presOf" srcId="{6298536B-343E-44EB-8B13-E57991DBFA85}" destId="{67713050-7E79-4C4F-9C78-E09AB647FC22}" srcOrd="0" destOrd="0" presId="urn:microsoft.com/office/officeart/2009/3/layout/HorizontalOrganizationChart"/>
    <dgm:cxn modelId="{84260F89-1970-475B-9DF7-60AEE07B8CAF}" type="presOf" srcId="{B3DEF2CD-C3B4-4DC7-9801-D7A159020261}" destId="{8788AA9E-4B09-401B-9B9E-9A71C184CEA6}" srcOrd="0" destOrd="0" presId="urn:microsoft.com/office/officeart/2009/3/layout/HorizontalOrganizationChart"/>
    <dgm:cxn modelId="{1563EF63-DC1C-474F-B0C7-AB470C9626D7}" type="presOf" srcId="{92D3BFCD-8F6D-4073-8FA7-AF935D500BE4}" destId="{2BDD9261-CF80-4C8B-B203-B1AF1F8FD9EB}" srcOrd="0" destOrd="0" presId="urn:microsoft.com/office/officeart/2009/3/layout/HorizontalOrganizationChart"/>
    <dgm:cxn modelId="{597FC832-5192-40D6-9C03-8F6E81E6A3EA}" type="presOf" srcId="{CB543BE5-BBB0-4F86-820C-16472E602C0E}" destId="{52DAF7CE-7935-41F9-B1FF-6A502FADFB52}" srcOrd="1" destOrd="0" presId="urn:microsoft.com/office/officeart/2009/3/layout/HorizontalOrganizationChart"/>
    <dgm:cxn modelId="{8E63B73C-0379-4F6C-BDFF-1B163D9C8A58}" type="presOf" srcId="{B3DEF2CD-C3B4-4DC7-9801-D7A159020261}" destId="{5A302ED2-0C24-43FE-AC25-0E70C154AE94}" srcOrd="1" destOrd="0" presId="urn:microsoft.com/office/officeart/2009/3/layout/HorizontalOrganizationChart"/>
    <dgm:cxn modelId="{9D0E75A4-A95E-4CBA-B92D-95B270DFC27B}" type="presOf" srcId="{6298536B-343E-44EB-8B13-E57991DBFA85}" destId="{F0731006-4EC9-4FC8-9D79-7958E5DE51BF}" srcOrd="1" destOrd="0" presId="urn:microsoft.com/office/officeart/2009/3/layout/HorizontalOrganizationChart"/>
    <dgm:cxn modelId="{4785F17D-3D96-4034-8047-38E885CB0A6B}" type="presOf" srcId="{872FDDCB-73A5-4496-92DB-7E5F3270149D}" destId="{28237B05-5438-49C5-B5AD-10EFAF907052}" srcOrd="1" destOrd="0" presId="urn:microsoft.com/office/officeart/2009/3/layout/HorizontalOrganizationChart"/>
    <dgm:cxn modelId="{7B3B690D-47EC-4C04-BA71-38A5C2F102B6}" type="presOf" srcId="{9C36DFB7-98B5-4BBA-9D4F-0474598D84BD}" destId="{8D66824E-2A1B-422C-BA9C-A15C9BFCD2CD}" srcOrd="1" destOrd="0" presId="urn:microsoft.com/office/officeart/2009/3/layout/HorizontalOrganizationChart"/>
    <dgm:cxn modelId="{BDE01A0D-7283-4AA5-ABE3-617EE4A9D73D}" srcId="{B3DEF2CD-C3B4-4DC7-9801-D7A159020261}" destId="{CB543BE5-BBB0-4F86-820C-16472E602C0E}" srcOrd="0" destOrd="0" parTransId="{81BCA7B3-F6FE-4A84-A5CA-D517E468E124}" sibTransId="{1B818092-26B0-47AD-91C7-28F2984F3514}"/>
    <dgm:cxn modelId="{0894920E-9101-4A1A-8B1D-89DEFD1117F4}" type="presOf" srcId="{7ED879C3-2532-43BF-8A20-6E274C625FE6}" destId="{4A3F6088-476E-4F7A-B240-8C6B794061ED}" srcOrd="0" destOrd="0" presId="urn:microsoft.com/office/officeart/2009/3/layout/HorizontalOrganizationChart"/>
    <dgm:cxn modelId="{99CE7F5A-BAE5-4B56-9406-801F5587C9B3}" type="presOf" srcId="{872FDDCB-73A5-4496-92DB-7E5F3270149D}" destId="{A73F9259-6967-41EF-A59D-FBE80C7D18AF}" srcOrd="0" destOrd="0" presId="urn:microsoft.com/office/officeart/2009/3/layout/HorizontalOrganizationChart"/>
    <dgm:cxn modelId="{8DF63ECF-C524-4C36-B6F4-BB3993FD28E3}" type="presOf" srcId="{CB543BE5-BBB0-4F86-820C-16472E602C0E}" destId="{ABED3E66-ADAB-414C-8C73-64946756EA10}" srcOrd="0" destOrd="0" presId="urn:microsoft.com/office/officeart/2009/3/layout/HorizontalOrganizationChart"/>
    <dgm:cxn modelId="{C7DF4083-8EE6-4166-88EE-0CF4547B6CFD}" type="presParOf" srcId="{2BDD9261-CF80-4C8B-B203-B1AF1F8FD9EB}" destId="{C36EC6E0-60DE-4829-A899-91C6FB0D203D}" srcOrd="0" destOrd="0" presId="urn:microsoft.com/office/officeart/2009/3/layout/HorizontalOrganizationChart"/>
    <dgm:cxn modelId="{11324EF2-D979-4A5D-B89C-0036EC683543}" type="presParOf" srcId="{C36EC6E0-60DE-4829-A899-91C6FB0D203D}" destId="{23D250AF-16CA-4667-8CFB-A0B8EE1296EE}" srcOrd="0" destOrd="0" presId="urn:microsoft.com/office/officeart/2009/3/layout/HorizontalOrganizationChart"/>
    <dgm:cxn modelId="{54FB9F83-7EB9-47FB-8C68-DCD8F6F847A8}" type="presParOf" srcId="{23D250AF-16CA-4667-8CFB-A0B8EE1296EE}" destId="{67713050-7E79-4C4F-9C78-E09AB647FC22}" srcOrd="0" destOrd="0" presId="urn:microsoft.com/office/officeart/2009/3/layout/HorizontalOrganizationChart"/>
    <dgm:cxn modelId="{A4CAFE9C-848D-463E-A48D-FD2F7C20B7CE}" type="presParOf" srcId="{23D250AF-16CA-4667-8CFB-A0B8EE1296EE}" destId="{F0731006-4EC9-4FC8-9D79-7958E5DE51BF}" srcOrd="1" destOrd="0" presId="urn:microsoft.com/office/officeart/2009/3/layout/HorizontalOrganizationChart"/>
    <dgm:cxn modelId="{0E56C811-EB2D-461C-82DD-E51E7E8C987F}" type="presParOf" srcId="{C36EC6E0-60DE-4829-A899-91C6FB0D203D}" destId="{CC6A0ABA-D2D3-40C2-9FC5-535B9F089948}" srcOrd="1" destOrd="0" presId="urn:microsoft.com/office/officeart/2009/3/layout/HorizontalOrganizationChart"/>
    <dgm:cxn modelId="{DA66FCA3-3633-4BA4-9AD1-71DED8892AC9}" type="presParOf" srcId="{CC6A0ABA-D2D3-40C2-9FC5-535B9F089948}" destId="{837DBBDD-B6C4-40E0-AD00-7689213EBD13}" srcOrd="0" destOrd="0" presId="urn:microsoft.com/office/officeart/2009/3/layout/HorizontalOrganizationChart"/>
    <dgm:cxn modelId="{0DA3C2E7-4AB1-4E76-BF2C-392FA6F949C1}" type="presParOf" srcId="{CC6A0ABA-D2D3-40C2-9FC5-535B9F089948}" destId="{631BF76E-3FF8-4B3C-A88C-3DF7E84C8A59}" srcOrd="1" destOrd="0" presId="urn:microsoft.com/office/officeart/2009/3/layout/HorizontalOrganizationChart"/>
    <dgm:cxn modelId="{BBAC991F-5BD9-4EB2-84A5-9E257161F3B3}" type="presParOf" srcId="{631BF76E-3FF8-4B3C-A88C-3DF7E84C8A59}" destId="{CE46CBF2-F891-495D-8908-AA5AF699A4DC}" srcOrd="0" destOrd="0" presId="urn:microsoft.com/office/officeart/2009/3/layout/HorizontalOrganizationChart"/>
    <dgm:cxn modelId="{7D786B07-191C-46FA-B72D-51F5F21D771D}" type="presParOf" srcId="{CE46CBF2-F891-495D-8908-AA5AF699A4DC}" destId="{8788AA9E-4B09-401B-9B9E-9A71C184CEA6}" srcOrd="0" destOrd="0" presId="urn:microsoft.com/office/officeart/2009/3/layout/HorizontalOrganizationChart"/>
    <dgm:cxn modelId="{1C1D777D-E99F-44A5-A4E6-BB4872094398}" type="presParOf" srcId="{CE46CBF2-F891-495D-8908-AA5AF699A4DC}" destId="{5A302ED2-0C24-43FE-AC25-0E70C154AE94}" srcOrd="1" destOrd="0" presId="urn:microsoft.com/office/officeart/2009/3/layout/HorizontalOrganizationChart"/>
    <dgm:cxn modelId="{060541D6-66E0-4231-B591-0F2545B25B47}" type="presParOf" srcId="{631BF76E-3FF8-4B3C-A88C-3DF7E84C8A59}" destId="{E35AAF55-5EF7-4B4D-A7C7-058DE7F77B0F}" srcOrd="1" destOrd="0" presId="urn:microsoft.com/office/officeart/2009/3/layout/HorizontalOrganizationChart"/>
    <dgm:cxn modelId="{C988BABC-3F39-4D69-A55D-CEDF4F7B0A4A}" type="presParOf" srcId="{E35AAF55-5EF7-4B4D-A7C7-058DE7F77B0F}" destId="{1982B220-1E54-4A30-90AF-EC7D728F531F}" srcOrd="0" destOrd="0" presId="urn:microsoft.com/office/officeart/2009/3/layout/HorizontalOrganizationChart"/>
    <dgm:cxn modelId="{9E74D3F1-337D-476F-BCA4-69A2E8BD8764}" type="presParOf" srcId="{E35AAF55-5EF7-4B4D-A7C7-058DE7F77B0F}" destId="{D5F36547-E17D-4469-8F70-3EF17805217F}" srcOrd="1" destOrd="0" presId="urn:microsoft.com/office/officeart/2009/3/layout/HorizontalOrganizationChart"/>
    <dgm:cxn modelId="{9BF38B8E-24D6-4340-B4ED-A5345F1B348A}" type="presParOf" srcId="{D5F36547-E17D-4469-8F70-3EF17805217F}" destId="{0AA6AA8E-FD59-478C-8C85-BD9FA370CF67}" srcOrd="0" destOrd="0" presId="urn:microsoft.com/office/officeart/2009/3/layout/HorizontalOrganizationChart"/>
    <dgm:cxn modelId="{405FBE7E-A3A5-460B-84A0-032036C85640}" type="presParOf" srcId="{0AA6AA8E-FD59-478C-8C85-BD9FA370CF67}" destId="{ABED3E66-ADAB-414C-8C73-64946756EA10}" srcOrd="0" destOrd="0" presId="urn:microsoft.com/office/officeart/2009/3/layout/HorizontalOrganizationChart"/>
    <dgm:cxn modelId="{278DAC06-4C24-4800-A1E1-F9A81DB80E73}" type="presParOf" srcId="{0AA6AA8E-FD59-478C-8C85-BD9FA370CF67}" destId="{52DAF7CE-7935-41F9-B1FF-6A502FADFB52}" srcOrd="1" destOrd="0" presId="urn:microsoft.com/office/officeart/2009/3/layout/HorizontalOrganizationChart"/>
    <dgm:cxn modelId="{93940CAE-81E5-4BF3-8425-340F4D71BC1D}" type="presParOf" srcId="{D5F36547-E17D-4469-8F70-3EF17805217F}" destId="{62C9B453-BE0F-49AE-B949-387F139BDE52}" srcOrd="1" destOrd="0" presId="urn:microsoft.com/office/officeart/2009/3/layout/HorizontalOrganizationChart"/>
    <dgm:cxn modelId="{15321E52-2B05-46E6-9CEF-ACA61C698BB6}" type="presParOf" srcId="{D5F36547-E17D-4469-8F70-3EF17805217F}" destId="{3EA38487-ED9D-4D47-ADA2-4AA854AC9082}" srcOrd="2" destOrd="0" presId="urn:microsoft.com/office/officeart/2009/3/layout/HorizontalOrganizationChart"/>
    <dgm:cxn modelId="{8FEC5615-0BAB-4E03-ACE8-40DFFF1F3C7F}" type="presParOf" srcId="{631BF76E-3FF8-4B3C-A88C-3DF7E84C8A59}" destId="{44A88B1C-85C5-4B1C-A4D0-B7B28FEF7CB4}" srcOrd="2" destOrd="0" presId="urn:microsoft.com/office/officeart/2009/3/layout/HorizontalOrganizationChart"/>
    <dgm:cxn modelId="{0E0EADBB-1249-4429-9DAE-135A98D8C072}" type="presParOf" srcId="{CC6A0ABA-D2D3-40C2-9FC5-535B9F089948}" destId="{4A3F6088-476E-4F7A-B240-8C6B794061ED}" srcOrd="2" destOrd="0" presId="urn:microsoft.com/office/officeart/2009/3/layout/HorizontalOrganizationChart"/>
    <dgm:cxn modelId="{89B86492-2558-4889-A668-7119794773D5}" type="presParOf" srcId="{CC6A0ABA-D2D3-40C2-9FC5-535B9F089948}" destId="{D33350F1-F472-4B28-BCA5-F11AF44BAD7A}" srcOrd="3" destOrd="0" presId="urn:microsoft.com/office/officeart/2009/3/layout/HorizontalOrganizationChart"/>
    <dgm:cxn modelId="{4F2D312C-F8E2-4734-AFAF-574F5B02BB5F}" type="presParOf" srcId="{D33350F1-F472-4B28-BCA5-F11AF44BAD7A}" destId="{2E5ED37E-56E5-4810-B46A-8BE875D4114F}" srcOrd="0" destOrd="0" presId="urn:microsoft.com/office/officeart/2009/3/layout/HorizontalOrganizationChart"/>
    <dgm:cxn modelId="{B117797F-2930-4C90-B6F8-72BA93777C0D}" type="presParOf" srcId="{2E5ED37E-56E5-4810-B46A-8BE875D4114F}" destId="{BBE16C3A-6B13-44E8-A852-0C91BB4FEA73}" srcOrd="0" destOrd="0" presId="urn:microsoft.com/office/officeart/2009/3/layout/HorizontalOrganizationChart"/>
    <dgm:cxn modelId="{DA5DB3F5-BCBE-44D2-AAD2-9055A095FED4}" type="presParOf" srcId="{2E5ED37E-56E5-4810-B46A-8BE875D4114F}" destId="{8D66824E-2A1B-422C-BA9C-A15C9BFCD2CD}" srcOrd="1" destOrd="0" presId="urn:microsoft.com/office/officeart/2009/3/layout/HorizontalOrganizationChart"/>
    <dgm:cxn modelId="{57ED5BBD-9332-46A4-B84E-77351F4B0692}" type="presParOf" srcId="{D33350F1-F472-4B28-BCA5-F11AF44BAD7A}" destId="{8D2AF078-9AE9-4C7C-B2A3-2FC54110CB2A}" srcOrd="1" destOrd="0" presId="urn:microsoft.com/office/officeart/2009/3/layout/HorizontalOrganizationChart"/>
    <dgm:cxn modelId="{573A6EAF-2E52-4E00-A641-D7242F404D3B}" type="presParOf" srcId="{8D2AF078-9AE9-4C7C-B2A3-2FC54110CB2A}" destId="{65A8D259-8707-4C95-AD7F-8F8ABCB81B1B}" srcOrd="0" destOrd="0" presId="urn:microsoft.com/office/officeart/2009/3/layout/HorizontalOrganizationChart"/>
    <dgm:cxn modelId="{5334EF06-AD68-4F9F-BF5A-022401EB01EE}" type="presParOf" srcId="{8D2AF078-9AE9-4C7C-B2A3-2FC54110CB2A}" destId="{C0CC6357-D619-47D9-A6E1-C527D0727CF6}" srcOrd="1" destOrd="0" presId="urn:microsoft.com/office/officeart/2009/3/layout/HorizontalOrganizationChart"/>
    <dgm:cxn modelId="{06AA38D4-C4C2-4CF8-A0E8-3F264258A8BE}" type="presParOf" srcId="{C0CC6357-D619-47D9-A6E1-C527D0727CF6}" destId="{743ADF6C-5D22-4703-A0B9-04896309202C}" srcOrd="0" destOrd="0" presId="urn:microsoft.com/office/officeart/2009/3/layout/HorizontalOrganizationChart"/>
    <dgm:cxn modelId="{36BBD053-F558-4109-BF26-30A766D665FD}" type="presParOf" srcId="{743ADF6C-5D22-4703-A0B9-04896309202C}" destId="{A73F9259-6967-41EF-A59D-FBE80C7D18AF}" srcOrd="0" destOrd="0" presId="urn:microsoft.com/office/officeart/2009/3/layout/HorizontalOrganizationChart"/>
    <dgm:cxn modelId="{DAF0C89C-D554-4CDB-899D-1411F8D6F476}" type="presParOf" srcId="{743ADF6C-5D22-4703-A0B9-04896309202C}" destId="{28237B05-5438-49C5-B5AD-10EFAF907052}" srcOrd="1" destOrd="0" presId="urn:microsoft.com/office/officeart/2009/3/layout/HorizontalOrganizationChart"/>
    <dgm:cxn modelId="{31C2FF75-4F70-490D-A44D-33C35F11360B}" type="presParOf" srcId="{C0CC6357-D619-47D9-A6E1-C527D0727CF6}" destId="{796B059A-E211-4280-BD78-077F61C2D99C}" srcOrd="1" destOrd="0" presId="urn:microsoft.com/office/officeart/2009/3/layout/HorizontalOrganizationChart"/>
    <dgm:cxn modelId="{71AD6D5A-94A8-4150-8CAC-7A548BC8FC7D}" type="presParOf" srcId="{C0CC6357-D619-47D9-A6E1-C527D0727CF6}" destId="{ED9E898A-B9DF-4520-98AE-1D0E2B90C1F9}" srcOrd="2" destOrd="0" presId="urn:microsoft.com/office/officeart/2009/3/layout/HorizontalOrganizationChart"/>
    <dgm:cxn modelId="{0F62CB6C-B4A6-49BF-90C1-070AE443C02D}" type="presParOf" srcId="{D33350F1-F472-4B28-BCA5-F11AF44BAD7A}" destId="{FE1F7D12-5CE1-4CE1-BE7C-1821AA0C1840}" srcOrd="2" destOrd="0" presId="urn:microsoft.com/office/officeart/2009/3/layout/HorizontalOrganizationChart"/>
    <dgm:cxn modelId="{08DB429A-2AD0-486F-AC76-27AE5E9C0326}" type="presParOf" srcId="{C36EC6E0-60DE-4829-A899-91C6FB0D203D}" destId="{F4AD709B-C26C-434F-9C8D-CDCB58755FA4}" srcOrd="2" destOrd="0" presId="urn:microsoft.com/office/officeart/2009/3/layout/HorizontalOrganizationChart"/>
  </dgm:cxnLst>
  <dgm:bg/>
  <dgm:whole/>
</dgm:dataModel>
</file>

<file path=ppt/diagrams/data21.xml><?xml version="1.0" encoding="utf-8"?>
<dgm:dataModel xmlns:dgm="http://schemas.openxmlformats.org/drawingml/2006/diagram" xmlns:a="http://schemas.openxmlformats.org/drawingml/2006/main">
  <dgm:ptLst>
    <dgm:pt modelId="{4F6CB8F4-A34A-455C-9628-EFCDAD5BBD92}" type="doc">
      <dgm:prSet loTypeId="urn:microsoft.com/office/officeart/2009/3/layout/HorizontalOrganizationChart" loCatId="hierarchy" qsTypeId="urn:microsoft.com/office/officeart/2005/8/quickstyle/simple2" qsCatId="simple" csTypeId="urn:microsoft.com/office/officeart/2005/8/colors/accent5_1" csCatId="accent5" phldr="1"/>
      <dgm:spPr/>
      <dgm:t>
        <a:bodyPr/>
        <a:lstStyle/>
        <a:p>
          <a:endParaRPr lang="zh-CN" altLang="en-US"/>
        </a:p>
      </dgm:t>
    </dgm:pt>
    <dgm:pt modelId="{319875DC-047A-4286-BFCA-61AC250671A7}">
      <dgm:prSet phldrT="[文本]"/>
      <dgm:spPr/>
      <dgm:t>
        <a:bodyPr/>
        <a:lstStyle/>
        <a:p>
          <a:r>
            <a:rPr lang="en-US" b="1" dirty="0" smtClean="0"/>
            <a:t>ADC</a:t>
          </a:r>
          <a:endParaRPr lang="zh-CN" altLang="en-US" b="1" dirty="0"/>
        </a:p>
      </dgm:t>
    </dgm:pt>
    <dgm:pt modelId="{CD74EA17-634F-4A66-87A9-6DD6FDD99D72}" type="parTrans" cxnId="{70CEEFC8-53CE-4A07-A7FF-5C433A187A72}">
      <dgm:prSet/>
      <dgm:spPr/>
      <dgm:t>
        <a:bodyPr/>
        <a:lstStyle/>
        <a:p>
          <a:endParaRPr lang="zh-CN" altLang="en-US" b="1"/>
        </a:p>
      </dgm:t>
    </dgm:pt>
    <dgm:pt modelId="{8FC20FA3-FBB6-4300-9944-61A6FDD10596}" type="sibTrans" cxnId="{70CEEFC8-53CE-4A07-A7FF-5C433A187A72}">
      <dgm:prSet/>
      <dgm:spPr/>
      <dgm:t>
        <a:bodyPr/>
        <a:lstStyle/>
        <a:p>
          <a:endParaRPr lang="zh-CN" altLang="en-US" b="1"/>
        </a:p>
      </dgm:t>
    </dgm:pt>
    <dgm:pt modelId="{AEB5F855-9C5D-4741-B87A-DCD4693D3460}">
      <dgm:prSet phldrT="[文本]"/>
      <dgm:spPr/>
      <dgm:t>
        <a:bodyPr/>
        <a:lstStyle/>
        <a:p>
          <a:r>
            <a:rPr lang="en-US" b="1" dirty="0" smtClean="0"/>
            <a:t>ADC</a:t>
          </a:r>
          <a:r>
            <a:rPr lang="zh-CN" b="1" dirty="0" smtClean="0"/>
            <a:t>引脚</a:t>
          </a:r>
          <a:endParaRPr lang="zh-CN" altLang="en-US" b="1" dirty="0"/>
        </a:p>
      </dgm:t>
    </dgm:pt>
    <dgm:pt modelId="{912D30BF-EF73-46FD-95D1-763CDAEBF869}" type="parTrans" cxnId="{1E747C99-8742-4161-80D2-3BF4E6162D43}">
      <dgm:prSet/>
      <dgm:spPr/>
      <dgm:t>
        <a:bodyPr/>
        <a:lstStyle/>
        <a:p>
          <a:endParaRPr lang="zh-CN" altLang="en-US" b="1"/>
        </a:p>
      </dgm:t>
    </dgm:pt>
    <dgm:pt modelId="{787A4576-8593-4825-9936-50A79AAF8245}" type="sibTrans" cxnId="{1E747C99-8742-4161-80D2-3BF4E6162D43}">
      <dgm:prSet/>
      <dgm:spPr/>
      <dgm:t>
        <a:bodyPr/>
        <a:lstStyle/>
        <a:p>
          <a:endParaRPr lang="zh-CN" altLang="en-US" b="1"/>
        </a:p>
      </dgm:t>
    </dgm:pt>
    <dgm:pt modelId="{27B4E6A9-3C4F-44C8-9C50-1DF7FC7F0670}">
      <dgm:prSet phldrT="[文本]"/>
      <dgm:spPr/>
      <dgm:t>
        <a:bodyPr/>
        <a:lstStyle/>
        <a:p>
          <a:r>
            <a:rPr lang="zh-CN" b="1" dirty="0" smtClean="0"/>
            <a:t>模拟多路开关</a:t>
          </a:r>
          <a:endParaRPr lang="zh-CN" altLang="en-US" b="1" dirty="0"/>
        </a:p>
      </dgm:t>
    </dgm:pt>
    <dgm:pt modelId="{049EC2F1-9AF9-4458-B63C-A1E9D5A942DD}" type="parTrans" cxnId="{387773CD-7310-4E2F-B18E-5A1B5E5246D3}">
      <dgm:prSet/>
      <dgm:spPr/>
      <dgm:t>
        <a:bodyPr/>
        <a:lstStyle/>
        <a:p>
          <a:endParaRPr lang="zh-CN" altLang="en-US" b="1"/>
        </a:p>
      </dgm:t>
    </dgm:pt>
    <dgm:pt modelId="{6454F5F0-EA6E-4132-977F-90ACA5DAF0D7}" type="sibTrans" cxnId="{387773CD-7310-4E2F-B18E-5A1B5E5246D3}">
      <dgm:prSet/>
      <dgm:spPr/>
      <dgm:t>
        <a:bodyPr/>
        <a:lstStyle/>
        <a:p>
          <a:endParaRPr lang="zh-CN" altLang="en-US" b="1"/>
        </a:p>
      </dgm:t>
    </dgm:pt>
    <dgm:pt modelId="{165076B3-0EAE-4D79-965F-48C72408E9D4}">
      <dgm:prSet phldrT="[文本]"/>
      <dgm:spPr/>
      <dgm:t>
        <a:bodyPr/>
        <a:lstStyle/>
        <a:p>
          <a:r>
            <a:rPr lang="en-US" b="1" dirty="0" smtClean="0"/>
            <a:t>ADC</a:t>
          </a:r>
          <a:r>
            <a:rPr lang="zh-CN" b="1" dirty="0" smtClean="0"/>
            <a:t>时钟</a:t>
          </a:r>
          <a:endParaRPr lang="zh-CN" altLang="en-US" b="1" dirty="0"/>
        </a:p>
      </dgm:t>
    </dgm:pt>
    <dgm:pt modelId="{C736265C-AF64-4ED3-B11D-591470FD0CF6}" type="parTrans" cxnId="{BC346C14-31B7-4B46-B5A8-A708E06CD8E1}">
      <dgm:prSet/>
      <dgm:spPr/>
      <dgm:t>
        <a:bodyPr/>
        <a:lstStyle/>
        <a:p>
          <a:endParaRPr lang="zh-CN" altLang="en-US" b="1"/>
        </a:p>
      </dgm:t>
    </dgm:pt>
    <dgm:pt modelId="{FEB1AD39-53D7-4B27-A57C-308322D3EDD8}" type="sibTrans" cxnId="{BC346C14-31B7-4B46-B5A8-A708E06CD8E1}">
      <dgm:prSet/>
      <dgm:spPr/>
      <dgm:t>
        <a:bodyPr/>
        <a:lstStyle/>
        <a:p>
          <a:endParaRPr lang="zh-CN" altLang="en-US" b="1"/>
        </a:p>
      </dgm:t>
    </dgm:pt>
    <dgm:pt modelId="{E64C7EAA-3D54-4260-8808-F3C3834958D6}">
      <dgm:prSet phldrT="[文本]"/>
      <dgm:spPr/>
      <dgm:t>
        <a:bodyPr/>
        <a:lstStyle/>
        <a:p>
          <a:r>
            <a:rPr lang="zh-CN" b="1" dirty="0" smtClean="0"/>
            <a:t>注入或规则通道</a:t>
          </a:r>
          <a:endParaRPr lang="zh-CN" altLang="en-US" b="1" dirty="0"/>
        </a:p>
      </dgm:t>
    </dgm:pt>
    <dgm:pt modelId="{EC5AC802-6D7E-4091-9617-CAB7C4B5BD06}" type="parTrans" cxnId="{B11EBF5C-B0DC-4663-903A-C4D35A4AF91C}">
      <dgm:prSet/>
      <dgm:spPr/>
      <dgm:t>
        <a:bodyPr/>
        <a:lstStyle/>
        <a:p>
          <a:endParaRPr lang="zh-CN" altLang="en-US" b="1"/>
        </a:p>
      </dgm:t>
    </dgm:pt>
    <dgm:pt modelId="{55CBF4A9-7420-4A87-8C21-E280EEB10AAC}" type="sibTrans" cxnId="{B11EBF5C-B0DC-4663-903A-C4D35A4AF91C}">
      <dgm:prSet/>
      <dgm:spPr/>
      <dgm:t>
        <a:bodyPr/>
        <a:lstStyle/>
        <a:p>
          <a:endParaRPr lang="zh-CN" altLang="en-US" b="1"/>
        </a:p>
      </dgm:t>
    </dgm:pt>
    <dgm:pt modelId="{D99CF021-1832-4E1E-9A0C-5F0E0010E11E}">
      <dgm:prSet phldrT="[文本]"/>
      <dgm:spPr/>
      <dgm:t>
        <a:bodyPr/>
        <a:lstStyle/>
        <a:p>
          <a:r>
            <a:rPr lang="zh-CN" b="1" dirty="0" smtClean="0"/>
            <a:t>中断</a:t>
          </a:r>
          <a:endParaRPr lang="zh-CN" altLang="en-US" b="1" dirty="0"/>
        </a:p>
      </dgm:t>
    </dgm:pt>
    <dgm:pt modelId="{382D2987-C6D9-4947-AB32-83186BC93C45}" type="parTrans" cxnId="{BCEF91EB-AEC4-45BE-A7AF-B0E403024A46}">
      <dgm:prSet/>
      <dgm:spPr/>
      <dgm:t>
        <a:bodyPr/>
        <a:lstStyle/>
        <a:p>
          <a:endParaRPr lang="zh-CN" altLang="en-US" b="1"/>
        </a:p>
      </dgm:t>
    </dgm:pt>
    <dgm:pt modelId="{C60DD8B6-CC23-46F4-BB74-66D5FB1A936A}" type="sibTrans" cxnId="{BCEF91EB-AEC4-45BE-A7AF-B0E403024A46}">
      <dgm:prSet/>
      <dgm:spPr/>
      <dgm:t>
        <a:bodyPr/>
        <a:lstStyle/>
        <a:p>
          <a:endParaRPr lang="zh-CN" altLang="en-US" b="1"/>
        </a:p>
      </dgm:t>
    </dgm:pt>
    <dgm:pt modelId="{D161C04C-FD61-4009-B65D-62E595E91BDB}" type="pres">
      <dgm:prSet presAssocID="{4F6CB8F4-A34A-455C-9628-EFCDAD5BBD92}" presName="hierChild1" presStyleCnt="0">
        <dgm:presLayoutVars>
          <dgm:orgChart val="1"/>
          <dgm:chPref val="1"/>
          <dgm:dir/>
          <dgm:animOne val="branch"/>
          <dgm:animLvl val="lvl"/>
          <dgm:resizeHandles/>
        </dgm:presLayoutVars>
      </dgm:prSet>
      <dgm:spPr/>
      <dgm:t>
        <a:bodyPr/>
        <a:lstStyle/>
        <a:p>
          <a:endParaRPr lang="zh-CN" altLang="en-US"/>
        </a:p>
      </dgm:t>
    </dgm:pt>
    <dgm:pt modelId="{2C41E6CD-6FC2-4E43-9621-3E522E57BD36}" type="pres">
      <dgm:prSet presAssocID="{319875DC-047A-4286-BFCA-61AC250671A7}" presName="hierRoot1" presStyleCnt="0">
        <dgm:presLayoutVars>
          <dgm:hierBranch val="init"/>
        </dgm:presLayoutVars>
      </dgm:prSet>
      <dgm:spPr/>
    </dgm:pt>
    <dgm:pt modelId="{349A2E48-687D-4315-9BA6-14E08C896CF3}" type="pres">
      <dgm:prSet presAssocID="{319875DC-047A-4286-BFCA-61AC250671A7}" presName="rootComposite1" presStyleCnt="0"/>
      <dgm:spPr/>
    </dgm:pt>
    <dgm:pt modelId="{D79AAD1D-F6A1-43FB-864C-8593D30821DB}" type="pres">
      <dgm:prSet presAssocID="{319875DC-047A-4286-BFCA-61AC250671A7}" presName="rootText1" presStyleLbl="node0" presStyleIdx="0" presStyleCnt="1" custScaleX="54751">
        <dgm:presLayoutVars>
          <dgm:chPref val="3"/>
        </dgm:presLayoutVars>
      </dgm:prSet>
      <dgm:spPr/>
      <dgm:t>
        <a:bodyPr/>
        <a:lstStyle/>
        <a:p>
          <a:endParaRPr lang="zh-CN" altLang="en-US"/>
        </a:p>
      </dgm:t>
    </dgm:pt>
    <dgm:pt modelId="{CDE0BD9B-9305-4DEB-8765-0510493BA96E}" type="pres">
      <dgm:prSet presAssocID="{319875DC-047A-4286-BFCA-61AC250671A7}" presName="rootConnector1" presStyleLbl="node1" presStyleIdx="0" presStyleCnt="0"/>
      <dgm:spPr/>
      <dgm:t>
        <a:bodyPr/>
        <a:lstStyle/>
        <a:p>
          <a:endParaRPr lang="zh-CN" altLang="en-US"/>
        </a:p>
      </dgm:t>
    </dgm:pt>
    <dgm:pt modelId="{9FD0CEFD-B78A-4E78-BF04-136CEDD33EC6}" type="pres">
      <dgm:prSet presAssocID="{319875DC-047A-4286-BFCA-61AC250671A7}" presName="hierChild2" presStyleCnt="0"/>
      <dgm:spPr/>
    </dgm:pt>
    <dgm:pt modelId="{BC9D97F9-F674-40EC-ADEE-791CC6485FDC}" type="pres">
      <dgm:prSet presAssocID="{912D30BF-EF73-46FD-95D1-763CDAEBF869}" presName="Name64" presStyleLbl="parChTrans1D2" presStyleIdx="0" presStyleCnt="5"/>
      <dgm:spPr/>
      <dgm:t>
        <a:bodyPr/>
        <a:lstStyle/>
        <a:p>
          <a:endParaRPr lang="zh-CN" altLang="en-US"/>
        </a:p>
      </dgm:t>
    </dgm:pt>
    <dgm:pt modelId="{79F710CD-25F4-483C-AE64-C1F36668B574}" type="pres">
      <dgm:prSet presAssocID="{AEB5F855-9C5D-4741-B87A-DCD4693D3460}" presName="hierRoot2" presStyleCnt="0">
        <dgm:presLayoutVars>
          <dgm:hierBranch val="init"/>
        </dgm:presLayoutVars>
      </dgm:prSet>
      <dgm:spPr/>
    </dgm:pt>
    <dgm:pt modelId="{2FFAAFA1-EC5B-4001-B184-E00796ADFC6F}" type="pres">
      <dgm:prSet presAssocID="{AEB5F855-9C5D-4741-B87A-DCD4693D3460}" presName="rootComposite" presStyleCnt="0"/>
      <dgm:spPr/>
    </dgm:pt>
    <dgm:pt modelId="{A9C1AF2A-EB7B-4238-9487-E2393A55C073}" type="pres">
      <dgm:prSet presAssocID="{AEB5F855-9C5D-4741-B87A-DCD4693D3460}" presName="rootText" presStyleLbl="node2" presStyleIdx="0" presStyleCnt="5">
        <dgm:presLayoutVars>
          <dgm:chPref val="3"/>
        </dgm:presLayoutVars>
      </dgm:prSet>
      <dgm:spPr/>
      <dgm:t>
        <a:bodyPr/>
        <a:lstStyle/>
        <a:p>
          <a:endParaRPr lang="zh-CN" altLang="en-US"/>
        </a:p>
      </dgm:t>
    </dgm:pt>
    <dgm:pt modelId="{4E8CA3E0-9BA8-4A06-820F-19866A18282A}" type="pres">
      <dgm:prSet presAssocID="{AEB5F855-9C5D-4741-B87A-DCD4693D3460}" presName="rootConnector" presStyleLbl="node2" presStyleIdx="0" presStyleCnt="5"/>
      <dgm:spPr/>
      <dgm:t>
        <a:bodyPr/>
        <a:lstStyle/>
        <a:p>
          <a:endParaRPr lang="zh-CN" altLang="en-US"/>
        </a:p>
      </dgm:t>
    </dgm:pt>
    <dgm:pt modelId="{FA27F122-A002-4B9D-878B-FFD7A35ED191}" type="pres">
      <dgm:prSet presAssocID="{AEB5F855-9C5D-4741-B87A-DCD4693D3460}" presName="hierChild4" presStyleCnt="0"/>
      <dgm:spPr/>
    </dgm:pt>
    <dgm:pt modelId="{58514E3B-3CA9-41D5-8331-E72A8509ABE2}" type="pres">
      <dgm:prSet presAssocID="{AEB5F855-9C5D-4741-B87A-DCD4693D3460}" presName="hierChild5" presStyleCnt="0"/>
      <dgm:spPr/>
    </dgm:pt>
    <dgm:pt modelId="{485B08C7-B52C-4285-9928-EA3E30DC9876}" type="pres">
      <dgm:prSet presAssocID="{049EC2F1-9AF9-4458-B63C-A1E9D5A942DD}" presName="Name64" presStyleLbl="parChTrans1D2" presStyleIdx="1" presStyleCnt="5"/>
      <dgm:spPr/>
      <dgm:t>
        <a:bodyPr/>
        <a:lstStyle/>
        <a:p>
          <a:endParaRPr lang="zh-CN" altLang="en-US"/>
        </a:p>
      </dgm:t>
    </dgm:pt>
    <dgm:pt modelId="{D323EEA4-B2E7-4AE0-BD00-37A0376CF20A}" type="pres">
      <dgm:prSet presAssocID="{27B4E6A9-3C4F-44C8-9C50-1DF7FC7F0670}" presName="hierRoot2" presStyleCnt="0">
        <dgm:presLayoutVars>
          <dgm:hierBranch val="init"/>
        </dgm:presLayoutVars>
      </dgm:prSet>
      <dgm:spPr/>
    </dgm:pt>
    <dgm:pt modelId="{F9866DA4-3ECF-4CC5-8305-18D7B2BDE821}" type="pres">
      <dgm:prSet presAssocID="{27B4E6A9-3C4F-44C8-9C50-1DF7FC7F0670}" presName="rootComposite" presStyleCnt="0"/>
      <dgm:spPr/>
    </dgm:pt>
    <dgm:pt modelId="{3828E70D-76DC-442F-A85F-45A1BA24C57D}" type="pres">
      <dgm:prSet presAssocID="{27B4E6A9-3C4F-44C8-9C50-1DF7FC7F0670}" presName="rootText" presStyleLbl="node2" presStyleIdx="1" presStyleCnt="5">
        <dgm:presLayoutVars>
          <dgm:chPref val="3"/>
        </dgm:presLayoutVars>
      </dgm:prSet>
      <dgm:spPr/>
      <dgm:t>
        <a:bodyPr/>
        <a:lstStyle/>
        <a:p>
          <a:endParaRPr lang="zh-CN" altLang="en-US"/>
        </a:p>
      </dgm:t>
    </dgm:pt>
    <dgm:pt modelId="{2F32D656-B033-4225-B2E1-E995BEBC6D0F}" type="pres">
      <dgm:prSet presAssocID="{27B4E6A9-3C4F-44C8-9C50-1DF7FC7F0670}" presName="rootConnector" presStyleLbl="node2" presStyleIdx="1" presStyleCnt="5"/>
      <dgm:spPr/>
      <dgm:t>
        <a:bodyPr/>
        <a:lstStyle/>
        <a:p>
          <a:endParaRPr lang="zh-CN" altLang="en-US"/>
        </a:p>
      </dgm:t>
    </dgm:pt>
    <dgm:pt modelId="{72407D69-7223-45FD-820E-03300AAF477A}" type="pres">
      <dgm:prSet presAssocID="{27B4E6A9-3C4F-44C8-9C50-1DF7FC7F0670}" presName="hierChild4" presStyleCnt="0"/>
      <dgm:spPr/>
    </dgm:pt>
    <dgm:pt modelId="{B92BB868-8B69-4D1E-8B69-89C461FE9F26}" type="pres">
      <dgm:prSet presAssocID="{27B4E6A9-3C4F-44C8-9C50-1DF7FC7F0670}" presName="hierChild5" presStyleCnt="0"/>
      <dgm:spPr/>
    </dgm:pt>
    <dgm:pt modelId="{44177B36-90BE-4D14-AE4E-C02EE47626D4}" type="pres">
      <dgm:prSet presAssocID="{C736265C-AF64-4ED3-B11D-591470FD0CF6}" presName="Name64" presStyleLbl="parChTrans1D2" presStyleIdx="2" presStyleCnt="5"/>
      <dgm:spPr/>
      <dgm:t>
        <a:bodyPr/>
        <a:lstStyle/>
        <a:p>
          <a:endParaRPr lang="zh-CN" altLang="en-US"/>
        </a:p>
      </dgm:t>
    </dgm:pt>
    <dgm:pt modelId="{9A8B9689-527C-4465-834C-94B34D382933}" type="pres">
      <dgm:prSet presAssocID="{165076B3-0EAE-4D79-965F-48C72408E9D4}" presName="hierRoot2" presStyleCnt="0">
        <dgm:presLayoutVars>
          <dgm:hierBranch val="init"/>
        </dgm:presLayoutVars>
      </dgm:prSet>
      <dgm:spPr/>
    </dgm:pt>
    <dgm:pt modelId="{794BDED2-023B-47CA-8722-3752C598E682}" type="pres">
      <dgm:prSet presAssocID="{165076B3-0EAE-4D79-965F-48C72408E9D4}" presName="rootComposite" presStyleCnt="0"/>
      <dgm:spPr/>
    </dgm:pt>
    <dgm:pt modelId="{6F830F4B-5C73-40AF-84E5-1D683420FD60}" type="pres">
      <dgm:prSet presAssocID="{165076B3-0EAE-4D79-965F-48C72408E9D4}" presName="rootText" presStyleLbl="node2" presStyleIdx="2" presStyleCnt="5">
        <dgm:presLayoutVars>
          <dgm:chPref val="3"/>
        </dgm:presLayoutVars>
      </dgm:prSet>
      <dgm:spPr/>
      <dgm:t>
        <a:bodyPr/>
        <a:lstStyle/>
        <a:p>
          <a:endParaRPr lang="zh-CN" altLang="en-US"/>
        </a:p>
      </dgm:t>
    </dgm:pt>
    <dgm:pt modelId="{A1AAC719-CAAF-488C-A7DD-CF8C839CE653}" type="pres">
      <dgm:prSet presAssocID="{165076B3-0EAE-4D79-965F-48C72408E9D4}" presName="rootConnector" presStyleLbl="node2" presStyleIdx="2" presStyleCnt="5"/>
      <dgm:spPr/>
      <dgm:t>
        <a:bodyPr/>
        <a:lstStyle/>
        <a:p>
          <a:endParaRPr lang="zh-CN" altLang="en-US"/>
        </a:p>
      </dgm:t>
    </dgm:pt>
    <dgm:pt modelId="{DD748759-25D5-4123-8E1B-41182F45EF67}" type="pres">
      <dgm:prSet presAssocID="{165076B3-0EAE-4D79-965F-48C72408E9D4}" presName="hierChild4" presStyleCnt="0"/>
      <dgm:spPr/>
    </dgm:pt>
    <dgm:pt modelId="{E9A91979-0586-4FEB-B1BA-BA994DB81546}" type="pres">
      <dgm:prSet presAssocID="{165076B3-0EAE-4D79-965F-48C72408E9D4}" presName="hierChild5" presStyleCnt="0"/>
      <dgm:spPr/>
    </dgm:pt>
    <dgm:pt modelId="{701CF707-4566-44FE-B59F-7982A5233C1D}" type="pres">
      <dgm:prSet presAssocID="{EC5AC802-6D7E-4091-9617-CAB7C4B5BD06}" presName="Name64" presStyleLbl="parChTrans1D2" presStyleIdx="3" presStyleCnt="5"/>
      <dgm:spPr/>
      <dgm:t>
        <a:bodyPr/>
        <a:lstStyle/>
        <a:p>
          <a:endParaRPr lang="zh-CN" altLang="en-US"/>
        </a:p>
      </dgm:t>
    </dgm:pt>
    <dgm:pt modelId="{2BEFC11D-1190-4FC2-93F3-A57CFD0AF68F}" type="pres">
      <dgm:prSet presAssocID="{E64C7EAA-3D54-4260-8808-F3C3834958D6}" presName="hierRoot2" presStyleCnt="0">
        <dgm:presLayoutVars>
          <dgm:hierBranch val="init"/>
        </dgm:presLayoutVars>
      </dgm:prSet>
      <dgm:spPr/>
    </dgm:pt>
    <dgm:pt modelId="{B80B96F1-A01F-4146-A701-A98E6D7034F6}" type="pres">
      <dgm:prSet presAssocID="{E64C7EAA-3D54-4260-8808-F3C3834958D6}" presName="rootComposite" presStyleCnt="0"/>
      <dgm:spPr/>
    </dgm:pt>
    <dgm:pt modelId="{E56C9951-75AB-477C-BA3C-F24AE5B757BD}" type="pres">
      <dgm:prSet presAssocID="{E64C7EAA-3D54-4260-8808-F3C3834958D6}" presName="rootText" presStyleLbl="node2" presStyleIdx="3" presStyleCnt="5">
        <dgm:presLayoutVars>
          <dgm:chPref val="3"/>
        </dgm:presLayoutVars>
      </dgm:prSet>
      <dgm:spPr/>
      <dgm:t>
        <a:bodyPr/>
        <a:lstStyle/>
        <a:p>
          <a:endParaRPr lang="zh-CN" altLang="en-US"/>
        </a:p>
      </dgm:t>
    </dgm:pt>
    <dgm:pt modelId="{AE9B2016-EC64-488C-B3F7-0441508F6D28}" type="pres">
      <dgm:prSet presAssocID="{E64C7EAA-3D54-4260-8808-F3C3834958D6}" presName="rootConnector" presStyleLbl="node2" presStyleIdx="3" presStyleCnt="5"/>
      <dgm:spPr/>
      <dgm:t>
        <a:bodyPr/>
        <a:lstStyle/>
        <a:p>
          <a:endParaRPr lang="zh-CN" altLang="en-US"/>
        </a:p>
      </dgm:t>
    </dgm:pt>
    <dgm:pt modelId="{B5344954-6AE9-405D-9860-9CBCBDF42A3F}" type="pres">
      <dgm:prSet presAssocID="{E64C7EAA-3D54-4260-8808-F3C3834958D6}" presName="hierChild4" presStyleCnt="0"/>
      <dgm:spPr/>
    </dgm:pt>
    <dgm:pt modelId="{EEE5BAE5-608F-4082-89AC-0AC11580082C}" type="pres">
      <dgm:prSet presAssocID="{E64C7EAA-3D54-4260-8808-F3C3834958D6}" presName="hierChild5" presStyleCnt="0"/>
      <dgm:spPr/>
    </dgm:pt>
    <dgm:pt modelId="{EF2935C5-2B66-47F9-8C55-663EC5A51F89}" type="pres">
      <dgm:prSet presAssocID="{382D2987-C6D9-4947-AB32-83186BC93C45}" presName="Name64" presStyleLbl="parChTrans1D2" presStyleIdx="4" presStyleCnt="5"/>
      <dgm:spPr/>
      <dgm:t>
        <a:bodyPr/>
        <a:lstStyle/>
        <a:p>
          <a:endParaRPr lang="zh-CN" altLang="en-US"/>
        </a:p>
      </dgm:t>
    </dgm:pt>
    <dgm:pt modelId="{2FF3EF7C-8D59-4EDA-B8E0-2DBFBDD89098}" type="pres">
      <dgm:prSet presAssocID="{D99CF021-1832-4E1E-9A0C-5F0E0010E11E}" presName="hierRoot2" presStyleCnt="0">
        <dgm:presLayoutVars>
          <dgm:hierBranch val="init"/>
        </dgm:presLayoutVars>
      </dgm:prSet>
      <dgm:spPr/>
    </dgm:pt>
    <dgm:pt modelId="{5DC1357A-78F7-4768-97D7-D7A6EC524999}" type="pres">
      <dgm:prSet presAssocID="{D99CF021-1832-4E1E-9A0C-5F0E0010E11E}" presName="rootComposite" presStyleCnt="0"/>
      <dgm:spPr/>
    </dgm:pt>
    <dgm:pt modelId="{D9ECBB87-A93D-43A6-B9AB-7AEC34E03F4B}" type="pres">
      <dgm:prSet presAssocID="{D99CF021-1832-4E1E-9A0C-5F0E0010E11E}" presName="rootText" presStyleLbl="node2" presStyleIdx="4" presStyleCnt="5">
        <dgm:presLayoutVars>
          <dgm:chPref val="3"/>
        </dgm:presLayoutVars>
      </dgm:prSet>
      <dgm:spPr/>
      <dgm:t>
        <a:bodyPr/>
        <a:lstStyle/>
        <a:p>
          <a:endParaRPr lang="zh-CN" altLang="en-US"/>
        </a:p>
      </dgm:t>
    </dgm:pt>
    <dgm:pt modelId="{3A780828-7DBC-4AFF-AC69-D990D082C390}" type="pres">
      <dgm:prSet presAssocID="{D99CF021-1832-4E1E-9A0C-5F0E0010E11E}" presName="rootConnector" presStyleLbl="node2" presStyleIdx="4" presStyleCnt="5"/>
      <dgm:spPr/>
      <dgm:t>
        <a:bodyPr/>
        <a:lstStyle/>
        <a:p>
          <a:endParaRPr lang="zh-CN" altLang="en-US"/>
        </a:p>
      </dgm:t>
    </dgm:pt>
    <dgm:pt modelId="{503C8151-DEFA-40D1-B5E6-E7A870F0CB7C}" type="pres">
      <dgm:prSet presAssocID="{D99CF021-1832-4E1E-9A0C-5F0E0010E11E}" presName="hierChild4" presStyleCnt="0"/>
      <dgm:spPr/>
    </dgm:pt>
    <dgm:pt modelId="{0D852247-F090-456E-807E-A701E669A8CE}" type="pres">
      <dgm:prSet presAssocID="{D99CF021-1832-4E1E-9A0C-5F0E0010E11E}" presName="hierChild5" presStyleCnt="0"/>
      <dgm:spPr/>
    </dgm:pt>
    <dgm:pt modelId="{2D57A6FE-4267-4C8B-9BB9-801303D4FCE8}" type="pres">
      <dgm:prSet presAssocID="{319875DC-047A-4286-BFCA-61AC250671A7}" presName="hierChild3" presStyleCnt="0"/>
      <dgm:spPr/>
    </dgm:pt>
  </dgm:ptLst>
  <dgm:cxnLst>
    <dgm:cxn modelId="{4B83542D-C002-4474-BCEA-494BDDF5160A}" type="presOf" srcId="{27B4E6A9-3C4F-44C8-9C50-1DF7FC7F0670}" destId="{2F32D656-B033-4225-B2E1-E995BEBC6D0F}" srcOrd="1" destOrd="0" presId="urn:microsoft.com/office/officeart/2009/3/layout/HorizontalOrganizationChart"/>
    <dgm:cxn modelId="{387773CD-7310-4E2F-B18E-5A1B5E5246D3}" srcId="{319875DC-047A-4286-BFCA-61AC250671A7}" destId="{27B4E6A9-3C4F-44C8-9C50-1DF7FC7F0670}" srcOrd="1" destOrd="0" parTransId="{049EC2F1-9AF9-4458-B63C-A1E9D5A942DD}" sibTransId="{6454F5F0-EA6E-4132-977F-90ACA5DAF0D7}"/>
    <dgm:cxn modelId="{C4ECCDF8-722A-4DA6-9884-561278BA49B5}" type="presOf" srcId="{AEB5F855-9C5D-4741-B87A-DCD4693D3460}" destId="{4E8CA3E0-9BA8-4A06-820F-19866A18282A}" srcOrd="1" destOrd="0" presId="urn:microsoft.com/office/officeart/2009/3/layout/HorizontalOrganizationChart"/>
    <dgm:cxn modelId="{0CDA8A51-CAA0-4A10-8A16-496D74CF9E7C}" type="presOf" srcId="{27B4E6A9-3C4F-44C8-9C50-1DF7FC7F0670}" destId="{3828E70D-76DC-442F-A85F-45A1BA24C57D}" srcOrd="0" destOrd="0" presId="urn:microsoft.com/office/officeart/2009/3/layout/HorizontalOrganizationChart"/>
    <dgm:cxn modelId="{D5304AE5-014A-4545-9A51-CA909C664099}" type="presOf" srcId="{382D2987-C6D9-4947-AB32-83186BC93C45}" destId="{EF2935C5-2B66-47F9-8C55-663EC5A51F89}" srcOrd="0" destOrd="0" presId="urn:microsoft.com/office/officeart/2009/3/layout/HorizontalOrganizationChart"/>
    <dgm:cxn modelId="{26553728-DF62-4F49-9CAB-CB574525A565}" type="presOf" srcId="{319875DC-047A-4286-BFCA-61AC250671A7}" destId="{D79AAD1D-F6A1-43FB-864C-8593D30821DB}" srcOrd="0" destOrd="0" presId="urn:microsoft.com/office/officeart/2009/3/layout/HorizontalOrganizationChart"/>
    <dgm:cxn modelId="{506865F2-CC66-4EF8-BF6A-C2A003F73D55}" type="presOf" srcId="{D99CF021-1832-4E1E-9A0C-5F0E0010E11E}" destId="{3A780828-7DBC-4AFF-AC69-D990D082C390}" srcOrd="1" destOrd="0" presId="urn:microsoft.com/office/officeart/2009/3/layout/HorizontalOrganizationChart"/>
    <dgm:cxn modelId="{94B673B8-692E-44C4-A1A4-601D21DFD709}" type="presOf" srcId="{4F6CB8F4-A34A-455C-9628-EFCDAD5BBD92}" destId="{D161C04C-FD61-4009-B65D-62E595E91BDB}" srcOrd="0" destOrd="0" presId="urn:microsoft.com/office/officeart/2009/3/layout/HorizontalOrganizationChart"/>
    <dgm:cxn modelId="{B52B9510-F57B-4272-9483-963225D23560}" type="presOf" srcId="{049EC2F1-9AF9-4458-B63C-A1E9D5A942DD}" destId="{485B08C7-B52C-4285-9928-EA3E30DC9876}" srcOrd="0" destOrd="0" presId="urn:microsoft.com/office/officeart/2009/3/layout/HorizontalOrganizationChart"/>
    <dgm:cxn modelId="{70CEEFC8-53CE-4A07-A7FF-5C433A187A72}" srcId="{4F6CB8F4-A34A-455C-9628-EFCDAD5BBD92}" destId="{319875DC-047A-4286-BFCA-61AC250671A7}" srcOrd="0" destOrd="0" parTransId="{CD74EA17-634F-4A66-87A9-6DD6FDD99D72}" sibTransId="{8FC20FA3-FBB6-4300-9944-61A6FDD10596}"/>
    <dgm:cxn modelId="{1E747C99-8742-4161-80D2-3BF4E6162D43}" srcId="{319875DC-047A-4286-BFCA-61AC250671A7}" destId="{AEB5F855-9C5D-4741-B87A-DCD4693D3460}" srcOrd="0" destOrd="0" parTransId="{912D30BF-EF73-46FD-95D1-763CDAEBF869}" sibTransId="{787A4576-8593-4825-9936-50A79AAF8245}"/>
    <dgm:cxn modelId="{BC346C14-31B7-4B46-B5A8-A708E06CD8E1}" srcId="{319875DC-047A-4286-BFCA-61AC250671A7}" destId="{165076B3-0EAE-4D79-965F-48C72408E9D4}" srcOrd="2" destOrd="0" parTransId="{C736265C-AF64-4ED3-B11D-591470FD0CF6}" sibTransId="{FEB1AD39-53D7-4B27-A57C-308322D3EDD8}"/>
    <dgm:cxn modelId="{3DF956E3-E671-40BF-B8B8-945DE37D5E70}" type="presOf" srcId="{165076B3-0EAE-4D79-965F-48C72408E9D4}" destId="{A1AAC719-CAAF-488C-A7DD-CF8C839CE653}" srcOrd="1" destOrd="0" presId="urn:microsoft.com/office/officeart/2009/3/layout/HorizontalOrganizationChart"/>
    <dgm:cxn modelId="{45E61229-45A5-4C65-AFFF-CFF3AC660F0A}" type="presOf" srcId="{AEB5F855-9C5D-4741-B87A-DCD4693D3460}" destId="{A9C1AF2A-EB7B-4238-9487-E2393A55C073}" srcOrd="0" destOrd="0" presId="urn:microsoft.com/office/officeart/2009/3/layout/HorizontalOrganizationChart"/>
    <dgm:cxn modelId="{2D992129-A222-4809-9BC6-26CF2FF52030}" type="presOf" srcId="{319875DC-047A-4286-BFCA-61AC250671A7}" destId="{CDE0BD9B-9305-4DEB-8765-0510493BA96E}" srcOrd="1" destOrd="0" presId="urn:microsoft.com/office/officeart/2009/3/layout/HorizontalOrganizationChart"/>
    <dgm:cxn modelId="{9F7ACE8D-37C7-4560-A73A-E13061A9FE4E}" type="presOf" srcId="{E64C7EAA-3D54-4260-8808-F3C3834958D6}" destId="{AE9B2016-EC64-488C-B3F7-0441508F6D28}" srcOrd="1" destOrd="0" presId="urn:microsoft.com/office/officeart/2009/3/layout/HorizontalOrganizationChart"/>
    <dgm:cxn modelId="{3D90EE10-8CCF-4DA2-A193-746DB6D710F1}" type="presOf" srcId="{165076B3-0EAE-4D79-965F-48C72408E9D4}" destId="{6F830F4B-5C73-40AF-84E5-1D683420FD60}" srcOrd="0" destOrd="0" presId="urn:microsoft.com/office/officeart/2009/3/layout/HorizontalOrganizationChart"/>
    <dgm:cxn modelId="{BCEF91EB-AEC4-45BE-A7AF-B0E403024A46}" srcId="{319875DC-047A-4286-BFCA-61AC250671A7}" destId="{D99CF021-1832-4E1E-9A0C-5F0E0010E11E}" srcOrd="4" destOrd="0" parTransId="{382D2987-C6D9-4947-AB32-83186BC93C45}" sibTransId="{C60DD8B6-CC23-46F4-BB74-66D5FB1A936A}"/>
    <dgm:cxn modelId="{680EC7B8-0252-4BF6-B162-A08E270582ED}" type="presOf" srcId="{E64C7EAA-3D54-4260-8808-F3C3834958D6}" destId="{E56C9951-75AB-477C-BA3C-F24AE5B757BD}" srcOrd="0" destOrd="0" presId="urn:microsoft.com/office/officeart/2009/3/layout/HorizontalOrganizationChart"/>
    <dgm:cxn modelId="{6F9E76F3-7893-4E55-8A9A-C04380C48D9A}" type="presOf" srcId="{D99CF021-1832-4E1E-9A0C-5F0E0010E11E}" destId="{D9ECBB87-A93D-43A6-B9AB-7AEC34E03F4B}" srcOrd="0" destOrd="0" presId="urn:microsoft.com/office/officeart/2009/3/layout/HorizontalOrganizationChart"/>
    <dgm:cxn modelId="{2B311611-AFBC-4651-8EEA-A61882E1AC11}" type="presOf" srcId="{EC5AC802-6D7E-4091-9617-CAB7C4B5BD06}" destId="{701CF707-4566-44FE-B59F-7982A5233C1D}" srcOrd="0" destOrd="0" presId="urn:microsoft.com/office/officeart/2009/3/layout/HorizontalOrganizationChart"/>
    <dgm:cxn modelId="{B11EBF5C-B0DC-4663-903A-C4D35A4AF91C}" srcId="{319875DC-047A-4286-BFCA-61AC250671A7}" destId="{E64C7EAA-3D54-4260-8808-F3C3834958D6}" srcOrd="3" destOrd="0" parTransId="{EC5AC802-6D7E-4091-9617-CAB7C4B5BD06}" sibTransId="{55CBF4A9-7420-4A87-8C21-E280EEB10AAC}"/>
    <dgm:cxn modelId="{39C25A3E-1B49-401C-A771-DBD8DF5D8C66}" type="presOf" srcId="{912D30BF-EF73-46FD-95D1-763CDAEBF869}" destId="{BC9D97F9-F674-40EC-ADEE-791CC6485FDC}" srcOrd="0" destOrd="0" presId="urn:microsoft.com/office/officeart/2009/3/layout/HorizontalOrganizationChart"/>
    <dgm:cxn modelId="{E0A71798-3E9E-4D75-B1D0-21786C4BF9DA}" type="presOf" srcId="{C736265C-AF64-4ED3-B11D-591470FD0CF6}" destId="{44177B36-90BE-4D14-AE4E-C02EE47626D4}" srcOrd="0" destOrd="0" presId="urn:microsoft.com/office/officeart/2009/3/layout/HorizontalOrganizationChart"/>
    <dgm:cxn modelId="{EEFAEA1E-4140-4517-B8AB-373C60FD3516}" type="presParOf" srcId="{D161C04C-FD61-4009-B65D-62E595E91BDB}" destId="{2C41E6CD-6FC2-4E43-9621-3E522E57BD36}" srcOrd="0" destOrd="0" presId="urn:microsoft.com/office/officeart/2009/3/layout/HorizontalOrganizationChart"/>
    <dgm:cxn modelId="{543D3D63-425C-4FD0-8DB9-AC5AA5625B12}" type="presParOf" srcId="{2C41E6CD-6FC2-4E43-9621-3E522E57BD36}" destId="{349A2E48-687D-4315-9BA6-14E08C896CF3}" srcOrd="0" destOrd="0" presId="urn:microsoft.com/office/officeart/2009/3/layout/HorizontalOrganizationChart"/>
    <dgm:cxn modelId="{C8C427C9-9ACB-4ADE-B774-18A4BB825AC8}" type="presParOf" srcId="{349A2E48-687D-4315-9BA6-14E08C896CF3}" destId="{D79AAD1D-F6A1-43FB-864C-8593D30821DB}" srcOrd="0" destOrd="0" presId="urn:microsoft.com/office/officeart/2009/3/layout/HorizontalOrganizationChart"/>
    <dgm:cxn modelId="{0B64B5D3-8DFB-4A98-B7AF-C0D42DAA2134}" type="presParOf" srcId="{349A2E48-687D-4315-9BA6-14E08C896CF3}" destId="{CDE0BD9B-9305-4DEB-8765-0510493BA96E}" srcOrd="1" destOrd="0" presId="urn:microsoft.com/office/officeart/2009/3/layout/HorizontalOrganizationChart"/>
    <dgm:cxn modelId="{BF96DB5C-08E9-4FFC-98F0-91CA7B0E247C}" type="presParOf" srcId="{2C41E6CD-6FC2-4E43-9621-3E522E57BD36}" destId="{9FD0CEFD-B78A-4E78-BF04-136CEDD33EC6}" srcOrd="1" destOrd="0" presId="urn:microsoft.com/office/officeart/2009/3/layout/HorizontalOrganizationChart"/>
    <dgm:cxn modelId="{436790CB-264A-4865-9E57-91F034489648}" type="presParOf" srcId="{9FD0CEFD-B78A-4E78-BF04-136CEDD33EC6}" destId="{BC9D97F9-F674-40EC-ADEE-791CC6485FDC}" srcOrd="0" destOrd="0" presId="urn:microsoft.com/office/officeart/2009/3/layout/HorizontalOrganizationChart"/>
    <dgm:cxn modelId="{D0C8C51D-AEEE-4F88-8E02-9EEA35BA479C}" type="presParOf" srcId="{9FD0CEFD-B78A-4E78-BF04-136CEDD33EC6}" destId="{79F710CD-25F4-483C-AE64-C1F36668B574}" srcOrd="1" destOrd="0" presId="urn:microsoft.com/office/officeart/2009/3/layout/HorizontalOrganizationChart"/>
    <dgm:cxn modelId="{139429E1-20FE-4431-A867-BEB5DA35D2D1}" type="presParOf" srcId="{79F710CD-25F4-483C-AE64-C1F36668B574}" destId="{2FFAAFA1-EC5B-4001-B184-E00796ADFC6F}" srcOrd="0" destOrd="0" presId="urn:microsoft.com/office/officeart/2009/3/layout/HorizontalOrganizationChart"/>
    <dgm:cxn modelId="{0AE8F842-62FB-4BB5-AC2A-A16670E3B81A}" type="presParOf" srcId="{2FFAAFA1-EC5B-4001-B184-E00796ADFC6F}" destId="{A9C1AF2A-EB7B-4238-9487-E2393A55C073}" srcOrd="0" destOrd="0" presId="urn:microsoft.com/office/officeart/2009/3/layout/HorizontalOrganizationChart"/>
    <dgm:cxn modelId="{02318094-32AB-4917-B262-3B5D20AB4497}" type="presParOf" srcId="{2FFAAFA1-EC5B-4001-B184-E00796ADFC6F}" destId="{4E8CA3E0-9BA8-4A06-820F-19866A18282A}" srcOrd="1" destOrd="0" presId="urn:microsoft.com/office/officeart/2009/3/layout/HorizontalOrganizationChart"/>
    <dgm:cxn modelId="{E005A088-1522-4F8B-9C77-C45C594D544E}" type="presParOf" srcId="{79F710CD-25F4-483C-AE64-C1F36668B574}" destId="{FA27F122-A002-4B9D-878B-FFD7A35ED191}" srcOrd="1" destOrd="0" presId="urn:microsoft.com/office/officeart/2009/3/layout/HorizontalOrganizationChart"/>
    <dgm:cxn modelId="{D0FAA30C-17BD-423D-9852-3C6F9A5B9A8B}" type="presParOf" srcId="{79F710CD-25F4-483C-AE64-C1F36668B574}" destId="{58514E3B-3CA9-41D5-8331-E72A8509ABE2}" srcOrd="2" destOrd="0" presId="urn:microsoft.com/office/officeart/2009/3/layout/HorizontalOrganizationChart"/>
    <dgm:cxn modelId="{EC0C43A4-5DE5-449E-A642-1D3392E8BA91}" type="presParOf" srcId="{9FD0CEFD-B78A-4E78-BF04-136CEDD33EC6}" destId="{485B08C7-B52C-4285-9928-EA3E30DC9876}" srcOrd="2" destOrd="0" presId="urn:microsoft.com/office/officeart/2009/3/layout/HorizontalOrganizationChart"/>
    <dgm:cxn modelId="{DB80D0BB-0F1B-4B40-8E6A-BFF0F31DD4DF}" type="presParOf" srcId="{9FD0CEFD-B78A-4E78-BF04-136CEDD33EC6}" destId="{D323EEA4-B2E7-4AE0-BD00-37A0376CF20A}" srcOrd="3" destOrd="0" presId="urn:microsoft.com/office/officeart/2009/3/layout/HorizontalOrganizationChart"/>
    <dgm:cxn modelId="{219836F6-B2E3-473D-85D1-0D0AA43FC45A}" type="presParOf" srcId="{D323EEA4-B2E7-4AE0-BD00-37A0376CF20A}" destId="{F9866DA4-3ECF-4CC5-8305-18D7B2BDE821}" srcOrd="0" destOrd="0" presId="urn:microsoft.com/office/officeart/2009/3/layout/HorizontalOrganizationChart"/>
    <dgm:cxn modelId="{03EE04D0-18E0-4137-B0E3-C0869D8E92C7}" type="presParOf" srcId="{F9866DA4-3ECF-4CC5-8305-18D7B2BDE821}" destId="{3828E70D-76DC-442F-A85F-45A1BA24C57D}" srcOrd="0" destOrd="0" presId="urn:microsoft.com/office/officeart/2009/3/layout/HorizontalOrganizationChart"/>
    <dgm:cxn modelId="{37A8990E-5448-4D0C-97D7-ECB805FDC686}" type="presParOf" srcId="{F9866DA4-3ECF-4CC5-8305-18D7B2BDE821}" destId="{2F32D656-B033-4225-B2E1-E995BEBC6D0F}" srcOrd="1" destOrd="0" presId="urn:microsoft.com/office/officeart/2009/3/layout/HorizontalOrganizationChart"/>
    <dgm:cxn modelId="{1B9B0E65-2DFF-46EC-B200-74C526CA52E7}" type="presParOf" srcId="{D323EEA4-B2E7-4AE0-BD00-37A0376CF20A}" destId="{72407D69-7223-45FD-820E-03300AAF477A}" srcOrd="1" destOrd="0" presId="urn:microsoft.com/office/officeart/2009/3/layout/HorizontalOrganizationChart"/>
    <dgm:cxn modelId="{6E2116B6-824D-47F5-86C6-3453F2B75133}" type="presParOf" srcId="{D323EEA4-B2E7-4AE0-BD00-37A0376CF20A}" destId="{B92BB868-8B69-4D1E-8B69-89C461FE9F26}" srcOrd="2" destOrd="0" presId="urn:microsoft.com/office/officeart/2009/3/layout/HorizontalOrganizationChart"/>
    <dgm:cxn modelId="{140E634D-5341-424D-9692-FA0D48EE8B37}" type="presParOf" srcId="{9FD0CEFD-B78A-4E78-BF04-136CEDD33EC6}" destId="{44177B36-90BE-4D14-AE4E-C02EE47626D4}" srcOrd="4" destOrd="0" presId="urn:microsoft.com/office/officeart/2009/3/layout/HorizontalOrganizationChart"/>
    <dgm:cxn modelId="{73A74A28-5C8D-44DF-AB79-BB872FBCFA6B}" type="presParOf" srcId="{9FD0CEFD-B78A-4E78-BF04-136CEDD33EC6}" destId="{9A8B9689-527C-4465-834C-94B34D382933}" srcOrd="5" destOrd="0" presId="urn:microsoft.com/office/officeart/2009/3/layout/HorizontalOrganizationChart"/>
    <dgm:cxn modelId="{73E3CF40-4082-4405-9217-8878CE21B153}" type="presParOf" srcId="{9A8B9689-527C-4465-834C-94B34D382933}" destId="{794BDED2-023B-47CA-8722-3752C598E682}" srcOrd="0" destOrd="0" presId="urn:microsoft.com/office/officeart/2009/3/layout/HorizontalOrganizationChart"/>
    <dgm:cxn modelId="{10A6A0E5-9B08-442F-9C82-A9FADD5740FC}" type="presParOf" srcId="{794BDED2-023B-47CA-8722-3752C598E682}" destId="{6F830F4B-5C73-40AF-84E5-1D683420FD60}" srcOrd="0" destOrd="0" presId="urn:microsoft.com/office/officeart/2009/3/layout/HorizontalOrganizationChart"/>
    <dgm:cxn modelId="{7F81CF9D-FB37-4D17-9526-7B3E89FC7440}" type="presParOf" srcId="{794BDED2-023B-47CA-8722-3752C598E682}" destId="{A1AAC719-CAAF-488C-A7DD-CF8C839CE653}" srcOrd="1" destOrd="0" presId="urn:microsoft.com/office/officeart/2009/3/layout/HorizontalOrganizationChart"/>
    <dgm:cxn modelId="{817DA782-EE1B-4E45-9FBC-6B70DDD5105B}" type="presParOf" srcId="{9A8B9689-527C-4465-834C-94B34D382933}" destId="{DD748759-25D5-4123-8E1B-41182F45EF67}" srcOrd="1" destOrd="0" presId="urn:microsoft.com/office/officeart/2009/3/layout/HorizontalOrganizationChart"/>
    <dgm:cxn modelId="{F6AC8FE9-40D5-49FE-B110-94D8AE7D4C1B}" type="presParOf" srcId="{9A8B9689-527C-4465-834C-94B34D382933}" destId="{E9A91979-0586-4FEB-B1BA-BA994DB81546}" srcOrd="2" destOrd="0" presId="urn:microsoft.com/office/officeart/2009/3/layout/HorizontalOrganizationChart"/>
    <dgm:cxn modelId="{AC733596-C586-4149-8F14-F692F833CCEB}" type="presParOf" srcId="{9FD0CEFD-B78A-4E78-BF04-136CEDD33EC6}" destId="{701CF707-4566-44FE-B59F-7982A5233C1D}" srcOrd="6" destOrd="0" presId="urn:microsoft.com/office/officeart/2009/3/layout/HorizontalOrganizationChart"/>
    <dgm:cxn modelId="{A6507245-F2D8-41C6-8202-12C946B0B651}" type="presParOf" srcId="{9FD0CEFD-B78A-4E78-BF04-136CEDD33EC6}" destId="{2BEFC11D-1190-4FC2-93F3-A57CFD0AF68F}" srcOrd="7" destOrd="0" presId="urn:microsoft.com/office/officeart/2009/3/layout/HorizontalOrganizationChart"/>
    <dgm:cxn modelId="{F10A9ED5-0BA4-4F82-B2D4-6AD43D300BCF}" type="presParOf" srcId="{2BEFC11D-1190-4FC2-93F3-A57CFD0AF68F}" destId="{B80B96F1-A01F-4146-A701-A98E6D7034F6}" srcOrd="0" destOrd="0" presId="urn:microsoft.com/office/officeart/2009/3/layout/HorizontalOrganizationChart"/>
    <dgm:cxn modelId="{48D8EBA6-7908-47F0-B56E-9E70ED896790}" type="presParOf" srcId="{B80B96F1-A01F-4146-A701-A98E6D7034F6}" destId="{E56C9951-75AB-477C-BA3C-F24AE5B757BD}" srcOrd="0" destOrd="0" presId="urn:microsoft.com/office/officeart/2009/3/layout/HorizontalOrganizationChart"/>
    <dgm:cxn modelId="{AC458C50-4144-4BCE-8369-7053D545830A}" type="presParOf" srcId="{B80B96F1-A01F-4146-A701-A98E6D7034F6}" destId="{AE9B2016-EC64-488C-B3F7-0441508F6D28}" srcOrd="1" destOrd="0" presId="urn:microsoft.com/office/officeart/2009/3/layout/HorizontalOrganizationChart"/>
    <dgm:cxn modelId="{B41C8686-F072-46D6-99AB-99814076B1A4}" type="presParOf" srcId="{2BEFC11D-1190-4FC2-93F3-A57CFD0AF68F}" destId="{B5344954-6AE9-405D-9860-9CBCBDF42A3F}" srcOrd="1" destOrd="0" presId="urn:microsoft.com/office/officeart/2009/3/layout/HorizontalOrganizationChart"/>
    <dgm:cxn modelId="{C2E877FD-5A0E-4F59-8175-C868542A9532}" type="presParOf" srcId="{2BEFC11D-1190-4FC2-93F3-A57CFD0AF68F}" destId="{EEE5BAE5-608F-4082-89AC-0AC11580082C}" srcOrd="2" destOrd="0" presId="urn:microsoft.com/office/officeart/2009/3/layout/HorizontalOrganizationChart"/>
    <dgm:cxn modelId="{ECE6DCDC-69A1-4ADD-A232-EEDC0EB794BF}" type="presParOf" srcId="{9FD0CEFD-B78A-4E78-BF04-136CEDD33EC6}" destId="{EF2935C5-2B66-47F9-8C55-663EC5A51F89}" srcOrd="8" destOrd="0" presId="urn:microsoft.com/office/officeart/2009/3/layout/HorizontalOrganizationChart"/>
    <dgm:cxn modelId="{96AD0240-4890-497F-83F2-85EF4D1E2B1D}" type="presParOf" srcId="{9FD0CEFD-B78A-4E78-BF04-136CEDD33EC6}" destId="{2FF3EF7C-8D59-4EDA-B8E0-2DBFBDD89098}" srcOrd="9" destOrd="0" presId="urn:microsoft.com/office/officeart/2009/3/layout/HorizontalOrganizationChart"/>
    <dgm:cxn modelId="{C4D1286E-3F20-4CCE-AEE5-7E9EE7C2E7E7}" type="presParOf" srcId="{2FF3EF7C-8D59-4EDA-B8E0-2DBFBDD89098}" destId="{5DC1357A-78F7-4768-97D7-D7A6EC524999}" srcOrd="0" destOrd="0" presId="urn:microsoft.com/office/officeart/2009/3/layout/HorizontalOrganizationChart"/>
    <dgm:cxn modelId="{95725523-7EAA-47C8-91A6-77B956FBE79C}" type="presParOf" srcId="{5DC1357A-78F7-4768-97D7-D7A6EC524999}" destId="{D9ECBB87-A93D-43A6-B9AB-7AEC34E03F4B}" srcOrd="0" destOrd="0" presId="urn:microsoft.com/office/officeart/2009/3/layout/HorizontalOrganizationChart"/>
    <dgm:cxn modelId="{849B4C08-34ED-4E00-A0E3-2CFE7067E345}" type="presParOf" srcId="{5DC1357A-78F7-4768-97D7-D7A6EC524999}" destId="{3A780828-7DBC-4AFF-AC69-D990D082C390}" srcOrd="1" destOrd="0" presId="urn:microsoft.com/office/officeart/2009/3/layout/HorizontalOrganizationChart"/>
    <dgm:cxn modelId="{BE0997A3-3235-4DE5-B3CC-5CB84E3A69DC}" type="presParOf" srcId="{2FF3EF7C-8D59-4EDA-B8E0-2DBFBDD89098}" destId="{503C8151-DEFA-40D1-B5E6-E7A870F0CB7C}" srcOrd="1" destOrd="0" presId="urn:microsoft.com/office/officeart/2009/3/layout/HorizontalOrganizationChart"/>
    <dgm:cxn modelId="{FC1E47FC-8931-445F-A259-7C1BA7F2294C}" type="presParOf" srcId="{2FF3EF7C-8D59-4EDA-B8E0-2DBFBDD89098}" destId="{0D852247-F090-456E-807E-A701E669A8CE}" srcOrd="2" destOrd="0" presId="urn:microsoft.com/office/officeart/2009/3/layout/HorizontalOrganizationChart"/>
    <dgm:cxn modelId="{2BBE3B24-96E1-4E5B-B0EB-502F98C373CC}" type="presParOf" srcId="{2C41E6CD-6FC2-4E43-9621-3E522E57BD36}" destId="{2D57A6FE-4267-4C8B-9BB9-801303D4FCE8}" srcOrd="2" destOrd="0" presId="urn:microsoft.com/office/officeart/2009/3/layout/HorizontalOrganizationChart"/>
  </dgm:cxnLst>
  <dgm:bg/>
  <dgm:whole/>
</dgm:dataModel>
</file>

<file path=ppt/diagrams/data22.xml><?xml version="1.0" encoding="utf-8"?>
<dgm:dataModel xmlns:dgm="http://schemas.openxmlformats.org/drawingml/2006/diagram" xmlns:a="http://schemas.openxmlformats.org/drawingml/2006/main">
  <dgm:ptLst>
    <dgm:pt modelId="{6E80F228-5A97-4CD4-A6FF-39471322FBF9}" type="doc">
      <dgm:prSet loTypeId="urn:microsoft.com/office/officeart/2005/8/layout/hProcess9" loCatId="process" qsTypeId="urn:microsoft.com/office/officeart/2005/8/quickstyle/simple1" qsCatId="simple" csTypeId="urn:microsoft.com/office/officeart/2005/8/colors/accent3_1" csCatId="accent3" phldr="1"/>
      <dgm:spPr/>
      <dgm:t>
        <a:bodyPr/>
        <a:lstStyle/>
        <a:p>
          <a:endParaRPr lang="zh-CN" altLang="en-US"/>
        </a:p>
      </dgm:t>
    </dgm:pt>
    <dgm:pt modelId="{9B9557FC-A85A-4E3B-8CCE-82DF8167AFBC}">
      <dgm:prSet custT="1"/>
      <dgm:spPr/>
      <dgm:t>
        <a:bodyPr/>
        <a:lstStyle/>
        <a:p>
          <a:pPr algn="l" rtl="0"/>
          <a:r>
            <a:rPr lang="zh-CN" sz="1800" b="1" dirty="0" smtClean="0"/>
            <a:t>第一次触发时，转换的序列为</a:t>
          </a:r>
          <a:r>
            <a:rPr lang="en-US" sz="1800" b="1" dirty="0" smtClean="0"/>
            <a:t>1</a:t>
          </a:r>
          <a:r>
            <a:rPr lang="zh-CN" sz="1800" b="1" dirty="0" smtClean="0"/>
            <a:t>、</a:t>
          </a:r>
          <a:r>
            <a:rPr lang="en-US" sz="1800" b="1" dirty="0" smtClean="0"/>
            <a:t>2</a:t>
          </a:r>
          <a:r>
            <a:rPr lang="zh-CN" sz="1800" b="1" dirty="0" smtClean="0"/>
            <a:t>和</a:t>
          </a:r>
          <a:r>
            <a:rPr lang="en-US" sz="1800" b="1" dirty="0" smtClean="0"/>
            <a:t>3</a:t>
          </a:r>
          <a:r>
            <a:rPr lang="zh-CN" sz="1800" b="1" dirty="0" smtClean="0"/>
            <a:t>通道；</a:t>
          </a:r>
          <a:endParaRPr lang="zh-CN" sz="1800" b="1" dirty="0"/>
        </a:p>
      </dgm:t>
    </dgm:pt>
    <dgm:pt modelId="{7A4BA448-7081-4524-AACC-D3C21C1C9373}" type="parTrans" cxnId="{66E3AB17-9EE5-4236-A3EC-3196CA585647}">
      <dgm:prSet/>
      <dgm:spPr/>
      <dgm:t>
        <a:bodyPr/>
        <a:lstStyle/>
        <a:p>
          <a:pPr algn="l"/>
          <a:endParaRPr lang="zh-CN" altLang="en-US" sz="1800" b="1"/>
        </a:p>
      </dgm:t>
    </dgm:pt>
    <dgm:pt modelId="{13D96213-E39F-4039-863F-D6659B0A9817}" type="sibTrans" cxnId="{66E3AB17-9EE5-4236-A3EC-3196CA585647}">
      <dgm:prSet/>
      <dgm:spPr/>
      <dgm:t>
        <a:bodyPr/>
        <a:lstStyle/>
        <a:p>
          <a:pPr algn="l"/>
          <a:endParaRPr lang="zh-CN" altLang="en-US" sz="1800" b="1"/>
        </a:p>
      </dgm:t>
    </dgm:pt>
    <dgm:pt modelId="{478B5B92-9E34-4DA8-BB6D-7F8B7958BDF7}">
      <dgm:prSet custT="1"/>
      <dgm:spPr/>
      <dgm:t>
        <a:bodyPr/>
        <a:lstStyle/>
        <a:p>
          <a:pPr algn="l" rtl="0"/>
          <a:r>
            <a:rPr lang="zh-CN" sz="1800" b="1" dirty="0" smtClean="0"/>
            <a:t>第二次触发，转换的序列为</a:t>
          </a:r>
          <a:r>
            <a:rPr lang="en-US" sz="1800" b="1" dirty="0" smtClean="0"/>
            <a:t>5</a:t>
          </a:r>
          <a:r>
            <a:rPr lang="zh-CN" sz="1800" b="1" dirty="0" smtClean="0"/>
            <a:t>、</a:t>
          </a:r>
          <a:r>
            <a:rPr lang="en-US" sz="1800" b="1" dirty="0" smtClean="0"/>
            <a:t>6</a:t>
          </a:r>
          <a:r>
            <a:rPr lang="zh-CN" sz="1800" b="1" dirty="0" smtClean="0"/>
            <a:t>和</a:t>
          </a:r>
          <a:r>
            <a:rPr lang="en-US" sz="1800" b="1" dirty="0" smtClean="0"/>
            <a:t>7</a:t>
          </a:r>
          <a:r>
            <a:rPr lang="zh-CN" sz="1800" b="1" dirty="0" smtClean="0"/>
            <a:t>通道；</a:t>
          </a:r>
          <a:endParaRPr lang="zh-CN" sz="1800" b="1" dirty="0"/>
        </a:p>
      </dgm:t>
    </dgm:pt>
    <dgm:pt modelId="{BE77F2F2-C6CA-4FEB-BB90-D982DB273418}" type="parTrans" cxnId="{6356D37B-2E3B-478F-B610-74B04BE28D0E}">
      <dgm:prSet/>
      <dgm:spPr/>
      <dgm:t>
        <a:bodyPr/>
        <a:lstStyle/>
        <a:p>
          <a:pPr algn="l"/>
          <a:endParaRPr lang="zh-CN" altLang="en-US" sz="1800" b="1"/>
        </a:p>
      </dgm:t>
    </dgm:pt>
    <dgm:pt modelId="{110F8C8F-794C-4A20-84E7-AF24C8C886F7}" type="sibTrans" cxnId="{6356D37B-2E3B-478F-B610-74B04BE28D0E}">
      <dgm:prSet/>
      <dgm:spPr/>
      <dgm:t>
        <a:bodyPr/>
        <a:lstStyle/>
        <a:p>
          <a:pPr algn="l"/>
          <a:endParaRPr lang="zh-CN" altLang="en-US" sz="1800" b="1"/>
        </a:p>
      </dgm:t>
    </dgm:pt>
    <dgm:pt modelId="{F450FAD7-67E7-4FF6-AE7B-D7C0F2E4038E}">
      <dgm:prSet custT="1"/>
      <dgm:spPr/>
      <dgm:t>
        <a:bodyPr/>
        <a:lstStyle/>
        <a:p>
          <a:pPr algn="l" rtl="0"/>
          <a:r>
            <a:rPr lang="zh-CN" sz="1800" b="1" dirty="0" smtClean="0"/>
            <a:t>第三次触发，转换的序列为</a:t>
          </a:r>
          <a:r>
            <a:rPr lang="en-US" sz="1800" b="1" dirty="0" smtClean="0"/>
            <a:t>9</a:t>
          </a:r>
          <a:r>
            <a:rPr lang="zh-CN" sz="1800" b="1" dirty="0" smtClean="0"/>
            <a:t>和</a:t>
          </a:r>
          <a:r>
            <a:rPr lang="en-US" sz="1800" b="1" dirty="0" smtClean="0"/>
            <a:t>11</a:t>
          </a:r>
          <a:r>
            <a:rPr lang="zh-CN" sz="1800" b="1" dirty="0" smtClean="0"/>
            <a:t>通道，然后产生</a:t>
          </a:r>
          <a:r>
            <a:rPr lang="en-US" sz="1800" b="1" dirty="0" smtClean="0"/>
            <a:t>EOC</a:t>
          </a:r>
          <a:r>
            <a:rPr lang="zh-CN" sz="1800" b="1" dirty="0" smtClean="0"/>
            <a:t>事件；</a:t>
          </a:r>
          <a:endParaRPr lang="zh-CN" sz="1800" b="1" dirty="0"/>
        </a:p>
      </dgm:t>
    </dgm:pt>
    <dgm:pt modelId="{F98D30E7-3D24-42DC-BAE1-02DB489A362C}" type="parTrans" cxnId="{7BC0C3FE-945E-4F69-B219-3E7873D2DD46}">
      <dgm:prSet/>
      <dgm:spPr/>
      <dgm:t>
        <a:bodyPr/>
        <a:lstStyle/>
        <a:p>
          <a:pPr algn="l"/>
          <a:endParaRPr lang="zh-CN" altLang="en-US" sz="1800" b="1"/>
        </a:p>
      </dgm:t>
    </dgm:pt>
    <dgm:pt modelId="{640AAFCD-395E-4226-8FB7-1E732A44FAC8}" type="sibTrans" cxnId="{7BC0C3FE-945E-4F69-B219-3E7873D2DD46}">
      <dgm:prSet/>
      <dgm:spPr/>
      <dgm:t>
        <a:bodyPr/>
        <a:lstStyle/>
        <a:p>
          <a:pPr algn="l"/>
          <a:endParaRPr lang="zh-CN" altLang="en-US" sz="1800" b="1"/>
        </a:p>
      </dgm:t>
    </dgm:pt>
    <dgm:pt modelId="{D3CB58E3-AA59-4F9E-BA05-1A999CAAE9B0}">
      <dgm:prSet custT="1"/>
      <dgm:spPr/>
      <dgm:t>
        <a:bodyPr/>
        <a:lstStyle/>
        <a:p>
          <a:pPr algn="l" rtl="0"/>
          <a:r>
            <a:rPr lang="zh-CN" sz="1800" b="1" dirty="0" smtClean="0"/>
            <a:t>第四次触发，转换的序列为</a:t>
          </a:r>
          <a:r>
            <a:rPr lang="en-US" sz="1800" b="1" dirty="0" smtClean="0"/>
            <a:t>1</a:t>
          </a:r>
          <a:r>
            <a:rPr lang="zh-CN" sz="1800" b="1" dirty="0" smtClean="0"/>
            <a:t>、</a:t>
          </a:r>
          <a:r>
            <a:rPr lang="en-US" sz="1800" b="1" dirty="0" smtClean="0"/>
            <a:t>2</a:t>
          </a:r>
          <a:r>
            <a:rPr lang="zh-CN" sz="1800" b="1" dirty="0" smtClean="0"/>
            <a:t>和</a:t>
          </a:r>
          <a:r>
            <a:rPr lang="en-US" sz="1800" b="1" dirty="0" smtClean="0"/>
            <a:t>3</a:t>
          </a:r>
          <a:r>
            <a:rPr lang="zh-CN" sz="1800" b="1" dirty="0" smtClean="0"/>
            <a:t>通道，以此类推。</a:t>
          </a:r>
          <a:endParaRPr lang="zh-CN" sz="1800" b="1" dirty="0"/>
        </a:p>
      </dgm:t>
    </dgm:pt>
    <dgm:pt modelId="{71347A26-A536-4F43-ABDB-EADD66176A1B}" type="parTrans" cxnId="{FD325D59-4D78-4044-A59A-3ED8DF365406}">
      <dgm:prSet/>
      <dgm:spPr/>
      <dgm:t>
        <a:bodyPr/>
        <a:lstStyle/>
        <a:p>
          <a:pPr algn="l"/>
          <a:endParaRPr lang="zh-CN" altLang="en-US" sz="1800" b="1"/>
        </a:p>
      </dgm:t>
    </dgm:pt>
    <dgm:pt modelId="{3B4C7DFC-EC0F-44D2-A7E1-43FF5012A422}" type="sibTrans" cxnId="{FD325D59-4D78-4044-A59A-3ED8DF365406}">
      <dgm:prSet/>
      <dgm:spPr/>
      <dgm:t>
        <a:bodyPr/>
        <a:lstStyle/>
        <a:p>
          <a:pPr algn="l"/>
          <a:endParaRPr lang="zh-CN" altLang="en-US" sz="1800" b="1"/>
        </a:p>
      </dgm:t>
    </dgm:pt>
    <dgm:pt modelId="{6C4FF3C9-9ADE-4FBE-96D0-EF587F085289}" type="pres">
      <dgm:prSet presAssocID="{6E80F228-5A97-4CD4-A6FF-39471322FBF9}" presName="CompostProcess" presStyleCnt="0">
        <dgm:presLayoutVars>
          <dgm:dir/>
          <dgm:resizeHandles val="exact"/>
        </dgm:presLayoutVars>
      </dgm:prSet>
      <dgm:spPr/>
      <dgm:t>
        <a:bodyPr/>
        <a:lstStyle/>
        <a:p>
          <a:endParaRPr lang="zh-CN" altLang="en-US"/>
        </a:p>
      </dgm:t>
    </dgm:pt>
    <dgm:pt modelId="{0CA8847E-9D3A-4035-A969-ADB88B423810}" type="pres">
      <dgm:prSet presAssocID="{6E80F228-5A97-4CD4-A6FF-39471322FBF9}" presName="arrow" presStyleLbl="bgShp" presStyleIdx="0" presStyleCnt="1" custLinFactNeighborX="478" custLinFactNeighborY="-6253"/>
      <dgm:spPr/>
    </dgm:pt>
    <dgm:pt modelId="{DA2785D6-5C77-4E7B-A1CA-093B6D1921E9}" type="pres">
      <dgm:prSet presAssocID="{6E80F228-5A97-4CD4-A6FF-39471322FBF9}" presName="linearProcess" presStyleCnt="0"/>
      <dgm:spPr/>
    </dgm:pt>
    <dgm:pt modelId="{CFDD1322-C632-44DD-B192-383248229DA8}" type="pres">
      <dgm:prSet presAssocID="{9B9557FC-A85A-4E3B-8CCE-82DF8167AFBC}" presName="textNode" presStyleLbl="node1" presStyleIdx="0" presStyleCnt="4">
        <dgm:presLayoutVars>
          <dgm:bulletEnabled val="1"/>
        </dgm:presLayoutVars>
      </dgm:prSet>
      <dgm:spPr/>
      <dgm:t>
        <a:bodyPr/>
        <a:lstStyle/>
        <a:p>
          <a:endParaRPr lang="zh-CN" altLang="en-US"/>
        </a:p>
      </dgm:t>
    </dgm:pt>
    <dgm:pt modelId="{5EE27FA7-EB88-4B59-8EEB-8440E45339A6}" type="pres">
      <dgm:prSet presAssocID="{13D96213-E39F-4039-863F-D6659B0A9817}" presName="sibTrans" presStyleCnt="0"/>
      <dgm:spPr/>
    </dgm:pt>
    <dgm:pt modelId="{DC345A6B-DCB1-45BD-B598-01C34808DEA3}" type="pres">
      <dgm:prSet presAssocID="{478B5B92-9E34-4DA8-BB6D-7F8B7958BDF7}" presName="textNode" presStyleLbl="node1" presStyleIdx="1" presStyleCnt="4">
        <dgm:presLayoutVars>
          <dgm:bulletEnabled val="1"/>
        </dgm:presLayoutVars>
      </dgm:prSet>
      <dgm:spPr/>
      <dgm:t>
        <a:bodyPr/>
        <a:lstStyle/>
        <a:p>
          <a:endParaRPr lang="zh-CN" altLang="en-US"/>
        </a:p>
      </dgm:t>
    </dgm:pt>
    <dgm:pt modelId="{2A199E34-F2A1-4167-BF1B-8D5497A1E8E4}" type="pres">
      <dgm:prSet presAssocID="{110F8C8F-794C-4A20-84E7-AF24C8C886F7}" presName="sibTrans" presStyleCnt="0"/>
      <dgm:spPr/>
    </dgm:pt>
    <dgm:pt modelId="{EFE7C21B-55E1-464F-8B2E-760DF5584519}" type="pres">
      <dgm:prSet presAssocID="{F450FAD7-67E7-4FF6-AE7B-D7C0F2E4038E}" presName="textNode" presStyleLbl="node1" presStyleIdx="2" presStyleCnt="4">
        <dgm:presLayoutVars>
          <dgm:bulletEnabled val="1"/>
        </dgm:presLayoutVars>
      </dgm:prSet>
      <dgm:spPr/>
      <dgm:t>
        <a:bodyPr/>
        <a:lstStyle/>
        <a:p>
          <a:endParaRPr lang="zh-CN" altLang="en-US"/>
        </a:p>
      </dgm:t>
    </dgm:pt>
    <dgm:pt modelId="{28DE0633-2ABB-4402-9EC4-70E93DF88DD9}" type="pres">
      <dgm:prSet presAssocID="{640AAFCD-395E-4226-8FB7-1E732A44FAC8}" presName="sibTrans" presStyleCnt="0"/>
      <dgm:spPr/>
    </dgm:pt>
    <dgm:pt modelId="{CF19FF74-BD5D-428B-BEC6-A1768252D439}" type="pres">
      <dgm:prSet presAssocID="{D3CB58E3-AA59-4F9E-BA05-1A999CAAE9B0}" presName="textNode" presStyleLbl="node1" presStyleIdx="3" presStyleCnt="4">
        <dgm:presLayoutVars>
          <dgm:bulletEnabled val="1"/>
        </dgm:presLayoutVars>
      </dgm:prSet>
      <dgm:spPr/>
      <dgm:t>
        <a:bodyPr/>
        <a:lstStyle/>
        <a:p>
          <a:endParaRPr lang="zh-CN" altLang="en-US"/>
        </a:p>
      </dgm:t>
    </dgm:pt>
  </dgm:ptLst>
  <dgm:cxnLst>
    <dgm:cxn modelId="{7BC0C3FE-945E-4F69-B219-3E7873D2DD46}" srcId="{6E80F228-5A97-4CD4-A6FF-39471322FBF9}" destId="{F450FAD7-67E7-4FF6-AE7B-D7C0F2E4038E}" srcOrd="2" destOrd="0" parTransId="{F98D30E7-3D24-42DC-BAE1-02DB489A362C}" sibTransId="{640AAFCD-395E-4226-8FB7-1E732A44FAC8}"/>
    <dgm:cxn modelId="{3D850B4A-EF9F-432D-824F-DA0629CC5CC9}" type="presOf" srcId="{478B5B92-9E34-4DA8-BB6D-7F8B7958BDF7}" destId="{DC345A6B-DCB1-45BD-B598-01C34808DEA3}" srcOrd="0" destOrd="0" presId="urn:microsoft.com/office/officeart/2005/8/layout/hProcess9"/>
    <dgm:cxn modelId="{2BAB8062-864F-4AEF-AD14-0B658CB247BF}" type="presOf" srcId="{D3CB58E3-AA59-4F9E-BA05-1A999CAAE9B0}" destId="{CF19FF74-BD5D-428B-BEC6-A1768252D439}" srcOrd="0" destOrd="0" presId="urn:microsoft.com/office/officeart/2005/8/layout/hProcess9"/>
    <dgm:cxn modelId="{96AA905D-3A69-416D-A6E9-E5FF67629C06}" type="presOf" srcId="{9B9557FC-A85A-4E3B-8CCE-82DF8167AFBC}" destId="{CFDD1322-C632-44DD-B192-383248229DA8}" srcOrd="0" destOrd="0" presId="urn:microsoft.com/office/officeart/2005/8/layout/hProcess9"/>
    <dgm:cxn modelId="{9D698CE3-5136-43FB-A6C1-795416ACC635}" type="presOf" srcId="{6E80F228-5A97-4CD4-A6FF-39471322FBF9}" destId="{6C4FF3C9-9ADE-4FBE-96D0-EF587F085289}" srcOrd="0" destOrd="0" presId="urn:microsoft.com/office/officeart/2005/8/layout/hProcess9"/>
    <dgm:cxn modelId="{FD325D59-4D78-4044-A59A-3ED8DF365406}" srcId="{6E80F228-5A97-4CD4-A6FF-39471322FBF9}" destId="{D3CB58E3-AA59-4F9E-BA05-1A999CAAE9B0}" srcOrd="3" destOrd="0" parTransId="{71347A26-A536-4F43-ABDB-EADD66176A1B}" sibTransId="{3B4C7DFC-EC0F-44D2-A7E1-43FF5012A422}"/>
    <dgm:cxn modelId="{4FA28EE6-0E9C-4CC1-9420-25805E6D05FD}" type="presOf" srcId="{F450FAD7-67E7-4FF6-AE7B-D7C0F2E4038E}" destId="{EFE7C21B-55E1-464F-8B2E-760DF5584519}" srcOrd="0" destOrd="0" presId="urn:microsoft.com/office/officeart/2005/8/layout/hProcess9"/>
    <dgm:cxn modelId="{6356D37B-2E3B-478F-B610-74B04BE28D0E}" srcId="{6E80F228-5A97-4CD4-A6FF-39471322FBF9}" destId="{478B5B92-9E34-4DA8-BB6D-7F8B7958BDF7}" srcOrd="1" destOrd="0" parTransId="{BE77F2F2-C6CA-4FEB-BB90-D982DB273418}" sibTransId="{110F8C8F-794C-4A20-84E7-AF24C8C886F7}"/>
    <dgm:cxn modelId="{66E3AB17-9EE5-4236-A3EC-3196CA585647}" srcId="{6E80F228-5A97-4CD4-A6FF-39471322FBF9}" destId="{9B9557FC-A85A-4E3B-8CCE-82DF8167AFBC}" srcOrd="0" destOrd="0" parTransId="{7A4BA448-7081-4524-AACC-D3C21C1C9373}" sibTransId="{13D96213-E39F-4039-863F-D6659B0A9817}"/>
    <dgm:cxn modelId="{A678BC21-572B-4FB1-B2AB-4D3872E4FEAB}" type="presParOf" srcId="{6C4FF3C9-9ADE-4FBE-96D0-EF587F085289}" destId="{0CA8847E-9D3A-4035-A969-ADB88B423810}" srcOrd="0" destOrd="0" presId="urn:microsoft.com/office/officeart/2005/8/layout/hProcess9"/>
    <dgm:cxn modelId="{85EEF395-B3F3-46F0-8840-2EE954776EB3}" type="presParOf" srcId="{6C4FF3C9-9ADE-4FBE-96D0-EF587F085289}" destId="{DA2785D6-5C77-4E7B-A1CA-093B6D1921E9}" srcOrd="1" destOrd="0" presId="urn:microsoft.com/office/officeart/2005/8/layout/hProcess9"/>
    <dgm:cxn modelId="{9D194BF2-1E08-4131-8C64-FE4D856814EE}" type="presParOf" srcId="{DA2785D6-5C77-4E7B-A1CA-093B6D1921E9}" destId="{CFDD1322-C632-44DD-B192-383248229DA8}" srcOrd="0" destOrd="0" presId="urn:microsoft.com/office/officeart/2005/8/layout/hProcess9"/>
    <dgm:cxn modelId="{01265383-7233-41EB-AC19-53DDA7C00C76}" type="presParOf" srcId="{DA2785D6-5C77-4E7B-A1CA-093B6D1921E9}" destId="{5EE27FA7-EB88-4B59-8EEB-8440E45339A6}" srcOrd="1" destOrd="0" presId="urn:microsoft.com/office/officeart/2005/8/layout/hProcess9"/>
    <dgm:cxn modelId="{A25FAD8B-E9EA-4FB4-ABD2-527A1229A6A8}" type="presParOf" srcId="{DA2785D6-5C77-4E7B-A1CA-093B6D1921E9}" destId="{DC345A6B-DCB1-45BD-B598-01C34808DEA3}" srcOrd="2" destOrd="0" presId="urn:microsoft.com/office/officeart/2005/8/layout/hProcess9"/>
    <dgm:cxn modelId="{1672C357-123A-4ACD-951C-2FE0BAFF46D4}" type="presParOf" srcId="{DA2785D6-5C77-4E7B-A1CA-093B6D1921E9}" destId="{2A199E34-F2A1-4167-BF1B-8D5497A1E8E4}" srcOrd="3" destOrd="0" presId="urn:microsoft.com/office/officeart/2005/8/layout/hProcess9"/>
    <dgm:cxn modelId="{E0358910-96F0-4C8B-8BD5-8340772A242B}" type="presParOf" srcId="{DA2785D6-5C77-4E7B-A1CA-093B6D1921E9}" destId="{EFE7C21B-55E1-464F-8B2E-760DF5584519}" srcOrd="4" destOrd="0" presId="urn:microsoft.com/office/officeart/2005/8/layout/hProcess9"/>
    <dgm:cxn modelId="{B07EFE7C-2105-4961-B296-287DBACAB276}" type="presParOf" srcId="{DA2785D6-5C77-4E7B-A1CA-093B6D1921E9}" destId="{28DE0633-2ABB-4402-9EC4-70E93DF88DD9}" srcOrd="5" destOrd="0" presId="urn:microsoft.com/office/officeart/2005/8/layout/hProcess9"/>
    <dgm:cxn modelId="{E17ED5BB-E54C-40FD-8529-C5F01AF83C3F}" type="presParOf" srcId="{DA2785D6-5C77-4E7B-A1CA-093B6D1921E9}" destId="{CF19FF74-BD5D-428B-BEC6-A1768252D439}" srcOrd="6" destOrd="0" presId="urn:microsoft.com/office/officeart/2005/8/layout/hProcess9"/>
  </dgm:cxnLst>
  <dgm:bg/>
  <dgm:whole/>
</dgm:dataModel>
</file>

<file path=ppt/diagrams/data23.xml><?xml version="1.0" encoding="utf-8"?>
<dgm:dataModel xmlns:dgm="http://schemas.openxmlformats.org/drawingml/2006/diagram" xmlns:a="http://schemas.openxmlformats.org/drawingml/2006/main">
  <dgm:ptLst>
    <dgm:pt modelId="{FA5D99D7-A31B-4FC5-BDAA-9B32DF56DD0C}" type="doc">
      <dgm:prSet loTypeId="urn:microsoft.com/office/officeart/2005/8/layout/hierarchy4" loCatId="hierarchy" qsTypeId="urn:microsoft.com/office/officeart/2005/8/quickstyle/simple1" qsCatId="simple" csTypeId="urn:microsoft.com/office/officeart/2005/8/colors/accent5_1" csCatId="accent5" phldr="1"/>
      <dgm:spPr/>
      <dgm:t>
        <a:bodyPr/>
        <a:lstStyle/>
        <a:p>
          <a:endParaRPr lang="zh-CN" altLang="en-US"/>
        </a:p>
      </dgm:t>
    </dgm:pt>
    <dgm:pt modelId="{E33330EC-580E-483B-BFBC-08A6EB7A1423}">
      <dgm:prSet custT="1"/>
      <dgm:spPr>
        <a:solidFill>
          <a:schemeClr val="accent6">
            <a:lumMod val="20000"/>
            <a:lumOff val="80000"/>
          </a:schemeClr>
        </a:solidFill>
      </dgm:spPr>
      <dgm:t>
        <a:bodyPr/>
        <a:lstStyle/>
        <a:p>
          <a:pPr rtl="0"/>
          <a:r>
            <a:rPr lang="en-US" sz="1800" b="1" dirty="0" smtClean="0"/>
            <a:t>ADC</a:t>
          </a:r>
          <a:r>
            <a:rPr lang="zh-CN" sz="1800" b="1" dirty="0" smtClean="0"/>
            <a:t>在每个通道转换完成后，可产生相应的中断请求。</a:t>
          </a:r>
          <a:endParaRPr lang="zh-CN" sz="1800" b="1" dirty="0"/>
        </a:p>
      </dgm:t>
    </dgm:pt>
    <dgm:pt modelId="{2C6A9589-2DAC-4B37-9CED-85287946F43C}" type="parTrans" cxnId="{95801611-48C1-4597-A043-F27984619206}">
      <dgm:prSet/>
      <dgm:spPr/>
      <dgm:t>
        <a:bodyPr/>
        <a:lstStyle/>
        <a:p>
          <a:endParaRPr lang="zh-CN" altLang="en-US" sz="1800" b="1"/>
        </a:p>
      </dgm:t>
    </dgm:pt>
    <dgm:pt modelId="{8D0E5D83-AEBB-4124-83C0-648A98E44DCA}" type="sibTrans" cxnId="{95801611-48C1-4597-A043-F27984619206}">
      <dgm:prSet/>
      <dgm:spPr/>
      <dgm:t>
        <a:bodyPr/>
        <a:lstStyle/>
        <a:p>
          <a:endParaRPr lang="zh-CN" altLang="en-US" sz="1800" b="1"/>
        </a:p>
      </dgm:t>
    </dgm:pt>
    <dgm:pt modelId="{010FF74F-0037-4E5C-93E6-AECF394D8B48}">
      <dgm:prSet custT="1"/>
      <dgm:spPr>
        <a:solidFill>
          <a:schemeClr val="accent6">
            <a:lumMod val="20000"/>
            <a:lumOff val="80000"/>
          </a:schemeClr>
        </a:solidFill>
      </dgm:spPr>
      <dgm:t>
        <a:bodyPr/>
        <a:lstStyle/>
        <a:p>
          <a:pPr rtl="0"/>
          <a:r>
            <a:rPr lang="zh-CN" sz="1800" b="1" dirty="0" smtClean="0"/>
            <a:t>对于规则通道，如果</a:t>
          </a:r>
          <a:r>
            <a:rPr lang="en-US" sz="1800" b="1" dirty="0" smtClean="0"/>
            <a:t>ADC_CR1</a:t>
          </a:r>
          <a:r>
            <a:rPr lang="zh-CN" sz="1800" b="1" dirty="0" smtClean="0"/>
            <a:t>寄存器的</a:t>
          </a:r>
          <a:r>
            <a:rPr lang="en-US" sz="1800" b="1" dirty="0" smtClean="0"/>
            <a:t>EOCIE</a:t>
          </a:r>
          <a:r>
            <a:rPr lang="zh-CN" sz="1800" b="1" dirty="0" smtClean="0"/>
            <a:t>位被置“</a:t>
          </a:r>
          <a:r>
            <a:rPr lang="en-US" sz="1800" b="1" dirty="0" smtClean="0"/>
            <a:t>1</a:t>
          </a:r>
          <a:r>
            <a:rPr lang="zh-CN" sz="1800" b="1" dirty="0" smtClean="0"/>
            <a:t>”，则会产生</a:t>
          </a:r>
          <a:r>
            <a:rPr lang="en-US" sz="1800" b="1" dirty="0" smtClean="0"/>
            <a:t>EOC</a:t>
          </a:r>
          <a:r>
            <a:rPr lang="zh-CN" sz="1800" b="1" dirty="0" smtClean="0"/>
            <a:t>中断；</a:t>
          </a:r>
          <a:endParaRPr lang="zh-CN" sz="1800" b="1" dirty="0"/>
        </a:p>
      </dgm:t>
    </dgm:pt>
    <dgm:pt modelId="{5D76515F-9FC1-48C4-9461-AF4FFFD673FB}" type="parTrans" cxnId="{F4573C16-2679-4AE9-8FEA-C1994AB8699B}">
      <dgm:prSet/>
      <dgm:spPr/>
      <dgm:t>
        <a:bodyPr/>
        <a:lstStyle/>
        <a:p>
          <a:endParaRPr lang="zh-CN" altLang="en-US" sz="1800" b="1"/>
        </a:p>
      </dgm:t>
    </dgm:pt>
    <dgm:pt modelId="{88B0CA9D-844E-4BE7-9CBE-89AD2F73E0C8}" type="sibTrans" cxnId="{F4573C16-2679-4AE9-8FEA-C1994AB8699B}">
      <dgm:prSet/>
      <dgm:spPr/>
      <dgm:t>
        <a:bodyPr/>
        <a:lstStyle/>
        <a:p>
          <a:endParaRPr lang="zh-CN" altLang="en-US" sz="1800" b="1"/>
        </a:p>
      </dgm:t>
    </dgm:pt>
    <dgm:pt modelId="{71C25EB2-B683-480D-A3ED-284D0937E8A0}">
      <dgm:prSet custT="1"/>
      <dgm:spPr>
        <a:solidFill>
          <a:schemeClr val="accent6">
            <a:lumMod val="20000"/>
            <a:lumOff val="80000"/>
          </a:schemeClr>
        </a:solidFill>
      </dgm:spPr>
      <dgm:t>
        <a:bodyPr/>
        <a:lstStyle/>
        <a:p>
          <a:pPr rtl="0"/>
          <a:r>
            <a:rPr lang="zh-CN" sz="1800" b="1" dirty="0" smtClean="0"/>
            <a:t>对于注入通道，如果</a:t>
          </a:r>
          <a:r>
            <a:rPr lang="en-US" sz="1800" b="1" dirty="0" smtClean="0"/>
            <a:t>ADC_CR1</a:t>
          </a:r>
          <a:r>
            <a:rPr lang="zh-CN" sz="1800" b="1" dirty="0" smtClean="0"/>
            <a:t>寄存器的</a:t>
          </a:r>
          <a:r>
            <a:rPr lang="en-US" sz="1800" b="1" dirty="0" smtClean="0"/>
            <a:t>JEOCIE</a:t>
          </a:r>
          <a:r>
            <a:rPr lang="zh-CN" sz="1800" b="1" dirty="0" smtClean="0"/>
            <a:t>位被置“</a:t>
          </a:r>
          <a:r>
            <a:rPr lang="en-US" sz="1800" b="1" dirty="0" smtClean="0"/>
            <a:t>1</a:t>
          </a:r>
          <a:r>
            <a:rPr lang="zh-CN" sz="1800" b="1" dirty="0" smtClean="0"/>
            <a:t>”，则会产生</a:t>
          </a:r>
          <a:r>
            <a:rPr lang="en-US" sz="1800" b="1" dirty="0" smtClean="0"/>
            <a:t>JEOC</a:t>
          </a:r>
          <a:r>
            <a:rPr lang="zh-CN" sz="1800" b="1" dirty="0" smtClean="0"/>
            <a:t>中断；</a:t>
          </a:r>
          <a:endParaRPr lang="zh-CN" sz="1800" b="1" dirty="0"/>
        </a:p>
      </dgm:t>
    </dgm:pt>
    <dgm:pt modelId="{E2D9818B-0B4C-4E7C-B64D-CDFCE402D3F4}" type="parTrans" cxnId="{129030FB-C122-483D-ABDF-9E8FA739B9F6}">
      <dgm:prSet/>
      <dgm:spPr/>
      <dgm:t>
        <a:bodyPr/>
        <a:lstStyle/>
        <a:p>
          <a:endParaRPr lang="zh-CN" altLang="en-US" sz="1800" b="1"/>
        </a:p>
      </dgm:t>
    </dgm:pt>
    <dgm:pt modelId="{EDD2DCBD-9B59-4E36-B9F5-B9419D7CD3FA}" type="sibTrans" cxnId="{129030FB-C122-483D-ABDF-9E8FA739B9F6}">
      <dgm:prSet/>
      <dgm:spPr/>
      <dgm:t>
        <a:bodyPr/>
        <a:lstStyle/>
        <a:p>
          <a:endParaRPr lang="zh-CN" altLang="en-US" sz="1800" b="1"/>
        </a:p>
      </dgm:t>
    </dgm:pt>
    <dgm:pt modelId="{175DAF72-404E-4F1A-879E-30B6E621E8FD}">
      <dgm:prSet custT="1"/>
      <dgm:spPr>
        <a:solidFill>
          <a:schemeClr val="accent6">
            <a:lumMod val="20000"/>
            <a:lumOff val="80000"/>
          </a:schemeClr>
        </a:solidFill>
      </dgm:spPr>
      <dgm:t>
        <a:bodyPr/>
        <a:lstStyle/>
        <a:p>
          <a:pPr rtl="0"/>
          <a:r>
            <a:rPr lang="en-US" sz="1800" b="1" dirty="0" smtClean="0"/>
            <a:t>ADC1</a:t>
          </a:r>
          <a:r>
            <a:rPr lang="zh-CN" sz="1800" b="1" dirty="0" smtClean="0"/>
            <a:t>和</a:t>
          </a:r>
          <a:r>
            <a:rPr lang="en-US" sz="1800" b="1" dirty="0" smtClean="0"/>
            <a:t>ADC3</a:t>
          </a:r>
          <a:r>
            <a:rPr lang="zh-CN" sz="1800" b="1" dirty="0" smtClean="0"/>
            <a:t>的规则通道转换完成后还可产生</a:t>
          </a:r>
          <a:r>
            <a:rPr lang="en-US" sz="1800" b="1" dirty="0" smtClean="0"/>
            <a:t>DMA</a:t>
          </a:r>
          <a:r>
            <a:rPr lang="zh-CN" sz="1800" b="1" dirty="0" smtClean="0"/>
            <a:t>请求。</a:t>
          </a:r>
          <a:endParaRPr lang="zh-CN" sz="1800" b="1" dirty="0"/>
        </a:p>
      </dgm:t>
    </dgm:pt>
    <dgm:pt modelId="{C0492CE7-73CF-4EB8-8E3B-B8EB9F406B42}" type="parTrans" cxnId="{4E0343D3-DFE5-49A0-8BFD-D702A627E8BD}">
      <dgm:prSet/>
      <dgm:spPr/>
      <dgm:t>
        <a:bodyPr/>
        <a:lstStyle/>
        <a:p>
          <a:endParaRPr lang="zh-CN" altLang="en-US" sz="1800" b="1"/>
        </a:p>
      </dgm:t>
    </dgm:pt>
    <dgm:pt modelId="{30DD5E37-1A5F-46EC-92BD-F98B6F7D0970}" type="sibTrans" cxnId="{4E0343D3-DFE5-49A0-8BFD-D702A627E8BD}">
      <dgm:prSet/>
      <dgm:spPr/>
      <dgm:t>
        <a:bodyPr/>
        <a:lstStyle/>
        <a:p>
          <a:endParaRPr lang="zh-CN" altLang="en-US" sz="1800" b="1"/>
        </a:p>
      </dgm:t>
    </dgm:pt>
    <dgm:pt modelId="{F0E6B09F-44C6-4640-86A3-85CF813FBDFE}" type="pres">
      <dgm:prSet presAssocID="{FA5D99D7-A31B-4FC5-BDAA-9B32DF56DD0C}" presName="Name0" presStyleCnt="0">
        <dgm:presLayoutVars>
          <dgm:chPref val="1"/>
          <dgm:dir/>
          <dgm:animOne val="branch"/>
          <dgm:animLvl val="lvl"/>
          <dgm:resizeHandles/>
        </dgm:presLayoutVars>
      </dgm:prSet>
      <dgm:spPr/>
      <dgm:t>
        <a:bodyPr/>
        <a:lstStyle/>
        <a:p>
          <a:endParaRPr lang="zh-CN" altLang="en-US"/>
        </a:p>
      </dgm:t>
    </dgm:pt>
    <dgm:pt modelId="{D546CB99-3396-4D3C-9A9F-04326E1096A3}" type="pres">
      <dgm:prSet presAssocID="{E33330EC-580E-483B-BFBC-08A6EB7A1423}" presName="vertOne" presStyleCnt="0"/>
      <dgm:spPr/>
    </dgm:pt>
    <dgm:pt modelId="{DF708013-586E-45B8-A77A-E283C2A9B88A}" type="pres">
      <dgm:prSet presAssocID="{E33330EC-580E-483B-BFBC-08A6EB7A1423}" presName="txOne" presStyleLbl="node0" presStyleIdx="0" presStyleCnt="1" custScaleX="83465" custScaleY="18484" custLinFactNeighborX="-36" custLinFactNeighborY="93452">
        <dgm:presLayoutVars>
          <dgm:chPref val="3"/>
        </dgm:presLayoutVars>
      </dgm:prSet>
      <dgm:spPr/>
      <dgm:t>
        <a:bodyPr/>
        <a:lstStyle/>
        <a:p>
          <a:endParaRPr lang="zh-CN" altLang="en-US"/>
        </a:p>
      </dgm:t>
    </dgm:pt>
    <dgm:pt modelId="{03006033-2E3C-4C6E-B579-F7B97DEAA358}" type="pres">
      <dgm:prSet presAssocID="{E33330EC-580E-483B-BFBC-08A6EB7A1423}" presName="parTransOne" presStyleCnt="0"/>
      <dgm:spPr/>
    </dgm:pt>
    <dgm:pt modelId="{4D507A93-FE4B-4EF8-A363-8B1DEF483668}" type="pres">
      <dgm:prSet presAssocID="{E33330EC-580E-483B-BFBC-08A6EB7A1423}" presName="horzOne" presStyleCnt="0"/>
      <dgm:spPr/>
    </dgm:pt>
    <dgm:pt modelId="{22824CCF-8034-4E88-9455-2BD0F56814DA}" type="pres">
      <dgm:prSet presAssocID="{010FF74F-0037-4E5C-93E6-AECF394D8B48}" presName="vertTwo" presStyleCnt="0"/>
      <dgm:spPr/>
    </dgm:pt>
    <dgm:pt modelId="{94B7D753-0088-45AC-9A25-D40B7AE64C19}" type="pres">
      <dgm:prSet presAssocID="{010FF74F-0037-4E5C-93E6-AECF394D8B48}" presName="txTwo" presStyleLbl="node2" presStyleIdx="0" presStyleCnt="3" custScaleY="50666" custLinFactNeighborY="2044">
        <dgm:presLayoutVars>
          <dgm:chPref val="3"/>
        </dgm:presLayoutVars>
      </dgm:prSet>
      <dgm:spPr/>
      <dgm:t>
        <a:bodyPr/>
        <a:lstStyle/>
        <a:p>
          <a:endParaRPr lang="zh-CN" altLang="en-US"/>
        </a:p>
      </dgm:t>
    </dgm:pt>
    <dgm:pt modelId="{9C0919BD-926B-43A8-9355-8B3F2D6A7B16}" type="pres">
      <dgm:prSet presAssocID="{010FF74F-0037-4E5C-93E6-AECF394D8B48}" presName="horzTwo" presStyleCnt="0"/>
      <dgm:spPr/>
    </dgm:pt>
    <dgm:pt modelId="{F774ADBC-324B-409C-BA31-EAF2CCB5722D}" type="pres">
      <dgm:prSet presAssocID="{88B0CA9D-844E-4BE7-9CBE-89AD2F73E0C8}" presName="sibSpaceTwo" presStyleCnt="0"/>
      <dgm:spPr/>
    </dgm:pt>
    <dgm:pt modelId="{AB2B741F-FC96-40AE-B03C-E2859C05070F}" type="pres">
      <dgm:prSet presAssocID="{71C25EB2-B683-480D-A3ED-284D0937E8A0}" presName="vertTwo" presStyleCnt="0"/>
      <dgm:spPr/>
    </dgm:pt>
    <dgm:pt modelId="{8C9BFAED-C638-45D1-B556-E714811AF47A}" type="pres">
      <dgm:prSet presAssocID="{71C25EB2-B683-480D-A3ED-284D0937E8A0}" presName="txTwo" presStyleLbl="node2" presStyleIdx="1" presStyleCnt="3" custScaleY="50666" custLinFactNeighborY="2044">
        <dgm:presLayoutVars>
          <dgm:chPref val="3"/>
        </dgm:presLayoutVars>
      </dgm:prSet>
      <dgm:spPr/>
      <dgm:t>
        <a:bodyPr/>
        <a:lstStyle/>
        <a:p>
          <a:endParaRPr lang="zh-CN" altLang="en-US"/>
        </a:p>
      </dgm:t>
    </dgm:pt>
    <dgm:pt modelId="{EA6AC175-CE45-4C64-874D-C8FD5088E4AC}" type="pres">
      <dgm:prSet presAssocID="{71C25EB2-B683-480D-A3ED-284D0937E8A0}" presName="horzTwo" presStyleCnt="0"/>
      <dgm:spPr/>
    </dgm:pt>
    <dgm:pt modelId="{BA87F64B-1686-421F-8FA5-5256D0A117E5}" type="pres">
      <dgm:prSet presAssocID="{EDD2DCBD-9B59-4E36-B9F5-B9419D7CD3FA}" presName="sibSpaceTwo" presStyleCnt="0"/>
      <dgm:spPr/>
    </dgm:pt>
    <dgm:pt modelId="{798154F3-5AB0-4186-8CBF-BD433E27E286}" type="pres">
      <dgm:prSet presAssocID="{175DAF72-404E-4F1A-879E-30B6E621E8FD}" presName="vertTwo" presStyleCnt="0"/>
      <dgm:spPr/>
    </dgm:pt>
    <dgm:pt modelId="{BA6AEF87-A533-4D9A-ABBF-5D4BE8A620D8}" type="pres">
      <dgm:prSet presAssocID="{175DAF72-404E-4F1A-879E-30B6E621E8FD}" presName="txTwo" presStyleLbl="node2" presStyleIdx="2" presStyleCnt="3" custScaleY="50666" custLinFactNeighborY="2044">
        <dgm:presLayoutVars>
          <dgm:chPref val="3"/>
        </dgm:presLayoutVars>
      </dgm:prSet>
      <dgm:spPr/>
      <dgm:t>
        <a:bodyPr/>
        <a:lstStyle/>
        <a:p>
          <a:endParaRPr lang="zh-CN" altLang="en-US"/>
        </a:p>
      </dgm:t>
    </dgm:pt>
    <dgm:pt modelId="{03851BA8-05C4-4AB0-A3CF-A1C1B6DF3CED}" type="pres">
      <dgm:prSet presAssocID="{175DAF72-404E-4F1A-879E-30B6E621E8FD}" presName="horzTwo" presStyleCnt="0"/>
      <dgm:spPr/>
    </dgm:pt>
  </dgm:ptLst>
  <dgm:cxnLst>
    <dgm:cxn modelId="{BE6D1428-7C7E-449A-9A68-0E2B45F7CEF5}" type="presOf" srcId="{71C25EB2-B683-480D-A3ED-284D0937E8A0}" destId="{8C9BFAED-C638-45D1-B556-E714811AF47A}" srcOrd="0" destOrd="0" presId="urn:microsoft.com/office/officeart/2005/8/layout/hierarchy4"/>
    <dgm:cxn modelId="{8B7F4941-832C-42FC-9029-002EE229C1E1}" type="presOf" srcId="{175DAF72-404E-4F1A-879E-30B6E621E8FD}" destId="{BA6AEF87-A533-4D9A-ABBF-5D4BE8A620D8}" srcOrd="0" destOrd="0" presId="urn:microsoft.com/office/officeart/2005/8/layout/hierarchy4"/>
    <dgm:cxn modelId="{F4573C16-2679-4AE9-8FEA-C1994AB8699B}" srcId="{E33330EC-580E-483B-BFBC-08A6EB7A1423}" destId="{010FF74F-0037-4E5C-93E6-AECF394D8B48}" srcOrd="0" destOrd="0" parTransId="{5D76515F-9FC1-48C4-9461-AF4FFFD673FB}" sibTransId="{88B0CA9D-844E-4BE7-9CBE-89AD2F73E0C8}"/>
    <dgm:cxn modelId="{C6B82E46-2030-40D2-9828-AD93165588C9}" type="presOf" srcId="{E33330EC-580E-483B-BFBC-08A6EB7A1423}" destId="{DF708013-586E-45B8-A77A-E283C2A9B88A}" srcOrd="0" destOrd="0" presId="urn:microsoft.com/office/officeart/2005/8/layout/hierarchy4"/>
    <dgm:cxn modelId="{8D9AC6CF-1206-42F6-96CD-5A086229CF1A}" type="presOf" srcId="{010FF74F-0037-4E5C-93E6-AECF394D8B48}" destId="{94B7D753-0088-45AC-9A25-D40B7AE64C19}" srcOrd="0" destOrd="0" presId="urn:microsoft.com/office/officeart/2005/8/layout/hierarchy4"/>
    <dgm:cxn modelId="{95801611-48C1-4597-A043-F27984619206}" srcId="{FA5D99D7-A31B-4FC5-BDAA-9B32DF56DD0C}" destId="{E33330EC-580E-483B-BFBC-08A6EB7A1423}" srcOrd="0" destOrd="0" parTransId="{2C6A9589-2DAC-4B37-9CED-85287946F43C}" sibTransId="{8D0E5D83-AEBB-4124-83C0-648A98E44DCA}"/>
    <dgm:cxn modelId="{129030FB-C122-483D-ABDF-9E8FA739B9F6}" srcId="{E33330EC-580E-483B-BFBC-08A6EB7A1423}" destId="{71C25EB2-B683-480D-A3ED-284D0937E8A0}" srcOrd="1" destOrd="0" parTransId="{E2D9818B-0B4C-4E7C-B64D-CDFCE402D3F4}" sibTransId="{EDD2DCBD-9B59-4E36-B9F5-B9419D7CD3FA}"/>
    <dgm:cxn modelId="{4E0343D3-DFE5-49A0-8BFD-D702A627E8BD}" srcId="{E33330EC-580E-483B-BFBC-08A6EB7A1423}" destId="{175DAF72-404E-4F1A-879E-30B6E621E8FD}" srcOrd="2" destOrd="0" parTransId="{C0492CE7-73CF-4EB8-8E3B-B8EB9F406B42}" sibTransId="{30DD5E37-1A5F-46EC-92BD-F98B6F7D0970}"/>
    <dgm:cxn modelId="{152AC8F5-FD1C-46C8-81DB-068754591922}" type="presOf" srcId="{FA5D99D7-A31B-4FC5-BDAA-9B32DF56DD0C}" destId="{F0E6B09F-44C6-4640-86A3-85CF813FBDFE}" srcOrd="0" destOrd="0" presId="urn:microsoft.com/office/officeart/2005/8/layout/hierarchy4"/>
    <dgm:cxn modelId="{DE63CC3D-93F3-4C46-AFD4-DED2071DAB70}" type="presParOf" srcId="{F0E6B09F-44C6-4640-86A3-85CF813FBDFE}" destId="{D546CB99-3396-4D3C-9A9F-04326E1096A3}" srcOrd="0" destOrd="0" presId="urn:microsoft.com/office/officeart/2005/8/layout/hierarchy4"/>
    <dgm:cxn modelId="{AC0A01D5-F1FB-47D9-9C30-216A205816F5}" type="presParOf" srcId="{D546CB99-3396-4D3C-9A9F-04326E1096A3}" destId="{DF708013-586E-45B8-A77A-E283C2A9B88A}" srcOrd="0" destOrd="0" presId="urn:microsoft.com/office/officeart/2005/8/layout/hierarchy4"/>
    <dgm:cxn modelId="{3583B5D6-9798-412E-B55C-4D2E69BD4A13}" type="presParOf" srcId="{D546CB99-3396-4D3C-9A9F-04326E1096A3}" destId="{03006033-2E3C-4C6E-B579-F7B97DEAA358}" srcOrd="1" destOrd="0" presId="urn:microsoft.com/office/officeart/2005/8/layout/hierarchy4"/>
    <dgm:cxn modelId="{87AEED9C-E4A5-41B2-8583-FDB78075ED54}" type="presParOf" srcId="{D546CB99-3396-4D3C-9A9F-04326E1096A3}" destId="{4D507A93-FE4B-4EF8-A363-8B1DEF483668}" srcOrd="2" destOrd="0" presId="urn:microsoft.com/office/officeart/2005/8/layout/hierarchy4"/>
    <dgm:cxn modelId="{B565BFDE-94A9-4FB9-A37B-EE95B875F5B1}" type="presParOf" srcId="{4D507A93-FE4B-4EF8-A363-8B1DEF483668}" destId="{22824CCF-8034-4E88-9455-2BD0F56814DA}" srcOrd="0" destOrd="0" presId="urn:microsoft.com/office/officeart/2005/8/layout/hierarchy4"/>
    <dgm:cxn modelId="{25D8E6AA-D79C-445C-994A-E3A9F648A54B}" type="presParOf" srcId="{22824CCF-8034-4E88-9455-2BD0F56814DA}" destId="{94B7D753-0088-45AC-9A25-D40B7AE64C19}" srcOrd="0" destOrd="0" presId="urn:microsoft.com/office/officeart/2005/8/layout/hierarchy4"/>
    <dgm:cxn modelId="{42DB320A-67AA-4589-AEBA-2C25D30C3DAB}" type="presParOf" srcId="{22824CCF-8034-4E88-9455-2BD0F56814DA}" destId="{9C0919BD-926B-43A8-9355-8B3F2D6A7B16}" srcOrd="1" destOrd="0" presId="urn:microsoft.com/office/officeart/2005/8/layout/hierarchy4"/>
    <dgm:cxn modelId="{B86B7BCD-2254-4092-914A-1126CD47B0DF}" type="presParOf" srcId="{4D507A93-FE4B-4EF8-A363-8B1DEF483668}" destId="{F774ADBC-324B-409C-BA31-EAF2CCB5722D}" srcOrd="1" destOrd="0" presId="urn:microsoft.com/office/officeart/2005/8/layout/hierarchy4"/>
    <dgm:cxn modelId="{8904EDB7-BE36-4098-BBC8-7C027DF80559}" type="presParOf" srcId="{4D507A93-FE4B-4EF8-A363-8B1DEF483668}" destId="{AB2B741F-FC96-40AE-B03C-E2859C05070F}" srcOrd="2" destOrd="0" presId="urn:microsoft.com/office/officeart/2005/8/layout/hierarchy4"/>
    <dgm:cxn modelId="{3C9367E4-28F7-4328-AF5F-5D65069D02BF}" type="presParOf" srcId="{AB2B741F-FC96-40AE-B03C-E2859C05070F}" destId="{8C9BFAED-C638-45D1-B556-E714811AF47A}" srcOrd="0" destOrd="0" presId="urn:microsoft.com/office/officeart/2005/8/layout/hierarchy4"/>
    <dgm:cxn modelId="{0382CBCE-C299-42D1-9061-5AC3A7BDADBC}" type="presParOf" srcId="{AB2B741F-FC96-40AE-B03C-E2859C05070F}" destId="{EA6AC175-CE45-4C64-874D-C8FD5088E4AC}" srcOrd="1" destOrd="0" presId="urn:microsoft.com/office/officeart/2005/8/layout/hierarchy4"/>
    <dgm:cxn modelId="{CF610457-DFCD-4F8C-9E6D-C182DBA9B32D}" type="presParOf" srcId="{4D507A93-FE4B-4EF8-A363-8B1DEF483668}" destId="{BA87F64B-1686-421F-8FA5-5256D0A117E5}" srcOrd="3" destOrd="0" presId="urn:microsoft.com/office/officeart/2005/8/layout/hierarchy4"/>
    <dgm:cxn modelId="{F897ADBD-D3DD-4D55-8ED9-C434EF6C3BBE}" type="presParOf" srcId="{4D507A93-FE4B-4EF8-A363-8B1DEF483668}" destId="{798154F3-5AB0-4186-8CBF-BD433E27E286}" srcOrd="4" destOrd="0" presId="urn:microsoft.com/office/officeart/2005/8/layout/hierarchy4"/>
    <dgm:cxn modelId="{117FD2B9-BECB-4A80-8035-B6B6CE0F2698}" type="presParOf" srcId="{798154F3-5AB0-4186-8CBF-BD433E27E286}" destId="{BA6AEF87-A533-4D9A-ABBF-5D4BE8A620D8}" srcOrd="0" destOrd="0" presId="urn:microsoft.com/office/officeart/2005/8/layout/hierarchy4"/>
    <dgm:cxn modelId="{4FCA70FC-7D75-4A37-ACD8-7A97C4EE6F81}" type="presParOf" srcId="{798154F3-5AB0-4186-8CBF-BD433E27E286}" destId="{03851BA8-05C4-4AB0-A3CF-A1C1B6DF3CED}" srcOrd="1" destOrd="0" presId="urn:microsoft.com/office/officeart/2005/8/layout/hierarchy4"/>
  </dgm:cxnLst>
  <dgm:bg/>
  <dgm:whole/>
</dgm:dataModel>
</file>

<file path=ppt/diagrams/data24.xml><?xml version="1.0" encoding="utf-8"?>
<dgm:dataModel xmlns:dgm="http://schemas.openxmlformats.org/drawingml/2006/diagram" xmlns:a="http://schemas.openxmlformats.org/drawingml/2006/main">
  <dgm:ptLst>
    <dgm:pt modelId="{E26CF03A-A09B-4020-8CA3-90228726561B}"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93D40E86-BB79-493F-A85C-A10B62372843}">
      <dgm:prSet custT="1"/>
      <dgm:spPr/>
      <dgm:t>
        <a:bodyPr/>
        <a:lstStyle/>
        <a:p>
          <a:pPr rtl="0"/>
          <a:r>
            <a:rPr lang="en-US" altLang="zh-CN" sz="2000" b="1" dirty="0" smtClean="0"/>
            <a:t>DMA</a:t>
          </a:r>
          <a:r>
            <a:rPr lang="zh-CN" altLang="en-US" sz="2000" b="1" dirty="0" smtClean="0"/>
            <a:t>请求</a:t>
          </a:r>
          <a:endParaRPr lang="zh-CN" altLang="en-US" sz="2000" b="1" dirty="0"/>
        </a:p>
      </dgm:t>
    </dgm:pt>
    <dgm:pt modelId="{2A07C2EA-0AC0-45C0-B374-696D79DF7128}" type="parTrans" cxnId="{0D112951-556A-4E68-B87D-29C804B45D84}">
      <dgm:prSet/>
      <dgm:spPr/>
      <dgm:t>
        <a:bodyPr/>
        <a:lstStyle/>
        <a:p>
          <a:endParaRPr lang="zh-CN" altLang="en-US" sz="4000" b="1"/>
        </a:p>
      </dgm:t>
    </dgm:pt>
    <dgm:pt modelId="{6927A1AB-184B-469F-8C53-046BFB38C4A8}" type="sibTrans" cxnId="{0D112951-556A-4E68-B87D-29C804B45D84}">
      <dgm:prSet/>
      <dgm:spPr/>
      <dgm:t>
        <a:bodyPr/>
        <a:lstStyle/>
        <a:p>
          <a:endParaRPr lang="zh-CN" altLang="en-US" sz="4000" b="1"/>
        </a:p>
      </dgm:t>
    </dgm:pt>
    <dgm:pt modelId="{8EA85C5E-A8D6-470F-A913-6974BDCDCF47}">
      <dgm:prSet custT="1"/>
      <dgm:spPr/>
      <dgm:t>
        <a:bodyPr/>
        <a:lstStyle/>
        <a:p>
          <a:pPr rtl="0">
            <a:lnSpc>
              <a:spcPct val="125000"/>
            </a:lnSpc>
          </a:pPr>
          <a:r>
            <a:rPr lang="zh-CN" altLang="en-US" sz="1600" b="1" dirty="0" smtClean="0"/>
            <a:t>对</a:t>
          </a:r>
          <a:r>
            <a:rPr lang="en-US" altLang="zh-CN" sz="1600" b="1" dirty="0" smtClean="0"/>
            <a:t>DMA</a:t>
          </a:r>
          <a:r>
            <a:rPr lang="zh-CN" altLang="en-US" sz="1600" b="1" dirty="0" smtClean="0"/>
            <a:t>进行初始化，</a:t>
          </a:r>
          <a:r>
            <a:rPr lang="en-US" altLang="zh-CN" sz="1600" b="1" dirty="0" smtClean="0"/>
            <a:t>I/O</a:t>
          </a:r>
          <a:r>
            <a:rPr lang="zh-CN" altLang="en-US" sz="1600" b="1" dirty="0" smtClean="0"/>
            <a:t>设备准备好后，向</a:t>
          </a:r>
          <a:r>
            <a:rPr lang="en-US" altLang="zh-CN" sz="1600" b="1" dirty="0" smtClean="0"/>
            <a:t>DMA</a:t>
          </a:r>
          <a:r>
            <a:rPr lang="zh-CN" altLang="en-US" sz="1600" b="1" dirty="0" smtClean="0"/>
            <a:t>控制器发出</a:t>
          </a:r>
          <a:r>
            <a:rPr lang="en-US" altLang="zh-CN" sz="1600" b="1" dirty="0" smtClean="0"/>
            <a:t>DMA</a:t>
          </a:r>
          <a:r>
            <a:rPr lang="zh-CN" altLang="en-US" sz="1600" b="1" dirty="0" smtClean="0"/>
            <a:t>请求。</a:t>
          </a:r>
          <a:endParaRPr lang="zh-CN" sz="1600" b="1" dirty="0"/>
        </a:p>
      </dgm:t>
    </dgm:pt>
    <dgm:pt modelId="{A1691CB7-F69D-4C85-B80D-1A560036D724}" type="parTrans" cxnId="{C59F855A-5AF8-47A2-9C91-23DE8B7F73A6}">
      <dgm:prSet/>
      <dgm:spPr/>
      <dgm:t>
        <a:bodyPr/>
        <a:lstStyle/>
        <a:p>
          <a:endParaRPr lang="zh-CN" altLang="en-US" sz="4000" b="1"/>
        </a:p>
      </dgm:t>
    </dgm:pt>
    <dgm:pt modelId="{1EB755AF-FA2B-4617-9C0A-EDC2EAECA558}" type="sibTrans" cxnId="{C59F855A-5AF8-47A2-9C91-23DE8B7F73A6}">
      <dgm:prSet/>
      <dgm:spPr/>
      <dgm:t>
        <a:bodyPr/>
        <a:lstStyle/>
        <a:p>
          <a:endParaRPr lang="zh-CN" altLang="en-US" sz="4000" b="1"/>
        </a:p>
      </dgm:t>
    </dgm:pt>
    <dgm:pt modelId="{C418A107-61C3-4714-A574-F7EDE76683B4}">
      <dgm:prSet custT="1"/>
      <dgm:spPr/>
      <dgm:t>
        <a:bodyPr/>
        <a:lstStyle/>
        <a:p>
          <a:pPr rtl="0"/>
          <a:r>
            <a:rPr lang="en-US" altLang="zh-CN" sz="2000" b="1" dirty="0" smtClean="0"/>
            <a:t>DMA</a:t>
          </a:r>
          <a:r>
            <a:rPr lang="zh-CN" altLang="en-US" sz="2000" b="1" dirty="0" smtClean="0"/>
            <a:t>响应</a:t>
          </a:r>
          <a:endParaRPr lang="zh-CN" altLang="en-US" sz="2000" b="1" dirty="0"/>
        </a:p>
      </dgm:t>
    </dgm:pt>
    <dgm:pt modelId="{8A48FE8A-D0F3-4694-B81F-C5EE0A55D5B4}" type="parTrans" cxnId="{2671D2C9-99F3-44F0-A990-1680B4FE7213}">
      <dgm:prSet/>
      <dgm:spPr/>
      <dgm:t>
        <a:bodyPr/>
        <a:lstStyle/>
        <a:p>
          <a:endParaRPr lang="zh-CN" altLang="en-US" sz="4000" b="1"/>
        </a:p>
      </dgm:t>
    </dgm:pt>
    <dgm:pt modelId="{B095903A-B981-4B29-A0E9-C76728C8EF89}" type="sibTrans" cxnId="{2671D2C9-99F3-44F0-A990-1680B4FE7213}">
      <dgm:prSet/>
      <dgm:spPr/>
      <dgm:t>
        <a:bodyPr/>
        <a:lstStyle/>
        <a:p>
          <a:endParaRPr lang="zh-CN" altLang="en-US" sz="4000" b="1"/>
        </a:p>
      </dgm:t>
    </dgm:pt>
    <dgm:pt modelId="{0572802A-3215-433D-8EA8-DA9A32963592}">
      <dgm:prSet custT="1"/>
      <dgm:spPr/>
      <dgm:t>
        <a:bodyPr/>
        <a:lstStyle/>
        <a:p>
          <a:pPr rtl="0">
            <a:lnSpc>
              <a:spcPct val="100000"/>
            </a:lnSpc>
          </a:pPr>
          <a:r>
            <a:rPr lang="en-US" altLang="zh-CN" sz="1600" b="1" dirty="0" smtClean="0"/>
            <a:t>DMA</a:t>
          </a:r>
          <a:r>
            <a:rPr lang="zh-CN" altLang="en-US" sz="1600" b="1" dirty="0" smtClean="0"/>
            <a:t>控制器对</a:t>
          </a:r>
          <a:r>
            <a:rPr lang="en-US" altLang="zh-CN" sz="1600" b="1" dirty="0" smtClean="0"/>
            <a:t>DMA</a:t>
          </a:r>
          <a:r>
            <a:rPr lang="zh-CN" altLang="en-US" sz="1600" b="1" dirty="0" smtClean="0"/>
            <a:t>请求进行优先级判别，向</a:t>
          </a:r>
          <a:r>
            <a:rPr lang="en-US" altLang="zh-CN" sz="1600" b="1" dirty="0" smtClean="0"/>
            <a:t>CPU</a:t>
          </a:r>
          <a:r>
            <a:rPr lang="zh-CN" altLang="en-US" sz="1600" b="1" dirty="0" smtClean="0"/>
            <a:t>发出总线请求信号。</a:t>
          </a:r>
          <a:r>
            <a:rPr lang="en-US" altLang="zh-CN" sz="1600" b="1" dirty="0" smtClean="0"/>
            <a:t>CPU</a:t>
          </a:r>
          <a:r>
            <a:rPr lang="zh-CN" altLang="en-US" sz="1600" b="1" dirty="0" smtClean="0"/>
            <a:t>响应总线请求，当</a:t>
          </a:r>
          <a:r>
            <a:rPr lang="en-US" altLang="zh-CN" sz="1600" b="1" dirty="0" smtClean="0"/>
            <a:t>CPU</a:t>
          </a:r>
          <a:r>
            <a:rPr lang="zh-CN" altLang="en-US" sz="1600" b="1" dirty="0" smtClean="0"/>
            <a:t>执行完当前总线周期就将总线控制权交给</a:t>
          </a:r>
          <a:r>
            <a:rPr lang="en-US" altLang="zh-CN" sz="1600" b="1" dirty="0" smtClean="0"/>
            <a:t>DMA</a:t>
          </a:r>
          <a:r>
            <a:rPr lang="zh-CN" altLang="en-US" sz="1600" b="1" dirty="0" smtClean="0"/>
            <a:t>控制器，完成</a:t>
          </a:r>
          <a:r>
            <a:rPr lang="en-US" altLang="zh-CN" sz="1600" b="1" dirty="0" smtClean="0"/>
            <a:t>DMA</a:t>
          </a:r>
          <a:r>
            <a:rPr lang="zh-CN" altLang="en-US" sz="1600" b="1" dirty="0" smtClean="0"/>
            <a:t>响应。</a:t>
          </a:r>
          <a:endParaRPr lang="zh-CN" sz="1600" b="1" dirty="0"/>
        </a:p>
      </dgm:t>
    </dgm:pt>
    <dgm:pt modelId="{C6199BD1-990A-4B5C-AF89-45FDC9EC89BF}" type="parTrans" cxnId="{47DDB047-B8C9-46C0-A6F6-BDBE44485D4F}">
      <dgm:prSet/>
      <dgm:spPr/>
      <dgm:t>
        <a:bodyPr/>
        <a:lstStyle/>
        <a:p>
          <a:endParaRPr lang="zh-CN" altLang="en-US" sz="4000" b="1"/>
        </a:p>
      </dgm:t>
    </dgm:pt>
    <dgm:pt modelId="{2587B59D-8E3D-4B52-9EE8-505100F1A966}" type="sibTrans" cxnId="{47DDB047-B8C9-46C0-A6F6-BDBE44485D4F}">
      <dgm:prSet/>
      <dgm:spPr/>
      <dgm:t>
        <a:bodyPr/>
        <a:lstStyle/>
        <a:p>
          <a:endParaRPr lang="zh-CN" altLang="en-US" sz="4000" b="1"/>
        </a:p>
      </dgm:t>
    </dgm:pt>
    <dgm:pt modelId="{3054D8F1-E38D-41B9-A7BB-56BE139151CC}">
      <dgm:prSet custT="1"/>
      <dgm:spPr/>
      <dgm:t>
        <a:bodyPr/>
        <a:lstStyle/>
        <a:p>
          <a:pPr rtl="0">
            <a:lnSpc>
              <a:spcPct val="120000"/>
            </a:lnSpc>
          </a:pPr>
          <a:r>
            <a:rPr lang="en-US" altLang="zh-CN" sz="1600" b="1" dirty="0" smtClean="0"/>
            <a:t>DMA</a:t>
          </a:r>
          <a:r>
            <a:rPr lang="zh-CN" altLang="en-US" sz="1600" b="1" dirty="0" smtClean="0"/>
            <a:t>控制器获得总线控制权后，外设经硬件信号请求</a:t>
          </a:r>
          <a:r>
            <a:rPr lang="en-US" altLang="zh-CN" sz="1600" b="1" dirty="0" smtClean="0"/>
            <a:t>DMA</a:t>
          </a:r>
          <a:r>
            <a:rPr lang="zh-CN" altLang="en-US" sz="1600" b="1" dirty="0" smtClean="0"/>
            <a:t>传输或通过软件启动</a:t>
          </a:r>
          <a:r>
            <a:rPr lang="en-US" altLang="zh-CN" sz="1600" b="1" dirty="0" smtClean="0"/>
            <a:t>DMA</a:t>
          </a:r>
          <a:r>
            <a:rPr lang="zh-CN" altLang="en-US" sz="1600" b="1" dirty="0" smtClean="0"/>
            <a:t>请求，按配置好的相关参数，</a:t>
          </a:r>
          <a:r>
            <a:rPr lang="en-US" altLang="zh-CN" sz="1600" b="1" dirty="0" smtClean="0"/>
            <a:t>DMA</a:t>
          </a:r>
          <a:r>
            <a:rPr lang="zh-CN" altLang="en-US" sz="1600" b="1" dirty="0" smtClean="0"/>
            <a:t>控制器发出读写命令，开始进行数据传送。</a:t>
          </a:r>
          <a:endParaRPr lang="zh-CN" sz="1600" b="1" dirty="0"/>
        </a:p>
      </dgm:t>
    </dgm:pt>
    <dgm:pt modelId="{48C94C59-51AA-48FE-968D-D508336C3729}" type="parTrans" cxnId="{707B521D-9287-4DC9-AA7A-7909B87E8857}">
      <dgm:prSet/>
      <dgm:spPr/>
      <dgm:t>
        <a:bodyPr/>
        <a:lstStyle/>
        <a:p>
          <a:endParaRPr lang="zh-CN" altLang="en-US" sz="4000" b="1"/>
        </a:p>
      </dgm:t>
    </dgm:pt>
    <dgm:pt modelId="{0EB95326-0561-4A67-BBCA-84E7E97A0189}" type="sibTrans" cxnId="{707B521D-9287-4DC9-AA7A-7909B87E8857}">
      <dgm:prSet/>
      <dgm:spPr/>
      <dgm:t>
        <a:bodyPr/>
        <a:lstStyle/>
        <a:p>
          <a:endParaRPr lang="zh-CN" altLang="en-US" sz="4000" b="1"/>
        </a:p>
      </dgm:t>
    </dgm:pt>
    <dgm:pt modelId="{6016F531-BE6D-4FF1-BBC6-2E315533750D}">
      <dgm:prSet custT="1"/>
      <dgm:spPr/>
      <dgm:t>
        <a:bodyPr/>
        <a:lstStyle/>
        <a:p>
          <a:pPr rtl="0"/>
          <a:r>
            <a:rPr lang="en-US" altLang="zh-CN" sz="2000" b="1" dirty="0" smtClean="0"/>
            <a:t>DMA</a:t>
          </a:r>
          <a:r>
            <a:rPr lang="zh-CN" altLang="en-US" sz="2000" b="1" dirty="0" smtClean="0"/>
            <a:t>传输</a:t>
          </a:r>
          <a:endParaRPr lang="zh-CN" altLang="en-US" sz="2000" b="1" dirty="0"/>
        </a:p>
      </dgm:t>
    </dgm:pt>
    <dgm:pt modelId="{70241CF3-B70F-41D9-81D7-8FAD94D8D0A2}" type="parTrans" cxnId="{3695D9DD-39C7-427F-8440-454A9E31023C}">
      <dgm:prSet/>
      <dgm:spPr/>
      <dgm:t>
        <a:bodyPr/>
        <a:lstStyle/>
        <a:p>
          <a:endParaRPr lang="zh-CN" altLang="en-US" sz="4000" b="1"/>
        </a:p>
      </dgm:t>
    </dgm:pt>
    <dgm:pt modelId="{C7D00921-9D73-413B-8734-EE0FBB804A9C}" type="sibTrans" cxnId="{3695D9DD-39C7-427F-8440-454A9E31023C}">
      <dgm:prSet/>
      <dgm:spPr/>
      <dgm:t>
        <a:bodyPr/>
        <a:lstStyle/>
        <a:p>
          <a:endParaRPr lang="zh-CN" altLang="en-US" sz="4000" b="1"/>
        </a:p>
      </dgm:t>
    </dgm:pt>
    <dgm:pt modelId="{F2D9B4C0-8D8D-46F1-8847-F20D26049C01}">
      <dgm:prSet custT="1"/>
      <dgm:spPr/>
      <dgm:t>
        <a:bodyPr/>
        <a:lstStyle/>
        <a:p>
          <a:pPr rtl="0"/>
          <a:r>
            <a:rPr lang="en-US" altLang="zh-CN" sz="2000" b="1" dirty="0" smtClean="0"/>
            <a:t>DMA</a:t>
          </a:r>
          <a:r>
            <a:rPr lang="zh-CN" altLang="en-US" sz="2000" b="1" dirty="0" smtClean="0"/>
            <a:t>结束</a:t>
          </a:r>
          <a:endParaRPr lang="zh-CN" altLang="en-US" sz="2000" b="1" dirty="0"/>
        </a:p>
      </dgm:t>
    </dgm:pt>
    <dgm:pt modelId="{399097E4-4539-4E67-B0A2-74E04E73F5A2}" type="parTrans" cxnId="{E07CBE25-9468-4734-BBAC-8F53C56E1890}">
      <dgm:prSet/>
      <dgm:spPr/>
      <dgm:t>
        <a:bodyPr/>
        <a:lstStyle/>
        <a:p>
          <a:endParaRPr lang="zh-CN" altLang="en-US" sz="1600"/>
        </a:p>
      </dgm:t>
    </dgm:pt>
    <dgm:pt modelId="{2D345CAF-E9A0-4C89-9C7A-4C6F74E4C136}" type="sibTrans" cxnId="{E07CBE25-9468-4734-BBAC-8F53C56E1890}">
      <dgm:prSet/>
      <dgm:spPr/>
      <dgm:t>
        <a:bodyPr/>
        <a:lstStyle/>
        <a:p>
          <a:endParaRPr lang="zh-CN" altLang="en-US" sz="1600"/>
        </a:p>
      </dgm:t>
    </dgm:pt>
    <dgm:pt modelId="{8ABFFB0D-DC8C-4EB9-9697-9D389C2E9AE0}">
      <dgm:prSet custT="1"/>
      <dgm:spPr/>
      <dgm:t>
        <a:bodyPr/>
        <a:lstStyle/>
        <a:p>
          <a:pPr rtl="0">
            <a:lnSpc>
              <a:spcPct val="125000"/>
            </a:lnSpc>
          </a:pPr>
          <a:r>
            <a:rPr lang="en-US" altLang="zh-CN" sz="1600" b="1" dirty="0" smtClean="0"/>
            <a:t>DMA</a:t>
          </a:r>
          <a:r>
            <a:rPr lang="zh-CN" altLang="en-US" sz="1600" b="1" dirty="0" smtClean="0"/>
            <a:t>控制器对传输的数据进行计数，判断数据是否传输完成，当传输完成，</a:t>
          </a:r>
          <a:r>
            <a:rPr lang="en-US" altLang="zh-CN" sz="1600" b="1" dirty="0" smtClean="0"/>
            <a:t>DMA</a:t>
          </a:r>
          <a:r>
            <a:rPr lang="zh-CN" altLang="en-US" sz="1600" b="1" dirty="0" smtClean="0"/>
            <a:t>控制器将总线控制权交还给</a:t>
          </a:r>
          <a:r>
            <a:rPr lang="en-US" altLang="zh-CN" sz="1600" b="1" dirty="0" smtClean="0"/>
            <a:t>CPU</a:t>
          </a:r>
          <a:r>
            <a:rPr lang="zh-CN" altLang="en-US" sz="1600" b="1" dirty="0" smtClean="0"/>
            <a:t>，并向</a:t>
          </a:r>
          <a:r>
            <a:rPr lang="en-US" altLang="zh-CN" sz="1600" b="1" dirty="0" smtClean="0"/>
            <a:t>I/O</a:t>
          </a:r>
          <a:r>
            <a:rPr lang="zh-CN" altLang="en-US" sz="1600" b="1" dirty="0" smtClean="0"/>
            <a:t>设备发出结束信号。</a:t>
          </a:r>
          <a:endParaRPr lang="zh-CN" altLang="en-US" sz="1600" b="1" dirty="0"/>
        </a:p>
      </dgm:t>
    </dgm:pt>
    <dgm:pt modelId="{A54D0727-90B2-425D-810C-308E03CBF6F2}" type="sibTrans" cxnId="{C745BC66-F28E-47AA-9C49-8A374FA8F8DB}">
      <dgm:prSet/>
      <dgm:spPr/>
      <dgm:t>
        <a:bodyPr/>
        <a:lstStyle/>
        <a:p>
          <a:endParaRPr lang="zh-CN" altLang="en-US" sz="1600"/>
        </a:p>
      </dgm:t>
    </dgm:pt>
    <dgm:pt modelId="{4E7FA631-914C-472C-A462-3E8331F5A4E8}" type="parTrans" cxnId="{C745BC66-F28E-47AA-9C49-8A374FA8F8DB}">
      <dgm:prSet/>
      <dgm:spPr/>
      <dgm:t>
        <a:bodyPr/>
        <a:lstStyle/>
        <a:p>
          <a:endParaRPr lang="zh-CN" altLang="en-US" sz="1600"/>
        </a:p>
      </dgm:t>
    </dgm:pt>
    <dgm:pt modelId="{62FE5A5C-CFCA-4371-AE4A-4986F6EFA248}" type="pres">
      <dgm:prSet presAssocID="{E26CF03A-A09B-4020-8CA3-90228726561B}" presName="Name0" presStyleCnt="0">
        <dgm:presLayoutVars>
          <dgm:dir/>
          <dgm:animLvl val="lvl"/>
          <dgm:resizeHandles val="exact"/>
        </dgm:presLayoutVars>
      </dgm:prSet>
      <dgm:spPr/>
      <dgm:t>
        <a:bodyPr/>
        <a:lstStyle/>
        <a:p>
          <a:endParaRPr lang="zh-CN" altLang="en-US"/>
        </a:p>
      </dgm:t>
    </dgm:pt>
    <dgm:pt modelId="{DA167635-CEB5-4A5C-9D4F-351498CD19D6}" type="pres">
      <dgm:prSet presAssocID="{93D40E86-BB79-493F-A85C-A10B62372843}" presName="composite" presStyleCnt="0"/>
      <dgm:spPr/>
    </dgm:pt>
    <dgm:pt modelId="{EE5B50D9-E114-45D6-9988-9CB81F146828}" type="pres">
      <dgm:prSet presAssocID="{93D40E86-BB79-493F-A85C-A10B62372843}" presName="parTx" presStyleLbl="alignNode1" presStyleIdx="0" presStyleCnt="4">
        <dgm:presLayoutVars>
          <dgm:chMax val="0"/>
          <dgm:chPref val="0"/>
          <dgm:bulletEnabled val="1"/>
        </dgm:presLayoutVars>
      </dgm:prSet>
      <dgm:spPr/>
      <dgm:t>
        <a:bodyPr/>
        <a:lstStyle/>
        <a:p>
          <a:endParaRPr lang="zh-CN" altLang="en-US"/>
        </a:p>
      </dgm:t>
    </dgm:pt>
    <dgm:pt modelId="{584C0314-499A-4296-830D-1A2EE3245853}" type="pres">
      <dgm:prSet presAssocID="{93D40E86-BB79-493F-A85C-A10B62372843}" presName="desTx" presStyleLbl="alignAccFollowNode1" presStyleIdx="0" presStyleCnt="4" custScaleY="100000">
        <dgm:presLayoutVars>
          <dgm:bulletEnabled val="1"/>
        </dgm:presLayoutVars>
      </dgm:prSet>
      <dgm:spPr/>
      <dgm:t>
        <a:bodyPr/>
        <a:lstStyle/>
        <a:p>
          <a:endParaRPr lang="zh-CN" altLang="en-US"/>
        </a:p>
      </dgm:t>
    </dgm:pt>
    <dgm:pt modelId="{1CFFBAEB-9852-45E7-BD44-1066E2C56CEC}" type="pres">
      <dgm:prSet presAssocID="{6927A1AB-184B-469F-8C53-046BFB38C4A8}" presName="space" presStyleCnt="0"/>
      <dgm:spPr/>
    </dgm:pt>
    <dgm:pt modelId="{A36B080D-485A-47EB-BC7A-ACFFD0EF3D37}" type="pres">
      <dgm:prSet presAssocID="{C418A107-61C3-4714-A574-F7EDE76683B4}" presName="composite" presStyleCnt="0"/>
      <dgm:spPr/>
    </dgm:pt>
    <dgm:pt modelId="{6A63927C-7A0D-431A-9CEB-77A44942A3B2}" type="pres">
      <dgm:prSet presAssocID="{C418A107-61C3-4714-A574-F7EDE76683B4}" presName="parTx" presStyleLbl="alignNode1" presStyleIdx="1" presStyleCnt="4">
        <dgm:presLayoutVars>
          <dgm:chMax val="0"/>
          <dgm:chPref val="0"/>
          <dgm:bulletEnabled val="1"/>
        </dgm:presLayoutVars>
      </dgm:prSet>
      <dgm:spPr/>
      <dgm:t>
        <a:bodyPr/>
        <a:lstStyle/>
        <a:p>
          <a:endParaRPr lang="zh-CN" altLang="en-US"/>
        </a:p>
      </dgm:t>
    </dgm:pt>
    <dgm:pt modelId="{C68270D5-ACA5-4E8E-A306-07D0E3D33A81}" type="pres">
      <dgm:prSet presAssocID="{C418A107-61C3-4714-A574-F7EDE76683B4}" presName="desTx" presStyleLbl="alignAccFollowNode1" presStyleIdx="1" presStyleCnt="4" custScaleY="100000">
        <dgm:presLayoutVars>
          <dgm:bulletEnabled val="1"/>
        </dgm:presLayoutVars>
      </dgm:prSet>
      <dgm:spPr/>
      <dgm:t>
        <a:bodyPr/>
        <a:lstStyle/>
        <a:p>
          <a:endParaRPr lang="zh-CN" altLang="en-US"/>
        </a:p>
      </dgm:t>
    </dgm:pt>
    <dgm:pt modelId="{328E3E18-F603-468E-A1FF-51B4A6E928E9}" type="pres">
      <dgm:prSet presAssocID="{B095903A-B981-4B29-A0E9-C76728C8EF89}" presName="space" presStyleCnt="0"/>
      <dgm:spPr/>
    </dgm:pt>
    <dgm:pt modelId="{5852E467-5849-4AFC-9939-733A9E0616AB}" type="pres">
      <dgm:prSet presAssocID="{6016F531-BE6D-4FF1-BBC6-2E315533750D}" presName="composite" presStyleCnt="0"/>
      <dgm:spPr/>
    </dgm:pt>
    <dgm:pt modelId="{2490AAF1-3F9F-49C8-B6B1-322EB12BD329}" type="pres">
      <dgm:prSet presAssocID="{6016F531-BE6D-4FF1-BBC6-2E315533750D}" presName="parTx" presStyleLbl="alignNode1" presStyleIdx="2" presStyleCnt="4">
        <dgm:presLayoutVars>
          <dgm:chMax val="0"/>
          <dgm:chPref val="0"/>
          <dgm:bulletEnabled val="1"/>
        </dgm:presLayoutVars>
      </dgm:prSet>
      <dgm:spPr/>
      <dgm:t>
        <a:bodyPr/>
        <a:lstStyle/>
        <a:p>
          <a:endParaRPr lang="zh-CN" altLang="en-US"/>
        </a:p>
      </dgm:t>
    </dgm:pt>
    <dgm:pt modelId="{19ADC815-4988-46AE-AF7E-D67F80F60741}" type="pres">
      <dgm:prSet presAssocID="{6016F531-BE6D-4FF1-BBC6-2E315533750D}" presName="desTx" presStyleLbl="alignAccFollowNode1" presStyleIdx="2" presStyleCnt="4" custScaleY="100000">
        <dgm:presLayoutVars>
          <dgm:bulletEnabled val="1"/>
        </dgm:presLayoutVars>
      </dgm:prSet>
      <dgm:spPr/>
      <dgm:t>
        <a:bodyPr/>
        <a:lstStyle/>
        <a:p>
          <a:endParaRPr lang="zh-CN" altLang="en-US"/>
        </a:p>
      </dgm:t>
    </dgm:pt>
    <dgm:pt modelId="{13CAF331-82B1-4A72-8AE5-54C5DD1CCE5C}" type="pres">
      <dgm:prSet presAssocID="{C7D00921-9D73-413B-8734-EE0FBB804A9C}" presName="space" presStyleCnt="0"/>
      <dgm:spPr/>
    </dgm:pt>
    <dgm:pt modelId="{2AE1ECA2-6FB0-45CF-A379-E6E96ED774DE}" type="pres">
      <dgm:prSet presAssocID="{F2D9B4C0-8D8D-46F1-8847-F20D26049C01}" presName="composite" presStyleCnt="0"/>
      <dgm:spPr/>
    </dgm:pt>
    <dgm:pt modelId="{43C778E5-807A-4DBD-B653-3F680D11EED1}" type="pres">
      <dgm:prSet presAssocID="{F2D9B4C0-8D8D-46F1-8847-F20D26049C01}" presName="parTx" presStyleLbl="alignNode1" presStyleIdx="3" presStyleCnt="4">
        <dgm:presLayoutVars>
          <dgm:chMax val="0"/>
          <dgm:chPref val="0"/>
          <dgm:bulletEnabled val="1"/>
        </dgm:presLayoutVars>
      </dgm:prSet>
      <dgm:spPr/>
      <dgm:t>
        <a:bodyPr/>
        <a:lstStyle/>
        <a:p>
          <a:endParaRPr lang="zh-CN" altLang="en-US"/>
        </a:p>
      </dgm:t>
    </dgm:pt>
    <dgm:pt modelId="{E2B2F66D-09CD-447F-AAF0-2C43E9FBF8A5}" type="pres">
      <dgm:prSet presAssocID="{F2D9B4C0-8D8D-46F1-8847-F20D26049C01}" presName="desTx" presStyleLbl="alignAccFollowNode1" presStyleIdx="3" presStyleCnt="4" custScaleY="100000">
        <dgm:presLayoutVars>
          <dgm:bulletEnabled val="1"/>
        </dgm:presLayoutVars>
      </dgm:prSet>
      <dgm:spPr/>
      <dgm:t>
        <a:bodyPr/>
        <a:lstStyle/>
        <a:p>
          <a:endParaRPr lang="zh-CN" altLang="en-US"/>
        </a:p>
      </dgm:t>
    </dgm:pt>
  </dgm:ptLst>
  <dgm:cxnLst>
    <dgm:cxn modelId="{AF471EAD-4492-4679-BA57-D3F0DA0E3B54}" type="presOf" srcId="{3054D8F1-E38D-41B9-A7BB-56BE139151CC}" destId="{19ADC815-4988-46AE-AF7E-D67F80F60741}" srcOrd="0" destOrd="0" presId="urn:microsoft.com/office/officeart/2005/8/layout/hList1"/>
    <dgm:cxn modelId="{F17CE709-39DC-481B-AF35-DBEBC3B8A101}" type="presOf" srcId="{F2D9B4C0-8D8D-46F1-8847-F20D26049C01}" destId="{43C778E5-807A-4DBD-B653-3F680D11EED1}" srcOrd="0" destOrd="0" presId="urn:microsoft.com/office/officeart/2005/8/layout/hList1"/>
    <dgm:cxn modelId="{B3215298-4450-4631-A311-C4ADBD849659}" type="presOf" srcId="{C418A107-61C3-4714-A574-F7EDE76683B4}" destId="{6A63927C-7A0D-431A-9CEB-77A44942A3B2}" srcOrd="0" destOrd="0" presId="urn:microsoft.com/office/officeart/2005/8/layout/hList1"/>
    <dgm:cxn modelId="{E07CBE25-9468-4734-BBAC-8F53C56E1890}" srcId="{E26CF03A-A09B-4020-8CA3-90228726561B}" destId="{F2D9B4C0-8D8D-46F1-8847-F20D26049C01}" srcOrd="3" destOrd="0" parTransId="{399097E4-4539-4E67-B0A2-74E04E73F5A2}" sibTransId="{2D345CAF-E9A0-4C89-9C7A-4C6F74E4C136}"/>
    <dgm:cxn modelId="{564E6EBA-718F-44D3-91B0-015C050543C2}" type="presOf" srcId="{93D40E86-BB79-493F-A85C-A10B62372843}" destId="{EE5B50D9-E114-45D6-9988-9CB81F146828}" srcOrd="0" destOrd="0" presId="urn:microsoft.com/office/officeart/2005/8/layout/hList1"/>
    <dgm:cxn modelId="{38634D30-2154-4F26-BCC2-D4569C195C4E}" type="presOf" srcId="{E26CF03A-A09B-4020-8CA3-90228726561B}" destId="{62FE5A5C-CFCA-4371-AE4A-4986F6EFA248}" srcOrd="0" destOrd="0" presId="urn:microsoft.com/office/officeart/2005/8/layout/hList1"/>
    <dgm:cxn modelId="{C745BC66-F28E-47AA-9C49-8A374FA8F8DB}" srcId="{F2D9B4C0-8D8D-46F1-8847-F20D26049C01}" destId="{8ABFFB0D-DC8C-4EB9-9697-9D389C2E9AE0}" srcOrd="0" destOrd="0" parTransId="{4E7FA631-914C-472C-A462-3E8331F5A4E8}" sibTransId="{A54D0727-90B2-425D-810C-308E03CBF6F2}"/>
    <dgm:cxn modelId="{C59F855A-5AF8-47A2-9C91-23DE8B7F73A6}" srcId="{93D40E86-BB79-493F-A85C-A10B62372843}" destId="{8EA85C5E-A8D6-470F-A913-6974BDCDCF47}" srcOrd="0" destOrd="0" parTransId="{A1691CB7-F69D-4C85-B80D-1A560036D724}" sibTransId="{1EB755AF-FA2B-4617-9C0A-EDC2EAECA558}"/>
    <dgm:cxn modelId="{47DDB047-B8C9-46C0-A6F6-BDBE44485D4F}" srcId="{C418A107-61C3-4714-A574-F7EDE76683B4}" destId="{0572802A-3215-433D-8EA8-DA9A32963592}" srcOrd="0" destOrd="0" parTransId="{C6199BD1-990A-4B5C-AF89-45FDC9EC89BF}" sibTransId="{2587B59D-8E3D-4B52-9EE8-505100F1A966}"/>
    <dgm:cxn modelId="{707B521D-9287-4DC9-AA7A-7909B87E8857}" srcId="{6016F531-BE6D-4FF1-BBC6-2E315533750D}" destId="{3054D8F1-E38D-41B9-A7BB-56BE139151CC}" srcOrd="0" destOrd="0" parTransId="{48C94C59-51AA-48FE-968D-D508336C3729}" sibTransId="{0EB95326-0561-4A67-BBCA-84E7E97A0189}"/>
    <dgm:cxn modelId="{7EAFBF4B-AF23-4171-87B5-D7A48080C4F3}" type="presOf" srcId="{0572802A-3215-433D-8EA8-DA9A32963592}" destId="{C68270D5-ACA5-4E8E-A306-07D0E3D33A81}" srcOrd="0" destOrd="0" presId="urn:microsoft.com/office/officeart/2005/8/layout/hList1"/>
    <dgm:cxn modelId="{0D112951-556A-4E68-B87D-29C804B45D84}" srcId="{E26CF03A-A09B-4020-8CA3-90228726561B}" destId="{93D40E86-BB79-493F-A85C-A10B62372843}" srcOrd="0" destOrd="0" parTransId="{2A07C2EA-0AC0-45C0-B374-696D79DF7128}" sibTransId="{6927A1AB-184B-469F-8C53-046BFB38C4A8}"/>
    <dgm:cxn modelId="{2671D2C9-99F3-44F0-A990-1680B4FE7213}" srcId="{E26CF03A-A09B-4020-8CA3-90228726561B}" destId="{C418A107-61C3-4714-A574-F7EDE76683B4}" srcOrd="1" destOrd="0" parTransId="{8A48FE8A-D0F3-4694-B81F-C5EE0A55D5B4}" sibTransId="{B095903A-B981-4B29-A0E9-C76728C8EF89}"/>
    <dgm:cxn modelId="{FB263E4B-4C06-4198-B142-A75C7877F64A}" type="presOf" srcId="{8ABFFB0D-DC8C-4EB9-9697-9D389C2E9AE0}" destId="{E2B2F66D-09CD-447F-AAF0-2C43E9FBF8A5}" srcOrd="0" destOrd="0" presId="urn:microsoft.com/office/officeart/2005/8/layout/hList1"/>
    <dgm:cxn modelId="{94F2EFB5-E9FF-41D5-B00D-14391DCE6CC7}" type="presOf" srcId="{6016F531-BE6D-4FF1-BBC6-2E315533750D}" destId="{2490AAF1-3F9F-49C8-B6B1-322EB12BD329}" srcOrd="0" destOrd="0" presId="urn:microsoft.com/office/officeart/2005/8/layout/hList1"/>
    <dgm:cxn modelId="{3695D9DD-39C7-427F-8440-454A9E31023C}" srcId="{E26CF03A-A09B-4020-8CA3-90228726561B}" destId="{6016F531-BE6D-4FF1-BBC6-2E315533750D}" srcOrd="2" destOrd="0" parTransId="{70241CF3-B70F-41D9-81D7-8FAD94D8D0A2}" sibTransId="{C7D00921-9D73-413B-8734-EE0FBB804A9C}"/>
    <dgm:cxn modelId="{AB05F4B5-97DF-41A7-BA1B-4E46B6911C28}" type="presOf" srcId="{8EA85C5E-A8D6-470F-A913-6974BDCDCF47}" destId="{584C0314-499A-4296-830D-1A2EE3245853}" srcOrd="0" destOrd="0" presId="urn:microsoft.com/office/officeart/2005/8/layout/hList1"/>
    <dgm:cxn modelId="{A549C2D0-4E47-40A5-B859-31F6AE5B1B7B}" type="presParOf" srcId="{62FE5A5C-CFCA-4371-AE4A-4986F6EFA248}" destId="{DA167635-CEB5-4A5C-9D4F-351498CD19D6}" srcOrd="0" destOrd="0" presId="urn:microsoft.com/office/officeart/2005/8/layout/hList1"/>
    <dgm:cxn modelId="{7CD4ED4F-47BF-417D-9CF4-28FD3C4329D2}" type="presParOf" srcId="{DA167635-CEB5-4A5C-9D4F-351498CD19D6}" destId="{EE5B50D9-E114-45D6-9988-9CB81F146828}" srcOrd="0" destOrd="0" presId="urn:microsoft.com/office/officeart/2005/8/layout/hList1"/>
    <dgm:cxn modelId="{4B92E95A-C031-4AA4-9BE1-98FF93B0B926}" type="presParOf" srcId="{DA167635-CEB5-4A5C-9D4F-351498CD19D6}" destId="{584C0314-499A-4296-830D-1A2EE3245853}" srcOrd="1" destOrd="0" presId="urn:microsoft.com/office/officeart/2005/8/layout/hList1"/>
    <dgm:cxn modelId="{7F9059BB-71D9-4F28-96AA-F885DB3E46D4}" type="presParOf" srcId="{62FE5A5C-CFCA-4371-AE4A-4986F6EFA248}" destId="{1CFFBAEB-9852-45E7-BD44-1066E2C56CEC}" srcOrd="1" destOrd="0" presId="urn:microsoft.com/office/officeart/2005/8/layout/hList1"/>
    <dgm:cxn modelId="{ADBF4FEE-AD42-459A-B5E0-3B436EA79057}" type="presParOf" srcId="{62FE5A5C-CFCA-4371-AE4A-4986F6EFA248}" destId="{A36B080D-485A-47EB-BC7A-ACFFD0EF3D37}" srcOrd="2" destOrd="0" presId="urn:microsoft.com/office/officeart/2005/8/layout/hList1"/>
    <dgm:cxn modelId="{31839DBB-0778-421B-9614-4AB315DF6B6A}" type="presParOf" srcId="{A36B080D-485A-47EB-BC7A-ACFFD0EF3D37}" destId="{6A63927C-7A0D-431A-9CEB-77A44942A3B2}" srcOrd="0" destOrd="0" presId="urn:microsoft.com/office/officeart/2005/8/layout/hList1"/>
    <dgm:cxn modelId="{AE7BB919-F360-49C7-AADD-DD526B272196}" type="presParOf" srcId="{A36B080D-485A-47EB-BC7A-ACFFD0EF3D37}" destId="{C68270D5-ACA5-4E8E-A306-07D0E3D33A81}" srcOrd="1" destOrd="0" presId="urn:microsoft.com/office/officeart/2005/8/layout/hList1"/>
    <dgm:cxn modelId="{A72F6C5E-B533-4530-8094-D702B6BE3054}" type="presParOf" srcId="{62FE5A5C-CFCA-4371-AE4A-4986F6EFA248}" destId="{328E3E18-F603-468E-A1FF-51B4A6E928E9}" srcOrd="3" destOrd="0" presId="urn:microsoft.com/office/officeart/2005/8/layout/hList1"/>
    <dgm:cxn modelId="{99F10F55-E523-499F-B9E9-658AD4F8C429}" type="presParOf" srcId="{62FE5A5C-CFCA-4371-AE4A-4986F6EFA248}" destId="{5852E467-5849-4AFC-9939-733A9E0616AB}" srcOrd="4" destOrd="0" presId="urn:microsoft.com/office/officeart/2005/8/layout/hList1"/>
    <dgm:cxn modelId="{4FD5316D-4B66-4B77-B05F-26FF83DB3A34}" type="presParOf" srcId="{5852E467-5849-4AFC-9939-733A9E0616AB}" destId="{2490AAF1-3F9F-49C8-B6B1-322EB12BD329}" srcOrd="0" destOrd="0" presId="urn:microsoft.com/office/officeart/2005/8/layout/hList1"/>
    <dgm:cxn modelId="{E6E7011E-2B6A-4A09-BC75-AFD74F3ED2F3}" type="presParOf" srcId="{5852E467-5849-4AFC-9939-733A9E0616AB}" destId="{19ADC815-4988-46AE-AF7E-D67F80F60741}" srcOrd="1" destOrd="0" presId="urn:microsoft.com/office/officeart/2005/8/layout/hList1"/>
    <dgm:cxn modelId="{72500E4E-150E-4A70-A213-CB81612AA1D3}" type="presParOf" srcId="{62FE5A5C-CFCA-4371-AE4A-4986F6EFA248}" destId="{13CAF331-82B1-4A72-8AE5-54C5DD1CCE5C}" srcOrd="5" destOrd="0" presId="urn:microsoft.com/office/officeart/2005/8/layout/hList1"/>
    <dgm:cxn modelId="{901D4CBA-B7CC-41DF-868C-40019D0C33E6}" type="presParOf" srcId="{62FE5A5C-CFCA-4371-AE4A-4986F6EFA248}" destId="{2AE1ECA2-6FB0-45CF-A379-E6E96ED774DE}" srcOrd="6" destOrd="0" presId="urn:microsoft.com/office/officeart/2005/8/layout/hList1"/>
    <dgm:cxn modelId="{6F539ADB-3F9A-4B69-810D-90A3B4F76FBA}" type="presParOf" srcId="{2AE1ECA2-6FB0-45CF-A379-E6E96ED774DE}" destId="{43C778E5-807A-4DBD-B653-3F680D11EED1}" srcOrd="0" destOrd="0" presId="urn:microsoft.com/office/officeart/2005/8/layout/hList1"/>
    <dgm:cxn modelId="{A2CE9C73-6DA5-442D-923B-A67F4E0CDACD}" type="presParOf" srcId="{2AE1ECA2-6FB0-45CF-A379-E6E96ED774DE}" destId="{E2B2F66D-09CD-447F-AAF0-2C43E9FBF8A5}" srcOrd="1" destOrd="0" presId="urn:microsoft.com/office/officeart/2005/8/layout/hList1"/>
  </dgm:cxnLst>
  <dgm:bg/>
  <dgm:whole/>
</dgm:dataModel>
</file>

<file path=ppt/diagrams/data3.xml><?xml version="1.0" encoding="utf-8"?>
<dgm:dataModel xmlns:dgm="http://schemas.openxmlformats.org/drawingml/2006/diagram" xmlns:a="http://schemas.openxmlformats.org/drawingml/2006/main">
  <dgm:ptLst>
    <dgm:pt modelId="{4C6F6894-7B2D-4697-B017-50E704091D9E}" type="doc">
      <dgm:prSet loTypeId="urn:microsoft.com/office/officeart/2009/3/layout/StepUpProcess" loCatId="process" qsTypeId="urn:microsoft.com/office/officeart/2005/8/quickstyle/simple1" qsCatId="simple" csTypeId="urn:microsoft.com/office/officeart/2005/8/colors/accent5_3" csCatId="accent5" phldr="1"/>
      <dgm:spPr/>
      <dgm:t>
        <a:bodyPr/>
        <a:lstStyle/>
        <a:p>
          <a:endParaRPr lang="zh-CN" altLang="en-US"/>
        </a:p>
      </dgm:t>
    </dgm:pt>
    <dgm:pt modelId="{CD5B4979-41FE-4D9A-B7A2-A0897C831A6B}">
      <dgm:prSet custT="1"/>
      <dgm:spPr/>
      <dgm:t>
        <a:bodyPr/>
        <a:lstStyle/>
        <a:p>
          <a:pPr rtl="0"/>
          <a:r>
            <a:rPr lang="en-US" sz="1600" b="1" dirty="0" smtClean="0">
              <a:solidFill>
                <a:srgbClr val="C00000"/>
              </a:solidFill>
            </a:rPr>
            <a:t>HSI</a:t>
          </a:r>
          <a:endParaRPr lang="zh-CN" sz="1600" b="1" dirty="0">
            <a:solidFill>
              <a:srgbClr val="C00000"/>
            </a:solidFill>
          </a:endParaRPr>
        </a:p>
      </dgm:t>
    </dgm:pt>
    <dgm:pt modelId="{637EFA92-BDC0-4C6D-A370-62990DEB7254}" type="parTrans" cxnId="{1E1380B2-A94C-44EE-9F6B-35961C98E3F5}">
      <dgm:prSet/>
      <dgm:spPr/>
      <dgm:t>
        <a:bodyPr/>
        <a:lstStyle/>
        <a:p>
          <a:endParaRPr lang="zh-CN" altLang="en-US" sz="2800" b="1"/>
        </a:p>
      </dgm:t>
    </dgm:pt>
    <dgm:pt modelId="{E7E39969-EE84-47FE-B278-C681CB458D13}" type="sibTrans" cxnId="{1E1380B2-A94C-44EE-9F6B-35961C98E3F5}">
      <dgm:prSet custT="1"/>
      <dgm:spPr/>
      <dgm:t>
        <a:bodyPr/>
        <a:lstStyle/>
        <a:p>
          <a:endParaRPr lang="zh-CN" altLang="en-US" sz="900" b="1"/>
        </a:p>
      </dgm:t>
    </dgm:pt>
    <dgm:pt modelId="{50AB37DA-B923-48E0-8D6B-4D6070F24B63}">
      <dgm:prSet custT="1"/>
      <dgm:spPr/>
      <dgm:t>
        <a:bodyPr/>
        <a:lstStyle/>
        <a:p>
          <a:pPr rtl="0"/>
          <a:r>
            <a:rPr lang="en-US" sz="1600" b="1" dirty="0" smtClean="0">
              <a:solidFill>
                <a:srgbClr val="C00000"/>
              </a:solidFill>
            </a:rPr>
            <a:t>HSE</a:t>
          </a:r>
          <a:endParaRPr lang="zh-CN" sz="1600" b="1" dirty="0">
            <a:solidFill>
              <a:srgbClr val="C00000"/>
            </a:solidFill>
          </a:endParaRPr>
        </a:p>
      </dgm:t>
    </dgm:pt>
    <dgm:pt modelId="{C5C1CA0F-3CB5-4F7B-A24F-DA18E318A242}" type="parTrans" cxnId="{A4C868F5-7C03-48FC-9AE5-B721376B2EEB}">
      <dgm:prSet/>
      <dgm:spPr/>
      <dgm:t>
        <a:bodyPr/>
        <a:lstStyle/>
        <a:p>
          <a:endParaRPr lang="zh-CN" altLang="en-US" sz="2800" b="1"/>
        </a:p>
      </dgm:t>
    </dgm:pt>
    <dgm:pt modelId="{C8907E1B-555E-4DA5-B97F-1D227A51DCB5}" type="sibTrans" cxnId="{A4C868F5-7C03-48FC-9AE5-B721376B2EEB}">
      <dgm:prSet custT="1"/>
      <dgm:spPr/>
      <dgm:t>
        <a:bodyPr/>
        <a:lstStyle/>
        <a:p>
          <a:endParaRPr lang="zh-CN" altLang="en-US" sz="900" b="1"/>
        </a:p>
      </dgm:t>
    </dgm:pt>
    <dgm:pt modelId="{0198A83C-22EA-4A54-912F-51685DB93573}">
      <dgm:prSet custT="1"/>
      <dgm:spPr/>
      <dgm:t>
        <a:bodyPr/>
        <a:lstStyle/>
        <a:p>
          <a:pPr rtl="0"/>
          <a:r>
            <a:rPr lang="en-US" sz="1600" b="1" dirty="0" smtClean="0">
              <a:solidFill>
                <a:srgbClr val="C00000"/>
              </a:solidFill>
            </a:rPr>
            <a:t>LSI</a:t>
          </a:r>
          <a:endParaRPr lang="zh-CN" sz="1600" b="1" dirty="0">
            <a:solidFill>
              <a:srgbClr val="C00000"/>
            </a:solidFill>
          </a:endParaRPr>
        </a:p>
      </dgm:t>
    </dgm:pt>
    <dgm:pt modelId="{A21692E0-AA4A-4F7A-8DF9-7344F7DC745D}" type="parTrans" cxnId="{CE1788F3-7459-45E7-B250-C12B208A6809}">
      <dgm:prSet/>
      <dgm:spPr/>
      <dgm:t>
        <a:bodyPr/>
        <a:lstStyle/>
        <a:p>
          <a:endParaRPr lang="zh-CN" altLang="en-US" sz="2800" b="1"/>
        </a:p>
      </dgm:t>
    </dgm:pt>
    <dgm:pt modelId="{75B6FF13-E7CD-44F8-BBF1-F29F51363EEE}" type="sibTrans" cxnId="{CE1788F3-7459-45E7-B250-C12B208A6809}">
      <dgm:prSet custT="1"/>
      <dgm:spPr/>
      <dgm:t>
        <a:bodyPr/>
        <a:lstStyle/>
        <a:p>
          <a:endParaRPr lang="zh-CN" altLang="en-US" sz="900" b="1"/>
        </a:p>
      </dgm:t>
    </dgm:pt>
    <dgm:pt modelId="{A6A20D49-2E4E-4121-B2CD-2C8D602A1CF7}">
      <dgm:prSet custT="1"/>
      <dgm:spPr/>
      <dgm:t>
        <a:bodyPr/>
        <a:lstStyle/>
        <a:p>
          <a:pPr rtl="0"/>
          <a:r>
            <a:rPr lang="en-US" sz="1600" b="1" dirty="0" smtClean="0">
              <a:solidFill>
                <a:srgbClr val="C00000"/>
              </a:solidFill>
            </a:rPr>
            <a:t>LSE</a:t>
          </a:r>
          <a:endParaRPr lang="zh-CN" sz="1600" b="1" dirty="0">
            <a:solidFill>
              <a:srgbClr val="C00000"/>
            </a:solidFill>
          </a:endParaRPr>
        </a:p>
      </dgm:t>
    </dgm:pt>
    <dgm:pt modelId="{04540CC8-E919-4ADE-A641-C3BAA833268A}" type="parTrans" cxnId="{42E270B9-7B80-4618-9B8C-C9FB3A2FEAD3}">
      <dgm:prSet/>
      <dgm:spPr/>
      <dgm:t>
        <a:bodyPr/>
        <a:lstStyle/>
        <a:p>
          <a:endParaRPr lang="zh-CN" altLang="en-US" sz="2800" b="1"/>
        </a:p>
      </dgm:t>
    </dgm:pt>
    <dgm:pt modelId="{1DFA9F53-2914-44DE-99C4-652374D34377}" type="sibTrans" cxnId="{42E270B9-7B80-4618-9B8C-C9FB3A2FEAD3}">
      <dgm:prSet custT="1"/>
      <dgm:spPr/>
      <dgm:t>
        <a:bodyPr/>
        <a:lstStyle/>
        <a:p>
          <a:endParaRPr lang="zh-CN" altLang="en-US" sz="900" b="1"/>
        </a:p>
      </dgm:t>
    </dgm:pt>
    <dgm:pt modelId="{6D340C17-0022-45DE-9882-FF7231CC38A5}">
      <dgm:prSet custT="1"/>
      <dgm:spPr/>
      <dgm:t>
        <a:bodyPr/>
        <a:lstStyle/>
        <a:p>
          <a:pPr rtl="0"/>
          <a:r>
            <a:rPr lang="en-US" sz="1400" b="1" dirty="0" smtClean="0"/>
            <a:t>High Speed Internal</a:t>
          </a:r>
          <a:r>
            <a:rPr lang="zh-CN" sz="1400" b="1" dirty="0" smtClean="0"/>
            <a:t>，高速内部时钟，由内部</a:t>
          </a:r>
          <a:r>
            <a:rPr lang="en-US" sz="1400" b="1" dirty="0" smtClean="0"/>
            <a:t>8MHz</a:t>
          </a:r>
          <a:r>
            <a:rPr lang="zh-CN" sz="1400" b="1" dirty="0" smtClean="0"/>
            <a:t>的</a:t>
          </a:r>
          <a:r>
            <a:rPr lang="en-US" sz="1400" b="1" dirty="0" smtClean="0"/>
            <a:t>RC</a:t>
          </a:r>
          <a:r>
            <a:rPr lang="zh-CN" sz="1400" b="1" dirty="0" smtClean="0"/>
            <a:t>振荡器生成，可作为系统时钟或</a:t>
          </a:r>
          <a:r>
            <a:rPr lang="en-US" sz="1400" b="1" dirty="0" smtClean="0"/>
            <a:t>2</a:t>
          </a:r>
          <a:r>
            <a:rPr lang="zh-CN" sz="1400" b="1" dirty="0" smtClean="0"/>
            <a:t>分频后作为</a:t>
          </a:r>
          <a:r>
            <a:rPr lang="en-US" sz="1400" b="1" dirty="0" smtClean="0"/>
            <a:t>PLL</a:t>
          </a:r>
          <a:r>
            <a:rPr lang="zh-CN" sz="1400" b="1" dirty="0" smtClean="0"/>
            <a:t>输入；特点：时钟频率精度差，不稳定。</a:t>
          </a:r>
          <a:endParaRPr lang="zh-CN" sz="1400" b="1" dirty="0"/>
        </a:p>
      </dgm:t>
    </dgm:pt>
    <dgm:pt modelId="{447701E4-EC3D-442A-8070-A32B806AE335}" type="parTrans" cxnId="{A434F611-A452-4493-A4F8-C4DF412B05F0}">
      <dgm:prSet/>
      <dgm:spPr/>
      <dgm:t>
        <a:bodyPr/>
        <a:lstStyle/>
        <a:p>
          <a:endParaRPr lang="zh-CN" altLang="en-US" sz="2800" b="1"/>
        </a:p>
      </dgm:t>
    </dgm:pt>
    <dgm:pt modelId="{3B838975-801B-42BA-92FE-38DF07199312}" type="sibTrans" cxnId="{A434F611-A452-4493-A4F8-C4DF412B05F0}">
      <dgm:prSet/>
      <dgm:spPr/>
      <dgm:t>
        <a:bodyPr/>
        <a:lstStyle/>
        <a:p>
          <a:endParaRPr lang="zh-CN" altLang="en-US" sz="2800" b="1"/>
        </a:p>
      </dgm:t>
    </dgm:pt>
    <dgm:pt modelId="{781721C5-FC2E-486A-8DF4-073D36B4B170}">
      <dgm:prSet custT="1"/>
      <dgm:spPr/>
      <dgm:t>
        <a:bodyPr/>
        <a:lstStyle/>
        <a:p>
          <a:pPr rtl="0"/>
          <a:r>
            <a:rPr lang="en-US" sz="1200" b="1" dirty="0" smtClean="0"/>
            <a:t>High Speed External</a:t>
          </a:r>
          <a:r>
            <a:rPr lang="zh-CN" sz="1200" b="1" dirty="0" smtClean="0"/>
            <a:t>，高速外部时钟，可外接一个外部时钟源，或者通过</a:t>
          </a:r>
          <a:r>
            <a:rPr lang="en-US" sz="1200" b="1" dirty="0" smtClean="0"/>
            <a:t>OSC_IN</a:t>
          </a:r>
          <a:r>
            <a:rPr lang="zh-CN" sz="1200" b="1" dirty="0" smtClean="0"/>
            <a:t>和</a:t>
          </a:r>
          <a:r>
            <a:rPr lang="en-US" sz="1200" b="1" dirty="0" smtClean="0"/>
            <a:t>OSC_OUT</a:t>
          </a:r>
          <a:r>
            <a:rPr lang="zh-CN" sz="1200" b="1" dirty="0" smtClean="0"/>
            <a:t>引脚外接晶振，允许外接的晶振频率范围为</a:t>
          </a:r>
          <a:r>
            <a:rPr lang="en-US" sz="1200" b="1" dirty="0" smtClean="0"/>
            <a:t>4</a:t>
          </a:r>
          <a:r>
            <a:rPr lang="zh-CN" sz="1200" b="1" dirty="0" smtClean="0"/>
            <a:t>～</a:t>
          </a:r>
          <a:r>
            <a:rPr lang="en-US" sz="1200" b="1" dirty="0" smtClean="0"/>
            <a:t>16MHz</a:t>
          </a:r>
          <a:r>
            <a:rPr lang="zh-CN" sz="1200" b="1" dirty="0" smtClean="0"/>
            <a:t>，通常使用</a:t>
          </a:r>
          <a:r>
            <a:rPr lang="en-US" sz="1200" b="1" dirty="0" smtClean="0"/>
            <a:t>8MHz</a:t>
          </a:r>
          <a:r>
            <a:rPr lang="zh-CN" sz="1200" b="1" dirty="0" smtClean="0"/>
            <a:t>。特点：精度高，稳定。</a:t>
          </a:r>
          <a:endParaRPr lang="zh-CN" sz="1200" b="1" dirty="0"/>
        </a:p>
      </dgm:t>
    </dgm:pt>
    <dgm:pt modelId="{FA96529A-B26B-42EE-ADD2-E23075B536AE}" type="parTrans" cxnId="{92473011-783A-4DD1-B8EA-888CAEA27B42}">
      <dgm:prSet/>
      <dgm:spPr/>
      <dgm:t>
        <a:bodyPr/>
        <a:lstStyle/>
        <a:p>
          <a:endParaRPr lang="zh-CN" altLang="en-US" sz="2800" b="1"/>
        </a:p>
      </dgm:t>
    </dgm:pt>
    <dgm:pt modelId="{6247AC7E-8480-4C75-886B-FAAAE197B901}" type="sibTrans" cxnId="{92473011-783A-4DD1-B8EA-888CAEA27B42}">
      <dgm:prSet/>
      <dgm:spPr/>
      <dgm:t>
        <a:bodyPr/>
        <a:lstStyle/>
        <a:p>
          <a:endParaRPr lang="zh-CN" altLang="en-US" sz="2800" b="1"/>
        </a:p>
      </dgm:t>
    </dgm:pt>
    <dgm:pt modelId="{0F1ED55F-740D-4016-8B17-28B67EAA7EFD}">
      <dgm:prSet custT="1"/>
      <dgm:spPr/>
      <dgm:t>
        <a:bodyPr/>
        <a:lstStyle/>
        <a:p>
          <a:pPr rtl="0"/>
          <a:r>
            <a:rPr lang="en-US" sz="1400" b="1" dirty="0" smtClean="0"/>
            <a:t>Low Speed Internal</a:t>
          </a:r>
          <a:r>
            <a:rPr lang="zh-CN" sz="1400" b="1" dirty="0" smtClean="0"/>
            <a:t>，低速内部时钟，由内部</a:t>
          </a:r>
          <a:r>
            <a:rPr lang="en-US" sz="1400" b="1" dirty="0" smtClean="0"/>
            <a:t>RC</a:t>
          </a:r>
          <a:r>
            <a:rPr lang="zh-CN" sz="1400" b="1" dirty="0" smtClean="0"/>
            <a:t>振荡器产生，频率约</a:t>
          </a:r>
          <a:r>
            <a:rPr lang="en-US" sz="1400" b="1" dirty="0" smtClean="0"/>
            <a:t>40kHz</a:t>
          </a:r>
          <a:r>
            <a:rPr lang="zh-CN" sz="1400" b="1" dirty="0" smtClean="0"/>
            <a:t>，主要为独立看门狗（</a:t>
          </a:r>
          <a:r>
            <a:rPr lang="en-US" sz="1400" b="1" dirty="0" smtClean="0"/>
            <a:t>IWDG</a:t>
          </a:r>
          <a:r>
            <a:rPr lang="zh-CN" sz="1400" b="1" dirty="0" smtClean="0"/>
            <a:t>）和自动唤醒单元提供时钟。</a:t>
          </a:r>
          <a:endParaRPr lang="zh-CN" sz="1400" b="1" dirty="0"/>
        </a:p>
      </dgm:t>
    </dgm:pt>
    <dgm:pt modelId="{3B6D3042-BD30-4CE4-ADCB-5F79DB06EBD9}" type="parTrans" cxnId="{47824BBF-AE3F-430A-9A99-408C9DE41929}">
      <dgm:prSet/>
      <dgm:spPr/>
      <dgm:t>
        <a:bodyPr/>
        <a:lstStyle/>
        <a:p>
          <a:endParaRPr lang="zh-CN" altLang="en-US" sz="2800" b="1"/>
        </a:p>
      </dgm:t>
    </dgm:pt>
    <dgm:pt modelId="{48528517-1706-42EA-9D10-0D02CD180E83}" type="sibTrans" cxnId="{47824BBF-AE3F-430A-9A99-408C9DE41929}">
      <dgm:prSet/>
      <dgm:spPr/>
      <dgm:t>
        <a:bodyPr/>
        <a:lstStyle/>
        <a:p>
          <a:endParaRPr lang="zh-CN" altLang="en-US" sz="2800" b="1"/>
        </a:p>
      </dgm:t>
    </dgm:pt>
    <dgm:pt modelId="{82447796-B031-468F-94E5-AE981862F814}">
      <dgm:prSet custT="1"/>
      <dgm:spPr/>
      <dgm:t>
        <a:bodyPr/>
        <a:lstStyle/>
        <a:p>
          <a:pPr rtl="0"/>
          <a:r>
            <a:rPr lang="en-US" sz="1400" b="1" dirty="0" smtClean="0"/>
            <a:t>Low Speed External</a:t>
          </a:r>
          <a:r>
            <a:rPr lang="zh-CN" sz="1400" b="1" dirty="0" smtClean="0"/>
            <a:t>，低速外部时钟，通过</a:t>
          </a:r>
          <a:r>
            <a:rPr lang="en-US" sz="1400" b="1" dirty="0" smtClean="0"/>
            <a:t>OSC32_IN</a:t>
          </a:r>
          <a:r>
            <a:rPr lang="zh-CN" sz="1400" b="1" dirty="0" smtClean="0"/>
            <a:t>和</a:t>
          </a:r>
          <a:r>
            <a:rPr lang="en-US" sz="1400" b="1" dirty="0" smtClean="0"/>
            <a:t>OSC32_OUT</a:t>
          </a:r>
          <a:r>
            <a:rPr lang="zh-CN" sz="1400" b="1" dirty="0" smtClean="0"/>
            <a:t>引脚外接频率为</a:t>
          </a:r>
          <a:r>
            <a:rPr lang="en-US" sz="1400" b="1" dirty="0" smtClean="0"/>
            <a:t>32.768kHz</a:t>
          </a:r>
          <a:r>
            <a:rPr lang="zh-CN" sz="1400" b="1" dirty="0" smtClean="0"/>
            <a:t>的晶振，主要为</a:t>
          </a:r>
          <a:r>
            <a:rPr lang="en-US" sz="1400" b="1" dirty="0" smtClean="0"/>
            <a:t>RTC</a:t>
          </a:r>
          <a:r>
            <a:rPr lang="zh-CN" sz="1400" b="1" dirty="0" smtClean="0"/>
            <a:t>（</a:t>
          </a:r>
          <a:r>
            <a:rPr lang="en-US" sz="1400" b="1" dirty="0" smtClean="0"/>
            <a:t>Real-Time Clock</a:t>
          </a:r>
          <a:r>
            <a:rPr lang="zh-CN" sz="1400" b="1" dirty="0" smtClean="0"/>
            <a:t>，实时时钟部件）提供低速高精度的时钟源。</a:t>
          </a:r>
          <a:endParaRPr lang="zh-CN" sz="1400" b="1" dirty="0"/>
        </a:p>
      </dgm:t>
    </dgm:pt>
    <dgm:pt modelId="{DE4BD66A-0CC9-45CF-9204-9694FF74C4BF}" type="parTrans" cxnId="{6B4E6BB4-8834-419E-B0B1-20E6555E726D}">
      <dgm:prSet/>
      <dgm:spPr/>
      <dgm:t>
        <a:bodyPr/>
        <a:lstStyle/>
        <a:p>
          <a:endParaRPr lang="zh-CN" altLang="en-US" sz="2800" b="1"/>
        </a:p>
      </dgm:t>
    </dgm:pt>
    <dgm:pt modelId="{30D49408-684B-4896-BA3D-D7329D3184BB}" type="sibTrans" cxnId="{6B4E6BB4-8834-419E-B0B1-20E6555E726D}">
      <dgm:prSet/>
      <dgm:spPr/>
      <dgm:t>
        <a:bodyPr/>
        <a:lstStyle/>
        <a:p>
          <a:endParaRPr lang="zh-CN" altLang="en-US" sz="2800" b="1"/>
        </a:p>
      </dgm:t>
    </dgm:pt>
    <dgm:pt modelId="{09127506-473A-4453-86C0-40C36C51CCE3}" type="pres">
      <dgm:prSet presAssocID="{4C6F6894-7B2D-4697-B017-50E704091D9E}" presName="rootnode" presStyleCnt="0">
        <dgm:presLayoutVars>
          <dgm:chMax/>
          <dgm:chPref/>
          <dgm:dir/>
          <dgm:animLvl val="lvl"/>
        </dgm:presLayoutVars>
      </dgm:prSet>
      <dgm:spPr/>
      <dgm:t>
        <a:bodyPr/>
        <a:lstStyle/>
        <a:p>
          <a:endParaRPr lang="zh-CN" altLang="en-US"/>
        </a:p>
      </dgm:t>
    </dgm:pt>
    <dgm:pt modelId="{6CC1B2E9-A933-41C8-B4A9-8BE95BD43255}" type="pres">
      <dgm:prSet presAssocID="{CD5B4979-41FE-4D9A-B7A2-A0897C831A6B}" presName="composite" presStyleCnt="0"/>
      <dgm:spPr/>
      <dgm:t>
        <a:bodyPr/>
        <a:lstStyle/>
        <a:p>
          <a:endParaRPr lang="zh-CN" altLang="en-US"/>
        </a:p>
      </dgm:t>
    </dgm:pt>
    <dgm:pt modelId="{05849638-4AF7-42C2-AFE6-75110CDD160C}" type="pres">
      <dgm:prSet presAssocID="{CD5B4979-41FE-4D9A-B7A2-A0897C831A6B}" presName="LShape" presStyleLbl="alignNode1" presStyleIdx="0" presStyleCnt="7"/>
      <dgm:spPr/>
      <dgm:t>
        <a:bodyPr/>
        <a:lstStyle/>
        <a:p>
          <a:endParaRPr lang="zh-CN" altLang="en-US"/>
        </a:p>
      </dgm:t>
    </dgm:pt>
    <dgm:pt modelId="{0D442538-38E4-4EBA-B649-BBBA51D7567C}" type="pres">
      <dgm:prSet presAssocID="{CD5B4979-41FE-4D9A-B7A2-A0897C831A6B}" presName="ParentText" presStyleLbl="revTx" presStyleIdx="0" presStyleCnt="4">
        <dgm:presLayoutVars>
          <dgm:chMax val="0"/>
          <dgm:chPref val="0"/>
          <dgm:bulletEnabled val="1"/>
        </dgm:presLayoutVars>
      </dgm:prSet>
      <dgm:spPr/>
      <dgm:t>
        <a:bodyPr/>
        <a:lstStyle/>
        <a:p>
          <a:endParaRPr lang="zh-CN" altLang="en-US"/>
        </a:p>
      </dgm:t>
    </dgm:pt>
    <dgm:pt modelId="{E1F0F87D-EB3A-4814-9F53-6FC03B8EAD04}" type="pres">
      <dgm:prSet presAssocID="{CD5B4979-41FE-4D9A-B7A2-A0897C831A6B}" presName="Triangle" presStyleLbl="alignNode1" presStyleIdx="1" presStyleCnt="7"/>
      <dgm:spPr/>
      <dgm:t>
        <a:bodyPr/>
        <a:lstStyle/>
        <a:p>
          <a:endParaRPr lang="zh-CN" altLang="en-US"/>
        </a:p>
      </dgm:t>
    </dgm:pt>
    <dgm:pt modelId="{5215BDCF-094C-4F02-A76C-926B4353B6F8}" type="pres">
      <dgm:prSet presAssocID="{E7E39969-EE84-47FE-B278-C681CB458D13}" presName="sibTrans" presStyleCnt="0"/>
      <dgm:spPr/>
      <dgm:t>
        <a:bodyPr/>
        <a:lstStyle/>
        <a:p>
          <a:endParaRPr lang="zh-CN" altLang="en-US"/>
        </a:p>
      </dgm:t>
    </dgm:pt>
    <dgm:pt modelId="{36994865-2D3E-4C49-A20E-D423138DD16B}" type="pres">
      <dgm:prSet presAssocID="{E7E39969-EE84-47FE-B278-C681CB458D13}" presName="space" presStyleCnt="0"/>
      <dgm:spPr/>
      <dgm:t>
        <a:bodyPr/>
        <a:lstStyle/>
        <a:p>
          <a:endParaRPr lang="zh-CN" altLang="en-US"/>
        </a:p>
      </dgm:t>
    </dgm:pt>
    <dgm:pt modelId="{3C59FFC5-9A96-4334-9672-4D490F230EB3}" type="pres">
      <dgm:prSet presAssocID="{50AB37DA-B923-48E0-8D6B-4D6070F24B63}" presName="composite" presStyleCnt="0"/>
      <dgm:spPr/>
      <dgm:t>
        <a:bodyPr/>
        <a:lstStyle/>
        <a:p>
          <a:endParaRPr lang="zh-CN" altLang="en-US"/>
        </a:p>
      </dgm:t>
    </dgm:pt>
    <dgm:pt modelId="{71D69E42-3E2F-4D12-BFAC-BABE7C238E2B}" type="pres">
      <dgm:prSet presAssocID="{50AB37DA-B923-48E0-8D6B-4D6070F24B63}" presName="LShape" presStyleLbl="alignNode1" presStyleIdx="2" presStyleCnt="7"/>
      <dgm:spPr/>
      <dgm:t>
        <a:bodyPr/>
        <a:lstStyle/>
        <a:p>
          <a:endParaRPr lang="zh-CN" altLang="en-US"/>
        </a:p>
      </dgm:t>
    </dgm:pt>
    <dgm:pt modelId="{4CB2F2D2-53A1-43EB-913A-CB106B6D96D2}" type="pres">
      <dgm:prSet presAssocID="{50AB37DA-B923-48E0-8D6B-4D6070F24B63}" presName="ParentText" presStyleLbl="revTx" presStyleIdx="1" presStyleCnt="4">
        <dgm:presLayoutVars>
          <dgm:chMax val="0"/>
          <dgm:chPref val="0"/>
          <dgm:bulletEnabled val="1"/>
        </dgm:presLayoutVars>
      </dgm:prSet>
      <dgm:spPr/>
      <dgm:t>
        <a:bodyPr/>
        <a:lstStyle/>
        <a:p>
          <a:endParaRPr lang="zh-CN" altLang="en-US"/>
        </a:p>
      </dgm:t>
    </dgm:pt>
    <dgm:pt modelId="{16A7FD06-3DCB-4DC7-8EC0-1B2311FE5712}" type="pres">
      <dgm:prSet presAssocID="{50AB37DA-B923-48E0-8D6B-4D6070F24B63}" presName="Triangle" presStyleLbl="alignNode1" presStyleIdx="3" presStyleCnt="7"/>
      <dgm:spPr/>
      <dgm:t>
        <a:bodyPr/>
        <a:lstStyle/>
        <a:p>
          <a:endParaRPr lang="zh-CN" altLang="en-US"/>
        </a:p>
      </dgm:t>
    </dgm:pt>
    <dgm:pt modelId="{C546AFD4-E4E3-49A3-BD39-4328521A0027}" type="pres">
      <dgm:prSet presAssocID="{C8907E1B-555E-4DA5-B97F-1D227A51DCB5}" presName="sibTrans" presStyleCnt="0"/>
      <dgm:spPr/>
      <dgm:t>
        <a:bodyPr/>
        <a:lstStyle/>
        <a:p>
          <a:endParaRPr lang="zh-CN" altLang="en-US"/>
        </a:p>
      </dgm:t>
    </dgm:pt>
    <dgm:pt modelId="{B3BA1206-6E31-480D-8B21-D99242B95B9A}" type="pres">
      <dgm:prSet presAssocID="{C8907E1B-555E-4DA5-B97F-1D227A51DCB5}" presName="space" presStyleCnt="0"/>
      <dgm:spPr/>
      <dgm:t>
        <a:bodyPr/>
        <a:lstStyle/>
        <a:p>
          <a:endParaRPr lang="zh-CN" altLang="en-US"/>
        </a:p>
      </dgm:t>
    </dgm:pt>
    <dgm:pt modelId="{5291A7AB-6842-451E-A1CE-445D1C696845}" type="pres">
      <dgm:prSet presAssocID="{0198A83C-22EA-4A54-912F-51685DB93573}" presName="composite" presStyleCnt="0"/>
      <dgm:spPr/>
      <dgm:t>
        <a:bodyPr/>
        <a:lstStyle/>
        <a:p>
          <a:endParaRPr lang="zh-CN" altLang="en-US"/>
        </a:p>
      </dgm:t>
    </dgm:pt>
    <dgm:pt modelId="{C7CCADC8-A808-48D4-8C92-1A0A1D7D0C84}" type="pres">
      <dgm:prSet presAssocID="{0198A83C-22EA-4A54-912F-51685DB93573}" presName="LShape" presStyleLbl="alignNode1" presStyleIdx="4" presStyleCnt="7"/>
      <dgm:spPr/>
      <dgm:t>
        <a:bodyPr/>
        <a:lstStyle/>
        <a:p>
          <a:endParaRPr lang="zh-CN" altLang="en-US"/>
        </a:p>
      </dgm:t>
    </dgm:pt>
    <dgm:pt modelId="{ADF4F32C-65A3-40AF-9E62-EC527213A1CE}" type="pres">
      <dgm:prSet presAssocID="{0198A83C-22EA-4A54-912F-51685DB93573}" presName="ParentText" presStyleLbl="revTx" presStyleIdx="2" presStyleCnt="4">
        <dgm:presLayoutVars>
          <dgm:chMax val="0"/>
          <dgm:chPref val="0"/>
          <dgm:bulletEnabled val="1"/>
        </dgm:presLayoutVars>
      </dgm:prSet>
      <dgm:spPr/>
      <dgm:t>
        <a:bodyPr/>
        <a:lstStyle/>
        <a:p>
          <a:endParaRPr lang="zh-CN" altLang="en-US"/>
        </a:p>
      </dgm:t>
    </dgm:pt>
    <dgm:pt modelId="{25D2DB65-30D7-4CB1-87CF-2E465A0BFEA8}" type="pres">
      <dgm:prSet presAssocID="{0198A83C-22EA-4A54-912F-51685DB93573}" presName="Triangle" presStyleLbl="alignNode1" presStyleIdx="5" presStyleCnt="7"/>
      <dgm:spPr/>
      <dgm:t>
        <a:bodyPr/>
        <a:lstStyle/>
        <a:p>
          <a:endParaRPr lang="zh-CN" altLang="en-US"/>
        </a:p>
      </dgm:t>
    </dgm:pt>
    <dgm:pt modelId="{3C0BEC9D-5138-4092-917D-0FC2861CF886}" type="pres">
      <dgm:prSet presAssocID="{75B6FF13-E7CD-44F8-BBF1-F29F51363EEE}" presName="sibTrans" presStyleCnt="0"/>
      <dgm:spPr/>
      <dgm:t>
        <a:bodyPr/>
        <a:lstStyle/>
        <a:p>
          <a:endParaRPr lang="zh-CN" altLang="en-US"/>
        </a:p>
      </dgm:t>
    </dgm:pt>
    <dgm:pt modelId="{6342CB30-F75B-4CF0-B70E-757326E06956}" type="pres">
      <dgm:prSet presAssocID="{75B6FF13-E7CD-44F8-BBF1-F29F51363EEE}" presName="space" presStyleCnt="0"/>
      <dgm:spPr/>
      <dgm:t>
        <a:bodyPr/>
        <a:lstStyle/>
        <a:p>
          <a:endParaRPr lang="zh-CN" altLang="en-US"/>
        </a:p>
      </dgm:t>
    </dgm:pt>
    <dgm:pt modelId="{3010B911-35BC-483E-AED1-69B69AAC28E3}" type="pres">
      <dgm:prSet presAssocID="{A6A20D49-2E4E-4121-B2CD-2C8D602A1CF7}" presName="composite" presStyleCnt="0"/>
      <dgm:spPr/>
      <dgm:t>
        <a:bodyPr/>
        <a:lstStyle/>
        <a:p>
          <a:endParaRPr lang="zh-CN" altLang="en-US"/>
        </a:p>
      </dgm:t>
    </dgm:pt>
    <dgm:pt modelId="{43EAD133-89AE-45C3-A7CA-BC039E3A4956}" type="pres">
      <dgm:prSet presAssocID="{A6A20D49-2E4E-4121-B2CD-2C8D602A1CF7}" presName="LShape" presStyleLbl="alignNode1" presStyleIdx="6" presStyleCnt="7"/>
      <dgm:spPr/>
      <dgm:t>
        <a:bodyPr/>
        <a:lstStyle/>
        <a:p>
          <a:endParaRPr lang="zh-CN" altLang="en-US"/>
        </a:p>
      </dgm:t>
    </dgm:pt>
    <dgm:pt modelId="{E97C78B4-0C55-47AD-8A1D-EE28B00318FF}" type="pres">
      <dgm:prSet presAssocID="{A6A20D49-2E4E-4121-B2CD-2C8D602A1CF7}" presName="ParentText" presStyleLbl="revTx" presStyleIdx="3" presStyleCnt="4">
        <dgm:presLayoutVars>
          <dgm:chMax val="0"/>
          <dgm:chPref val="0"/>
          <dgm:bulletEnabled val="1"/>
        </dgm:presLayoutVars>
      </dgm:prSet>
      <dgm:spPr/>
      <dgm:t>
        <a:bodyPr/>
        <a:lstStyle/>
        <a:p>
          <a:endParaRPr lang="zh-CN" altLang="en-US"/>
        </a:p>
      </dgm:t>
    </dgm:pt>
  </dgm:ptLst>
  <dgm:cxnLst>
    <dgm:cxn modelId="{28BDDFD0-5A90-4DB6-9644-1CBC4024162A}" type="presOf" srcId="{0198A83C-22EA-4A54-912F-51685DB93573}" destId="{ADF4F32C-65A3-40AF-9E62-EC527213A1CE}" srcOrd="0" destOrd="0" presId="urn:microsoft.com/office/officeart/2009/3/layout/StepUpProcess"/>
    <dgm:cxn modelId="{C4BFA115-B57C-4104-B95D-5F7774753EB5}" type="presOf" srcId="{A6A20D49-2E4E-4121-B2CD-2C8D602A1CF7}" destId="{E97C78B4-0C55-47AD-8A1D-EE28B00318FF}" srcOrd="0" destOrd="0" presId="urn:microsoft.com/office/officeart/2009/3/layout/StepUpProcess"/>
    <dgm:cxn modelId="{A4C868F5-7C03-48FC-9AE5-B721376B2EEB}" srcId="{4C6F6894-7B2D-4697-B017-50E704091D9E}" destId="{50AB37DA-B923-48E0-8D6B-4D6070F24B63}" srcOrd="1" destOrd="0" parTransId="{C5C1CA0F-3CB5-4F7B-A24F-DA18E318A242}" sibTransId="{C8907E1B-555E-4DA5-B97F-1D227A51DCB5}"/>
    <dgm:cxn modelId="{0C85B4AF-463A-4C07-95EB-BD2D7824CA22}" type="presOf" srcId="{50AB37DA-B923-48E0-8D6B-4D6070F24B63}" destId="{4CB2F2D2-53A1-43EB-913A-CB106B6D96D2}" srcOrd="0" destOrd="0" presId="urn:microsoft.com/office/officeart/2009/3/layout/StepUpProcess"/>
    <dgm:cxn modelId="{A434F611-A452-4493-A4F8-C4DF412B05F0}" srcId="{CD5B4979-41FE-4D9A-B7A2-A0897C831A6B}" destId="{6D340C17-0022-45DE-9882-FF7231CC38A5}" srcOrd="0" destOrd="0" parTransId="{447701E4-EC3D-442A-8070-A32B806AE335}" sibTransId="{3B838975-801B-42BA-92FE-38DF07199312}"/>
    <dgm:cxn modelId="{92473011-783A-4DD1-B8EA-888CAEA27B42}" srcId="{50AB37DA-B923-48E0-8D6B-4D6070F24B63}" destId="{781721C5-FC2E-486A-8DF4-073D36B4B170}" srcOrd="0" destOrd="0" parTransId="{FA96529A-B26B-42EE-ADD2-E23075B536AE}" sibTransId="{6247AC7E-8480-4C75-886B-FAAAE197B901}"/>
    <dgm:cxn modelId="{D518A848-0F07-4B74-AB00-F4E55F22F762}" type="presOf" srcId="{CD5B4979-41FE-4D9A-B7A2-A0897C831A6B}" destId="{0D442538-38E4-4EBA-B649-BBBA51D7567C}" srcOrd="0" destOrd="0" presId="urn:microsoft.com/office/officeart/2009/3/layout/StepUpProcess"/>
    <dgm:cxn modelId="{F2923D7C-1F33-416A-AD18-E315186428BF}" type="presOf" srcId="{82447796-B031-468F-94E5-AE981862F814}" destId="{E97C78B4-0C55-47AD-8A1D-EE28B00318FF}" srcOrd="0" destOrd="1" presId="urn:microsoft.com/office/officeart/2009/3/layout/StepUpProcess"/>
    <dgm:cxn modelId="{F3DA3DF9-A3BC-49C9-A7BB-F0677F9C3A8A}" type="presOf" srcId="{4C6F6894-7B2D-4697-B017-50E704091D9E}" destId="{09127506-473A-4453-86C0-40C36C51CCE3}" srcOrd="0" destOrd="0" presId="urn:microsoft.com/office/officeart/2009/3/layout/StepUpProcess"/>
    <dgm:cxn modelId="{6B4E6BB4-8834-419E-B0B1-20E6555E726D}" srcId="{A6A20D49-2E4E-4121-B2CD-2C8D602A1CF7}" destId="{82447796-B031-468F-94E5-AE981862F814}" srcOrd="0" destOrd="0" parTransId="{DE4BD66A-0CC9-45CF-9204-9694FF74C4BF}" sibTransId="{30D49408-684B-4896-BA3D-D7329D3184BB}"/>
    <dgm:cxn modelId="{CE1788F3-7459-45E7-B250-C12B208A6809}" srcId="{4C6F6894-7B2D-4697-B017-50E704091D9E}" destId="{0198A83C-22EA-4A54-912F-51685DB93573}" srcOrd="2" destOrd="0" parTransId="{A21692E0-AA4A-4F7A-8DF9-7344F7DC745D}" sibTransId="{75B6FF13-E7CD-44F8-BBF1-F29F51363EEE}"/>
    <dgm:cxn modelId="{1E1380B2-A94C-44EE-9F6B-35961C98E3F5}" srcId="{4C6F6894-7B2D-4697-B017-50E704091D9E}" destId="{CD5B4979-41FE-4D9A-B7A2-A0897C831A6B}" srcOrd="0" destOrd="0" parTransId="{637EFA92-BDC0-4C6D-A370-62990DEB7254}" sibTransId="{E7E39969-EE84-47FE-B278-C681CB458D13}"/>
    <dgm:cxn modelId="{47824BBF-AE3F-430A-9A99-408C9DE41929}" srcId="{0198A83C-22EA-4A54-912F-51685DB93573}" destId="{0F1ED55F-740D-4016-8B17-28B67EAA7EFD}" srcOrd="0" destOrd="0" parTransId="{3B6D3042-BD30-4CE4-ADCB-5F79DB06EBD9}" sibTransId="{48528517-1706-42EA-9D10-0D02CD180E83}"/>
    <dgm:cxn modelId="{1EE7DBD5-73F5-4643-81EA-E6CD2F971DE8}" type="presOf" srcId="{0F1ED55F-740D-4016-8B17-28B67EAA7EFD}" destId="{ADF4F32C-65A3-40AF-9E62-EC527213A1CE}" srcOrd="0" destOrd="1" presId="urn:microsoft.com/office/officeart/2009/3/layout/StepUpProcess"/>
    <dgm:cxn modelId="{42E270B9-7B80-4618-9B8C-C9FB3A2FEAD3}" srcId="{4C6F6894-7B2D-4697-B017-50E704091D9E}" destId="{A6A20D49-2E4E-4121-B2CD-2C8D602A1CF7}" srcOrd="3" destOrd="0" parTransId="{04540CC8-E919-4ADE-A641-C3BAA833268A}" sibTransId="{1DFA9F53-2914-44DE-99C4-652374D34377}"/>
    <dgm:cxn modelId="{965AA9E6-3F42-445B-B0EF-F82A0D5BF88E}" type="presOf" srcId="{781721C5-FC2E-486A-8DF4-073D36B4B170}" destId="{4CB2F2D2-53A1-43EB-913A-CB106B6D96D2}" srcOrd="0" destOrd="1" presId="urn:microsoft.com/office/officeart/2009/3/layout/StepUpProcess"/>
    <dgm:cxn modelId="{FAF1F7D8-EF21-403E-A551-5ABD50792F5D}" type="presOf" srcId="{6D340C17-0022-45DE-9882-FF7231CC38A5}" destId="{0D442538-38E4-4EBA-B649-BBBA51D7567C}" srcOrd="0" destOrd="1" presId="urn:microsoft.com/office/officeart/2009/3/layout/StepUpProcess"/>
    <dgm:cxn modelId="{D50D9699-930C-4A01-9201-FF08EA63E22D}" type="presParOf" srcId="{09127506-473A-4453-86C0-40C36C51CCE3}" destId="{6CC1B2E9-A933-41C8-B4A9-8BE95BD43255}" srcOrd="0" destOrd="0" presId="urn:microsoft.com/office/officeart/2009/3/layout/StepUpProcess"/>
    <dgm:cxn modelId="{D3446192-D6D7-43B1-8F37-6CBDD9D616D5}" type="presParOf" srcId="{6CC1B2E9-A933-41C8-B4A9-8BE95BD43255}" destId="{05849638-4AF7-42C2-AFE6-75110CDD160C}" srcOrd="0" destOrd="0" presId="urn:microsoft.com/office/officeart/2009/3/layout/StepUpProcess"/>
    <dgm:cxn modelId="{F62E6C25-6286-40CE-8871-C2836BFAD935}" type="presParOf" srcId="{6CC1B2E9-A933-41C8-B4A9-8BE95BD43255}" destId="{0D442538-38E4-4EBA-B649-BBBA51D7567C}" srcOrd="1" destOrd="0" presId="urn:microsoft.com/office/officeart/2009/3/layout/StepUpProcess"/>
    <dgm:cxn modelId="{B47BD198-A59E-41DB-BE61-67164093FC3B}" type="presParOf" srcId="{6CC1B2E9-A933-41C8-B4A9-8BE95BD43255}" destId="{E1F0F87D-EB3A-4814-9F53-6FC03B8EAD04}" srcOrd="2" destOrd="0" presId="urn:microsoft.com/office/officeart/2009/3/layout/StepUpProcess"/>
    <dgm:cxn modelId="{D8734BBF-58D9-41D5-8AA5-36D47BD4CCE0}" type="presParOf" srcId="{09127506-473A-4453-86C0-40C36C51CCE3}" destId="{5215BDCF-094C-4F02-A76C-926B4353B6F8}" srcOrd="1" destOrd="0" presId="urn:microsoft.com/office/officeart/2009/3/layout/StepUpProcess"/>
    <dgm:cxn modelId="{24AADD40-0957-4DD6-B02A-E1442F4E5D15}" type="presParOf" srcId="{5215BDCF-094C-4F02-A76C-926B4353B6F8}" destId="{36994865-2D3E-4C49-A20E-D423138DD16B}" srcOrd="0" destOrd="0" presId="urn:microsoft.com/office/officeart/2009/3/layout/StepUpProcess"/>
    <dgm:cxn modelId="{44952F76-45B7-4622-A708-82803D234889}" type="presParOf" srcId="{09127506-473A-4453-86C0-40C36C51CCE3}" destId="{3C59FFC5-9A96-4334-9672-4D490F230EB3}" srcOrd="2" destOrd="0" presId="urn:microsoft.com/office/officeart/2009/3/layout/StepUpProcess"/>
    <dgm:cxn modelId="{8F4C3C70-9795-48D1-AF04-BDE75A2C50E1}" type="presParOf" srcId="{3C59FFC5-9A96-4334-9672-4D490F230EB3}" destId="{71D69E42-3E2F-4D12-BFAC-BABE7C238E2B}" srcOrd="0" destOrd="0" presId="urn:microsoft.com/office/officeart/2009/3/layout/StepUpProcess"/>
    <dgm:cxn modelId="{487D96BB-D7E2-4861-8F69-F34267CE9A15}" type="presParOf" srcId="{3C59FFC5-9A96-4334-9672-4D490F230EB3}" destId="{4CB2F2D2-53A1-43EB-913A-CB106B6D96D2}" srcOrd="1" destOrd="0" presId="urn:microsoft.com/office/officeart/2009/3/layout/StepUpProcess"/>
    <dgm:cxn modelId="{81D4B67D-A983-45D1-9A77-76F8D540C1D8}" type="presParOf" srcId="{3C59FFC5-9A96-4334-9672-4D490F230EB3}" destId="{16A7FD06-3DCB-4DC7-8EC0-1B2311FE5712}" srcOrd="2" destOrd="0" presId="urn:microsoft.com/office/officeart/2009/3/layout/StepUpProcess"/>
    <dgm:cxn modelId="{A0B8D586-0175-43DA-A380-0B6862FAB0D4}" type="presParOf" srcId="{09127506-473A-4453-86C0-40C36C51CCE3}" destId="{C546AFD4-E4E3-49A3-BD39-4328521A0027}" srcOrd="3" destOrd="0" presId="urn:microsoft.com/office/officeart/2009/3/layout/StepUpProcess"/>
    <dgm:cxn modelId="{18C1B25A-970D-4454-8CAC-7DE4A67DF927}" type="presParOf" srcId="{C546AFD4-E4E3-49A3-BD39-4328521A0027}" destId="{B3BA1206-6E31-480D-8B21-D99242B95B9A}" srcOrd="0" destOrd="0" presId="urn:microsoft.com/office/officeart/2009/3/layout/StepUpProcess"/>
    <dgm:cxn modelId="{53D83CA8-C0F1-4144-84F3-19420F1CFFB3}" type="presParOf" srcId="{09127506-473A-4453-86C0-40C36C51CCE3}" destId="{5291A7AB-6842-451E-A1CE-445D1C696845}" srcOrd="4" destOrd="0" presId="urn:microsoft.com/office/officeart/2009/3/layout/StepUpProcess"/>
    <dgm:cxn modelId="{BDEDAE46-5DDD-4A4F-943A-A7A4B2CEFD32}" type="presParOf" srcId="{5291A7AB-6842-451E-A1CE-445D1C696845}" destId="{C7CCADC8-A808-48D4-8C92-1A0A1D7D0C84}" srcOrd="0" destOrd="0" presId="urn:microsoft.com/office/officeart/2009/3/layout/StepUpProcess"/>
    <dgm:cxn modelId="{469D2323-2781-4A03-80FA-CB84BFD7ACA0}" type="presParOf" srcId="{5291A7AB-6842-451E-A1CE-445D1C696845}" destId="{ADF4F32C-65A3-40AF-9E62-EC527213A1CE}" srcOrd="1" destOrd="0" presId="urn:microsoft.com/office/officeart/2009/3/layout/StepUpProcess"/>
    <dgm:cxn modelId="{A1ABAC5D-41FA-488E-ACA0-B75DED814123}" type="presParOf" srcId="{5291A7AB-6842-451E-A1CE-445D1C696845}" destId="{25D2DB65-30D7-4CB1-87CF-2E465A0BFEA8}" srcOrd="2" destOrd="0" presId="urn:microsoft.com/office/officeart/2009/3/layout/StepUpProcess"/>
    <dgm:cxn modelId="{A7097599-BB8D-44AA-9C48-9735F5122C6D}" type="presParOf" srcId="{09127506-473A-4453-86C0-40C36C51CCE3}" destId="{3C0BEC9D-5138-4092-917D-0FC2861CF886}" srcOrd="5" destOrd="0" presId="urn:microsoft.com/office/officeart/2009/3/layout/StepUpProcess"/>
    <dgm:cxn modelId="{1A9378F5-0905-4B48-9AB6-A631BE0B6CE9}" type="presParOf" srcId="{3C0BEC9D-5138-4092-917D-0FC2861CF886}" destId="{6342CB30-F75B-4CF0-B70E-757326E06956}" srcOrd="0" destOrd="0" presId="urn:microsoft.com/office/officeart/2009/3/layout/StepUpProcess"/>
    <dgm:cxn modelId="{42F09516-3916-4BDF-BF95-7E19040513C2}" type="presParOf" srcId="{09127506-473A-4453-86C0-40C36C51CCE3}" destId="{3010B911-35BC-483E-AED1-69B69AAC28E3}" srcOrd="6" destOrd="0" presId="urn:microsoft.com/office/officeart/2009/3/layout/StepUpProcess"/>
    <dgm:cxn modelId="{77D1D026-1055-4821-A302-7FEAD1F578DA}" type="presParOf" srcId="{3010B911-35BC-483E-AED1-69B69AAC28E3}" destId="{43EAD133-89AE-45C3-A7CA-BC039E3A4956}" srcOrd="0" destOrd="0" presId="urn:microsoft.com/office/officeart/2009/3/layout/StepUpProcess"/>
    <dgm:cxn modelId="{2CBE57DD-0B4E-456B-9073-6DA6FDDA718E}" type="presParOf" srcId="{3010B911-35BC-483E-AED1-69B69AAC28E3}" destId="{E97C78B4-0C55-47AD-8A1D-EE28B00318FF}" srcOrd="1" destOrd="0" presId="urn:microsoft.com/office/officeart/2009/3/layout/StepUpProcess"/>
  </dgm:cxnLst>
  <dgm:bg/>
  <dgm:whole/>
</dgm:dataModel>
</file>

<file path=ppt/diagrams/data4.xml><?xml version="1.0" encoding="utf-8"?>
<dgm:dataModel xmlns:dgm="http://schemas.openxmlformats.org/drawingml/2006/diagram" xmlns:a="http://schemas.openxmlformats.org/drawingml/2006/main">
  <dgm:ptLst>
    <dgm:pt modelId="{785BCE0D-B3F1-4ED9-86B4-9B828EA57EEE}" type="doc">
      <dgm:prSet loTypeId="urn:microsoft.com/office/officeart/2005/8/layout/hierarchy2" loCatId="hierarchy" qsTypeId="urn:microsoft.com/office/officeart/2005/8/quickstyle/simple1#2" qsCatId="simple" csTypeId="urn:microsoft.com/office/officeart/2005/8/colors/colorful3" csCatId="colorful" phldr="1"/>
      <dgm:spPr/>
      <dgm:t>
        <a:bodyPr/>
        <a:lstStyle/>
        <a:p>
          <a:endParaRPr lang="zh-CN" altLang="en-US"/>
        </a:p>
      </dgm:t>
    </dgm:pt>
    <dgm:pt modelId="{EF6D0FC2-DCCA-4E90-B9BE-D4D2595A1BE9}">
      <dgm:prSet phldrT="[文本]" custT="1"/>
      <dgm:spPr/>
      <dgm:t>
        <a:bodyPr/>
        <a:lstStyle/>
        <a:p>
          <a:r>
            <a:rPr lang="zh-CN" altLang="en-US" sz="1800" b="1" dirty="0" smtClean="0">
              <a:latin typeface="Times New Roman" pitchFamily="18" charset="0"/>
              <a:ea typeface="+mn-ea"/>
              <a:cs typeface="Times New Roman" pitchFamily="18" charset="0"/>
            </a:rPr>
            <a:t>工作模式</a:t>
          </a:r>
          <a:endParaRPr lang="zh-CN" altLang="en-US" sz="1800" b="1" dirty="0">
            <a:latin typeface="Times New Roman" pitchFamily="18" charset="0"/>
            <a:ea typeface="+mn-ea"/>
            <a:cs typeface="Times New Roman" pitchFamily="18" charset="0"/>
          </a:endParaRPr>
        </a:p>
      </dgm:t>
    </dgm:pt>
    <dgm:pt modelId="{7F0E9585-A592-48FC-841A-48DAEC0162A9}" type="parTrans" cxnId="{EAC59446-2496-40BE-9417-BE92D67F77F9}">
      <dgm:prSet/>
      <dgm:spPr/>
      <dgm:t>
        <a:bodyPr/>
        <a:lstStyle/>
        <a:p>
          <a:endParaRPr lang="zh-CN" altLang="en-US" sz="2800" b="1">
            <a:latin typeface="Times New Roman" pitchFamily="18" charset="0"/>
            <a:ea typeface="+mn-ea"/>
            <a:cs typeface="Times New Roman" pitchFamily="18" charset="0"/>
          </a:endParaRPr>
        </a:p>
      </dgm:t>
    </dgm:pt>
    <dgm:pt modelId="{76AC1D55-4957-4C6E-A1E8-720F34055DE0}" type="sibTrans" cxnId="{EAC59446-2496-40BE-9417-BE92D67F77F9}">
      <dgm:prSet/>
      <dgm:spPr/>
      <dgm:t>
        <a:bodyPr/>
        <a:lstStyle/>
        <a:p>
          <a:endParaRPr lang="zh-CN" altLang="en-US" sz="2800" b="1">
            <a:latin typeface="Times New Roman" pitchFamily="18" charset="0"/>
            <a:ea typeface="+mn-ea"/>
            <a:cs typeface="Times New Roman" pitchFamily="18" charset="0"/>
          </a:endParaRPr>
        </a:p>
      </dgm:t>
    </dgm:pt>
    <dgm:pt modelId="{8FC57A93-DAC3-43D0-B7E1-FBD7FCBA83FC}">
      <dgm:prSet phldrT="[文本]" custT="1"/>
      <dgm:spPr/>
      <dgm:t>
        <a:bodyPr/>
        <a:lstStyle/>
        <a:p>
          <a:r>
            <a:rPr lang="zh-CN" altLang="en-US" sz="2000" b="1" dirty="0" smtClean="0">
              <a:latin typeface="Times New Roman" pitchFamily="18" charset="0"/>
              <a:ea typeface="+mn-ea"/>
              <a:cs typeface="Times New Roman" pitchFamily="18" charset="0"/>
            </a:rPr>
            <a:t>推挽输出</a:t>
          </a:r>
          <a:endParaRPr lang="zh-CN" altLang="en-US" sz="2000" b="1" dirty="0">
            <a:latin typeface="Times New Roman" pitchFamily="18" charset="0"/>
            <a:ea typeface="+mn-ea"/>
            <a:cs typeface="Times New Roman" pitchFamily="18" charset="0"/>
          </a:endParaRPr>
        </a:p>
      </dgm:t>
    </dgm:pt>
    <dgm:pt modelId="{94DAFAD9-1AC6-478C-B8A5-0B7909FA7D40}" type="parTrans" cxnId="{BAD287BA-A7C5-4DE0-81D5-666BEF09D155}">
      <dgm:prSet custT="1"/>
      <dgm:spPr/>
      <dgm:t>
        <a:bodyPr/>
        <a:lstStyle/>
        <a:p>
          <a:endParaRPr lang="zh-CN" altLang="en-US" sz="800" b="1">
            <a:latin typeface="Times New Roman" pitchFamily="18" charset="0"/>
            <a:ea typeface="+mn-ea"/>
            <a:cs typeface="Times New Roman" pitchFamily="18" charset="0"/>
          </a:endParaRPr>
        </a:p>
      </dgm:t>
    </dgm:pt>
    <dgm:pt modelId="{CE6A9587-4080-4E98-A86E-65849AE14358}" type="sibTrans" cxnId="{BAD287BA-A7C5-4DE0-81D5-666BEF09D155}">
      <dgm:prSet/>
      <dgm:spPr/>
      <dgm:t>
        <a:bodyPr/>
        <a:lstStyle/>
        <a:p>
          <a:endParaRPr lang="zh-CN" altLang="en-US" sz="2800" b="1">
            <a:latin typeface="Times New Roman" pitchFamily="18" charset="0"/>
            <a:ea typeface="+mn-ea"/>
            <a:cs typeface="Times New Roman" pitchFamily="18" charset="0"/>
          </a:endParaRPr>
        </a:p>
      </dgm:t>
    </dgm:pt>
    <dgm:pt modelId="{90C3B4F1-2288-4047-8A96-91AA04A2E9FF}">
      <dgm:prSet phldrT="[文本]" custT="1"/>
      <dgm:spPr/>
      <dgm:t>
        <a:bodyPr/>
        <a:lstStyle/>
        <a:p>
          <a:r>
            <a:rPr lang="en-US" altLang="zh-CN" sz="1800" b="1" dirty="0" smtClean="0">
              <a:latin typeface="Times New Roman" pitchFamily="18" charset="0"/>
              <a:ea typeface="+mn-ea"/>
              <a:cs typeface="Times New Roman" pitchFamily="18" charset="0"/>
            </a:rPr>
            <a:t>4</a:t>
          </a:r>
          <a:r>
            <a:rPr lang="zh-CN" altLang="zh-CN" sz="1800" b="1" dirty="0" smtClean="0">
              <a:latin typeface="Times New Roman" pitchFamily="18" charset="0"/>
              <a:ea typeface="+mn-ea"/>
              <a:cs typeface="Times New Roman" pitchFamily="18" charset="0"/>
            </a:rPr>
            <a:t>种输入模式</a:t>
          </a:r>
          <a:endParaRPr lang="zh-CN" altLang="en-US" sz="1800" b="1" dirty="0">
            <a:latin typeface="Times New Roman" pitchFamily="18" charset="0"/>
            <a:ea typeface="+mn-ea"/>
            <a:cs typeface="Times New Roman" pitchFamily="18" charset="0"/>
          </a:endParaRPr>
        </a:p>
      </dgm:t>
    </dgm:pt>
    <dgm:pt modelId="{984A18FC-DB23-4CA9-82E4-5E6AF2228040}" type="parTrans" cxnId="{9F6A8129-E258-4D2B-B5EF-0607DDE2C8ED}">
      <dgm:prSet custT="1"/>
      <dgm:spPr/>
      <dgm:t>
        <a:bodyPr/>
        <a:lstStyle/>
        <a:p>
          <a:endParaRPr lang="zh-CN" altLang="en-US" sz="800" b="1">
            <a:latin typeface="Times New Roman" pitchFamily="18" charset="0"/>
            <a:ea typeface="+mn-ea"/>
            <a:cs typeface="Times New Roman" pitchFamily="18" charset="0"/>
          </a:endParaRPr>
        </a:p>
      </dgm:t>
    </dgm:pt>
    <dgm:pt modelId="{2F320638-8F23-49C0-A2B3-13A1C8E85DF4}" type="sibTrans" cxnId="{9F6A8129-E258-4D2B-B5EF-0607DDE2C8ED}">
      <dgm:prSet/>
      <dgm:spPr/>
      <dgm:t>
        <a:bodyPr/>
        <a:lstStyle/>
        <a:p>
          <a:endParaRPr lang="zh-CN" altLang="en-US" sz="2800" b="1">
            <a:latin typeface="Times New Roman" pitchFamily="18" charset="0"/>
            <a:ea typeface="+mn-ea"/>
            <a:cs typeface="Times New Roman" pitchFamily="18" charset="0"/>
          </a:endParaRPr>
        </a:p>
      </dgm:t>
    </dgm:pt>
    <dgm:pt modelId="{533D77A1-45DA-4F08-B713-91DB5B626400}">
      <dgm:prSet custT="1"/>
      <dgm:spPr/>
      <dgm:t>
        <a:bodyPr/>
        <a:lstStyle/>
        <a:p>
          <a:r>
            <a:rPr lang="zh-CN" altLang="zh-CN" sz="2000" b="1" dirty="0" smtClean="0">
              <a:latin typeface="Times New Roman" pitchFamily="18" charset="0"/>
              <a:ea typeface="+mn-ea"/>
              <a:cs typeface="Times New Roman" pitchFamily="18" charset="0"/>
            </a:rPr>
            <a:t>开漏输出</a:t>
          </a:r>
          <a:endParaRPr lang="zh-CN" altLang="zh-CN" sz="2000" b="1" dirty="0">
            <a:latin typeface="Times New Roman" pitchFamily="18" charset="0"/>
            <a:ea typeface="+mn-ea"/>
            <a:cs typeface="Times New Roman" pitchFamily="18" charset="0"/>
          </a:endParaRPr>
        </a:p>
      </dgm:t>
    </dgm:pt>
    <dgm:pt modelId="{BB76E9ED-E02B-41A6-A06A-72898EDA8D87}" type="parTrans" cxnId="{25E9A623-941D-4E43-97FA-17E9E123A312}">
      <dgm:prSet custT="1"/>
      <dgm:spPr/>
      <dgm:t>
        <a:bodyPr/>
        <a:lstStyle/>
        <a:p>
          <a:endParaRPr lang="zh-CN" altLang="en-US" sz="800" b="1">
            <a:latin typeface="Times New Roman" pitchFamily="18" charset="0"/>
            <a:ea typeface="+mn-ea"/>
            <a:cs typeface="Times New Roman" pitchFamily="18" charset="0"/>
          </a:endParaRPr>
        </a:p>
      </dgm:t>
    </dgm:pt>
    <dgm:pt modelId="{6C85159D-F9AD-4D62-98B4-CB43160DECDB}" type="sibTrans" cxnId="{25E9A623-941D-4E43-97FA-17E9E123A312}">
      <dgm:prSet/>
      <dgm:spPr/>
      <dgm:t>
        <a:bodyPr/>
        <a:lstStyle/>
        <a:p>
          <a:endParaRPr lang="zh-CN" altLang="en-US" sz="2800" b="1">
            <a:latin typeface="Times New Roman" pitchFamily="18" charset="0"/>
            <a:ea typeface="+mn-ea"/>
            <a:cs typeface="Times New Roman" pitchFamily="18" charset="0"/>
          </a:endParaRPr>
        </a:p>
      </dgm:t>
    </dgm:pt>
    <dgm:pt modelId="{49E3DF59-8BF9-48D0-8C47-6772629B080C}">
      <dgm:prSet custT="1"/>
      <dgm:spPr/>
      <dgm:t>
        <a:bodyPr/>
        <a:lstStyle/>
        <a:p>
          <a:r>
            <a:rPr lang="zh-CN" altLang="zh-CN" sz="2000" b="1" dirty="0" smtClean="0">
              <a:latin typeface="Times New Roman" pitchFamily="18" charset="0"/>
              <a:ea typeface="+mn-ea"/>
              <a:cs typeface="Times New Roman" pitchFamily="18" charset="0"/>
            </a:rPr>
            <a:t>复用推挽输出</a:t>
          </a:r>
          <a:endParaRPr lang="zh-CN" altLang="zh-CN" sz="2000" b="1" dirty="0">
            <a:latin typeface="Times New Roman" pitchFamily="18" charset="0"/>
            <a:ea typeface="+mn-ea"/>
            <a:cs typeface="Times New Roman" pitchFamily="18" charset="0"/>
          </a:endParaRPr>
        </a:p>
      </dgm:t>
    </dgm:pt>
    <dgm:pt modelId="{FFC4C620-7C0E-48ED-A734-C75E7BAB1BDF}" type="parTrans" cxnId="{B94F6B35-D106-4B9B-BA4F-A2E487C4C8B9}">
      <dgm:prSet custT="1"/>
      <dgm:spPr/>
      <dgm:t>
        <a:bodyPr/>
        <a:lstStyle/>
        <a:p>
          <a:endParaRPr lang="zh-CN" altLang="en-US" sz="800" b="1">
            <a:latin typeface="Times New Roman" pitchFamily="18" charset="0"/>
            <a:ea typeface="+mn-ea"/>
            <a:cs typeface="Times New Roman" pitchFamily="18" charset="0"/>
          </a:endParaRPr>
        </a:p>
      </dgm:t>
    </dgm:pt>
    <dgm:pt modelId="{B725D028-C572-4E05-955B-5903FBFFA2EC}" type="sibTrans" cxnId="{B94F6B35-D106-4B9B-BA4F-A2E487C4C8B9}">
      <dgm:prSet/>
      <dgm:spPr/>
      <dgm:t>
        <a:bodyPr/>
        <a:lstStyle/>
        <a:p>
          <a:endParaRPr lang="zh-CN" altLang="en-US" sz="2800" b="1">
            <a:latin typeface="Times New Roman" pitchFamily="18" charset="0"/>
            <a:ea typeface="+mn-ea"/>
            <a:cs typeface="Times New Roman" pitchFamily="18" charset="0"/>
          </a:endParaRPr>
        </a:p>
      </dgm:t>
    </dgm:pt>
    <dgm:pt modelId="{5E3BAFBB-E99F-4511-B4DA-E5F049CEC2DF}">
      <dgm:prSet custT="1"/>
      <dgm:spPr/>
      <dgm:t>
        <a:bodyPr/>
        <a:lstStyle/>
        <a:p>
          <a:r>
            <a:rPr lang="en-US" altLang="zh-CN" sz="1800" b="1" dirty="0" smtClean="0">
              <a:latin typeface="Times New Roman" pitchFamily="18" charset="0"/>
              <a:ea typeface="+mn-ea"/>
              <a:cs typeface="Times New Roman" pitchFamily="18" charset="0"/>
            </a:rPr>
            <a:t> </a:t>
          </a:r>
          <a:r>
            <a:rPr lang="zh-CN" altLang="zh-CN" sz="1800" b="1" dirty="0" smtClean="0">
              <a:latin typeface="Times New Roman" pitchFamily="18" charset="0"/>
              <a:ea typeface="+mn-ea"/>
              <a:cs typeface="Times New Roman" pitchFamily="18" charset="0"/>
            </a:rPr>
            <a:t>复用开漏输出</a:t>
          </a:r>
          <a:endParaRPr lang="zh-CN" altLang="zh-CN" sz="1800" b="1" dirty="0">
            <a:latin typeface="Times New Roman" pitchFamily="18" charset="0"/>
            <a:ea typeface="+mn-ea"/>
            <a:cs typeface="Times New Roman" pitchFamily="18" charset="0"/>
          </a:endParaRPr>
        </a:p>
      </dgm:t>
    </dgm:pt>
    <dgm:pt modelId="{CE1E6930-E923-4EFB-8634-95E59426B8A4}" type="parTrans" cxnId="{1A9B420F-EBC5-4945-A249-36E6977ECC88}">
      <dgm:prSet custT="1"/>
      <dgm:spPr/>
      <dgm:t>
        <a:bodyPr/>
        <a:lstStyle/>
        <a:p>
          <a:endParaRPr lang="zh-CN" altLang="en-US" sz="800" b="1">
            <a:latin typeface="Times New Roman" pitchFamily="18" charset="0"/>
            <a:ea typeface="+mn-ea"/>
            <a:cs typeface="Times New Roman" pitchFamily="18" charset="0"/>
          </a:endParaRPr>
        </a:p>
      </dgm:t>
    </dgm:pt>
    <dgm:pt modelId="{6322FFF1-C1D0-4651-9159-8DF073F1C412}" type="sibTrans" cxnId="{1A9B420F-EBC5-4945-A249-36E6977ECC88}">
      <dgm:prSet/>
      <dgm:spPr/>
      <dgm:t>
        <a:bodyPr/>
        <a:lstStyle/>
        <a:p>
          <a:endParaRPr lang="zh-CN" altLang="en-US" sz="2800" b="1">
            <a:latin typeface="Times New Roman" pitchFamily="18" charset="0"/>
            <a:ea typeface="+mn-ea"/>
            <a:cs typeface="Times New Roman" pitchFamily="18" charset="0"/>
          </a:endParaRPr>
        </a:p>
      </dgm:t>
    </dgm:pt>
    <dgm:pt modelId="{04EA0133-B423-40B5-8B06-8280F90E0BCE}">
      <dgm:prSet phldrT="[文本]" custT="1"/>
      <dgm:spPr/>
      <dgm:t>
        <a:bodyPr/>
        <a:lstStyle/>
        <a:p>
          <a:r>
            <a:rPr lang="en-US" altLang="zh-CN" sz="1800" b="1" dirty="0" smtClean="0">
              <a:latin typeface="Times New Roman" pitchFamily="18" charset="0"/>
              <a:ea typeface="+mn-ea"/>
              <a:cs typeface="Times New Roman" pitchFamily="18" charset="0"/>
            </a:rPr>
            <a:t>4</a:t>
          </a:r>
          <a:r>
            <a:rPr lang="zh-CN" altLang="zh-CN" sz="1800" b="1" dirty="0" smtClean="0">
              <a:latin typeface="Times New Roman" pitchFamily="18" charset="0"/>
              <a:ea typeface="+mn-ea"/>
              <a:cs typeface="Times New Roman" pitchFamily="18" charset="0"/>
            </a:rPr>
            <a:t>种输出模式</a:t>
          </a:r>
          <a:endParaRPr lang="zh-CN" altLang="en-US" sz="1800" b="1" dirty="0">
            <a:latin typeface="Times New Roman" pitchFamily="18" charset="0"/>
            <a:ea typeface="+mn-ea"/>
            <a:cs typeface="Times New Roman" pitchFamily="18" charset="0"/>
          </a:endParaRPr>
        </a:p>
      </dgm:t>
    </dgm:pt>
    <dgm:pt modelId="{9A095E81-15C2-42A6-B9C9-57AB48F31A00}" type="parTrans" cxnId="{D229D405-0232-408B-9D4A-C3493EB3F4FA}">
      <dgm:prSet custT="1"/>
      <dgm:spPr/>
      <dgm:t>
        <a:bodyPr/>
        <a:lstStyle/>
        <a:p>
          <a:endParaRPr lang="zh-CN" altLang="en-US" sz="800" b="1">
            <a:latin typeface="Times New Roman" pitchFamily="18" charset="0"/>
            <a:ea typeface="+mn-ea"/>
            <a:cs typeface="Times New Roman" pitchFamily="18" charset="0"/>
          </a:endParaRPr>
        </a:p>
      </dgm:t>
    </dgm:pt>
    <dgm:pt modelId="{99E1223A-2205-4F82-8C1A-687793848E8B}" type="sibTrans" cxnId="{D229D405-0232-408B-9D4A-C3493EB3F4FA}">
      <dgm:prSet/>
      <dgm:spPr/>
      <dgm:t>
        <a:bodyPr/>
        <a:lstStyle/>
        <a:p>
          <a:endParaRPr lang="zh-CN" altLang="en-US" sz="2800" b="1">
            <a:latin typeface="Times New Roman" pitchFamily="18" charset="0"/>
            <a:ea typeface="+mn-ea"/>
            <a:cs typeface="Times New Roman" pitchFamily="18" charset="0"/>
          </a:endParaRPr>
        </a:p>
      </dgm:t>
    </dgm:pt>
    <dgm:pt modelId="{EFD1B558-D25F-47EA-B6DE-BAE476DC11EE}">
      <dgm:prSet custT="1"/>
      <dgm:spPr/>
      <dgm:t>
        <a:bodyPr/>
        <a:lstStyle/>
        <a:p>
          <a:r>
            <a:rPr lang="zh-CN" altLang="zh-CN" sz="1800" b="1" dirty="0" smtClean="0">
              <a:latin typeface="Times New Roman" pitchFamily="18" charset="0"/>
              <a:ea typeface="+mn-ea"/>
              <a:cs typeface="Times New Roman" pitchFamily="18" charset="0"/>
            </a:rPr>
            <a:t>上拉输入</a:t>
          </a:r>
          <a:endParaRPr lang="zh-CN" altLang="zh-CN" sz="1800" b="1" dirty="0">
            <a:latin typeface="Times New Roman" pitchFamily="18" charset="0"/>
            <a:ea typeface="+mn-ea"/>
            <a:cs typeface="Times New Roman" pitchFamily="18" charset="0"/>
          </a:endParaRPr>
        </a:p>
      </dgm:t>
    </dgm:pt>
    <dgm:pt modelId="{231157A0-C5A3-4203-89DC-64010445A915}" type="parTrans" cxnId="{D35C1530-3170-42EC-A9EF-AA87A59B6080}">
      <dgm:prSet custT="1"/>
      <dgm:spPr/>
      <dgm:t>
        <a:bodyPr/>
        <a:lstStyle/>
        <a:p>
          <a:endParaRPr lang="zh-CN" altLang="en-US" sz="800" b="1">
            <a:latin typeface="Times New Roman" pitchFamily="18" charset="0"/>
            <a:ea typeface="+mn-ea"/>
            <a:cs typeface="Times New Roman" pitchFamily="18" charset="0"/>
          </a:endParaRPr>
        </a:p>
      </dgm:t>
    </dgm:pt>
    <dgm:pt modelId="{04DD94DB-AD55-44D6-ABEC-7AA4D0ECCA42}" type="sibTrans" cxnId="{D35C1530-3170-42EC-A9EF-AA87A59B6080}">
      <dgm:prSet/>
      <dgm:spPr/>
      <dgm:t>
        <a:bodyPr/>
        <a:lstStyle/>
        <a:p>
          <a:endParaRPr lang="zh-CN" altLang="en-US" sz="2800" b="1">
            <a:latin typeface="Times New Roman" pitchFamily="18" charset="0"/>
            <a:ea typeface="+mn-ea"/>
            <a:cs typeface="Times New Roman" pitchFamily="18" charset="0"/>
          </a:endParaRPr>
        </a:p>
      </dgm:t>
    </dgm:pt>
    <dgm:pt modelId="{4B78A2C6-3EB3-49D4-8387-5AA0C9185003}">
      <dgm:prSet custT="1"/>
      <dgm:spPr/>
      <dgm:t>
        <a:bodyPr/>
        <a:lstStyle/>
        <a:p>
          <a:r>
            <a:rPr lang="zh-CN" altLang="zh-CN" sz="1800" b="1" dirty="0" smtClean="0">
              <a:latin typeface="Times New Roman" pitchFamily="18" charset="0"/>
              <a:ea typeface="+mn-ea"/>
              <a:cs typeface="Times New Roman" pitchFamily="18" charset="0"/>
            </a:rPr>
            <a:t>下拉输入</a:t>
          </a:r>
          <a:endParaRPr lang="zh-CN" altLang="zh-CN" sz="1800" b="1" dirty="0">
            <a:latin typeface="Times New Roman" pitchFamily="18" charset="0"/>
            <a:ea typeface="+mn-ea"/>
            <a:cs typeface="Times New Roman" pitchFamily="18" charset="0"/>
          </a:endParaRPr>
        </a:p>
      </dgm:t>
    </dgm:pt>
    <dgm:pt modelId="{D0F690C1-ED97-4946-8E98-439F190AA9C1}" type="parTrans" cxnId="{5E4A1F73-F2A0-4CC3-819D-0006C62FF3BF}">
      <dgm:prSet custT="1"/>
      <dgm:spPr/>
      <dgm:t>
        <a:bodyPr/>
        <a:lstStyle/>
        <a:p>
          <a:endParaRPr lang="zh-CN" altLang="en-US" sz="800" b="1">
            <a:latin typeface="Times New Roman" pitchFamily="18" charset="0"/>
            <a:ea typeface="+mn-ea"/>
            <a:cs typeface="Times New Roman" pitchFamily="18" charset="0"/>
          </a:endParaRPr>
        </a:p>
      </dgm:t>
    </dgm:pt>
    <dgm:pt modelId="{0C411DA9-3290-42DA-B31A-D1F525266DF5}" type="sibTrans" cxnId="{5E4A1F73-F2A0-4CC3-819D-0006C62FF3BF}">
      <dgm:prSet/>
      <dgm:spPr/>
      <dgm:t>
        <a:bodyPr/>
        <a:lstStyle/>
        <a:p>
          <a:endParaRPr lang="zh-CN" altLang="en-US" sz="2800" b="1">
            <a:latin typeface="Times New Roman" pitchFamily="18" charset="0"/>
            <a:ea typeface="+mn-ea"/>
            <a:cs typeface="Times New Roman" pitchFamily="18" charset="0"/>
          </a:endParaRPr>
        </a:p>
      </dgm:t>
    </dgm:pt>
    <dgm:pt modelId="{329A92E9-6060-465F-B0F9-3739F3D990AD}">
      <dgm:prSet custT="1"/>
      <dgm:spPr/>
      <dgm:t>
        <a:bodyPr/>
        <a:lstStyle/>
        <a:p>
          <a:r>
            <a:rPr lang="zh-CN" altLang="zh-CN" sz="1800" b="1" dirty="0" smtClean="0">
              <a:latin typeface="Times New Roman" pitchFamily="18" charset="0"/>
              <a:ea typeface="+mn-ea"/>
              <a:cs typeface="Times New Roman" pitchFamily="18" charset="0"/>
            </a:rPr>
            <a:t>模拟输入</a:t>
          </a:r>
          <a:endParaRPr lang="zh-CN" altLang="zh-CN" sz="1800" b="1" dirty="0">
            <a:latin typeface="Times New Roman" pitchFamily="18" charset="0"/>
            <a:ea typeface="+mn-ea"/>
            <a:cs typeface="Times New Roman" pitchFamily="18" charset="0"/>
          </a:endParaRPr>
        </a:p>
      </dgm:t>
    </dgm:pt>
    <dgm:pt modelId="{277ABC6B-0A8D-4256-BD47-CF548DB230F9}" type="parTrans" cxnId="{3FE2230B-93CB-4CC6-A113-B7D5A94C15F2}">
      <dgm:prSet custT="1"/>
      <dgm:spPr/>
      <dgm:t>
        <a:bodyPr/>
        <a:lstStyle/>
        <a:p>
          <a:endParaRPr lang="zh-CN" altLang="en-US" sz="800" b="1">
            <a:latin typeface="Times New Roman" pitchFamily="18" charset="0"/>
            <a:ea typeface="+mn-ea"/>
            <a:cs typeface="Times New Roman" pitchFamily="18" charset="0"/>
          </a:endParaRPr>
        </a:p>
      </dgm:t>
    </dgm:pt>
    <dgm:pt modelId="{D2A226E7-66F7-4203-AC6C-013BD98A24BF}" type="sibTrans" cxnId="{3FE2230B-93CB-4CC6-A113-B7D5A94C15F2}">
      <dgm:prSet/>
      <dgm:spPr/>
      <dgm:t>
        <a:bodyPr/>
        <a:lstStyle/>
        <a:p>
          <a:endParaRPr lang="zh-CN" altLang="en-US" sz="2800" b="1">
            <a:latin typeface="Times New Roman" pitchFamily="18" charset="0"/>
            <a:ea typeface="+mn-ea"/>
            <a:cs typeface="Times New Roman" pitchFamily="18" charset="0"/>
          </a:endParaRPr>
        </a:p>
      </dgm:t>
    </dgm:pt>
    <dgm:pt modelId="{3D0B63D1-A2BA-4B17-96C7-8472AE7F56F8}">
      <dgm:prSet custT="1"/>
      <dgm:spPr/>
      <dgm:t>
        <a:bodyPr/>
        <a:lstStyle/>
        <a:p>
          <a:r>
            <a:rPr lang="zh-CN" altLang="zh-CN" sz="1800" b="1" dirty="0" smtClean="0">
              <a:latin typeface="Times New Roman" pitchFamily="18" charset="0"/>
              <a:ea typeface="+mn-ea"/>
              <a:cs typeface="Times New Roman" pitchFamily="18" charset="0"/>
            </a:rPr>
            <a:t>浮空输入</a:t>
          </a:r>
          <a:endParaRPr lang="zh-CN" altLang="zh-CN" sz="1800" b="1" dirty="0">
            <a:latin typeface="Times New Roman" pitchFamily="18" charset="0"/>
            <a:ea typeface="+mn-ea"/>
            <a:cs typeface="Times New Roman" pitchFamily="18" charset="0"/>
          </a:endParaRPr>
        </a:p>
      </dgm:t>
    </dgm:pt>
    <dgm:pt modelId="{59679FD3-4E73-4898-ADA9-77852092AF50}" type="parTrans" cxnId="{85B39EEF-62CB-47EB-AB66-B971F8298985}">
      <dgm:prSet custT="1"/>
      <dgm:spPr/>
      <dgm:t>
        <a:bodyPr/>
        <a:lstStyle/>
        <a:p>
          <a:endParaRPr lang="zh-CN" altLang="en-US" sz="800" b="1">
            <a:latin typeface="Times New Roman" pitchFamily="18" charset="0"/>
            <a:ea typeface="+mn-ea"/>
            <a:cs typeface="Times New Roman" pitchFamily="18" charset="0"/>
          </a:endParaRPr>
        </a:p>
      </dgm:t>
    </dgm:pt>
    <dgm:pt modelId="{26EA8911-8ECE-43F7-B4C5-70D0AAFAC3F2}" type="sibTrans" cxnId="{85B39EEF-62CB-47EB-AB66-B971F8298985}">
      <dgm:prSet/>
      <dgm:spPr/>
      <dgm:t>
        <a:bodyPr/>
        <a:lstStyle/>
        <a:p>
          <a:endParaRPr lang="zh-CN" altLang="en-US" sz="2800" b="1">
            <a:latin typeface="Times New Roman" pitchFamily="18" charset="0"/>
            <a:ea typeface="+mn-ea"/>
            <a:cs typeface="Times New Roman" pitchFamily="18" charset="0"/>
          </a:endParaRPr>
        </a:p>
      </dgm:t>
    </dgm:pt>
    <dgm:pt modelId="{888D5EA9-4CC0-4ADF-89F9-850DE9182F34}" type="pres">
      <dgm:prSet presAssocID="{785BCE0D-B3F1-4ED9-86B4-9B828EA57EEE}" presName="diagram" presStyleCnt="0">
        <dgm:presLayoutVars>
          <dgm:chPref val="1"/>
          <dgm:dir/>
          <dgm:animOne val="branch"/>
          <dgm:animLvl val="lvl"/>
          <dgm:resizeHandles val="exact"/>
        </dgm:presLayoutVars>
      </dgm:prSet>
      <dgm:spPr/>
      <dgm:t>
        <a:bodyPr/>
        <a:lstStyle/>
        <a:p>
          <a:endParaRPr lang="zh-CN" altLang="en-US"/>
        </a:p>
      </dgm:t>
    </dgm:pt>
    <dgm:pt modelId="{E72B30E4-B7A8-4E81-BFF0-F191CF76B11B}" type="pres">
      <dgm:prSet presAssocID="{EF6D0FC2-DCCA-4E90-B9BE-D4D2595A1BE9}" presName="root1" presStyleCnt="0"/>
      <dgm:spPr/>
    </dgm:pt>
    <dgm:pt modelId="{349801AA-D9C1-4B82-8B31-1DD2B68FE93D}" type="pres">
      <dgm:prSet presAssocID="{EF6D0FC2-DCCA-4E90-B9BE-D4D2595A1BE9}" presName="LevelOneTextNode" presStyleLbl="node0" presStyleIdx="0" presStyleCnt="1" custScaleX="164301">
        <dgm:presLayoutVars>
          <dgm:chPref val="3"/>
        </dgm:presLayoutVars>
      </dgm:prSet>
      <dgm:spPr/>
      <dgm:t>
        <a:bodyPr/>
        <a:lstStyle/>
        <a:p>
          <a:endParaRPr lang="zh-CN" altLang="en-US"/>
        </a:p>
      </dgm:t>
    </dgm:pt>
    <dgm:pt modelId="{BDB23304-05C1-438D-A7B0-D3E1CAD2617C}" type="pres">
      <dgm:prSet presAssocID="{EF6D0FC2-DCCA-4E90-B9BE-D4D2595A1BE9}" presName="level2hierChild" presStyleCnt="0"/>
      <dgm:spPr/>
    </dgm:pt>
    <dgm:pt modelId="{4AA70A89-A3A6-4345-832B-CB65B1785775}" type="pres">
      <dgm:prSet presAssocID="{9A095E81-15C2-42A6-B9C9-57AB48F31A00}" presName="conn2-1" presStyleLbl="parChTrans1D2" presStyleIdx="0" presStyleCnt="2"/>
      <dgm:spPr/>
      <dgm:t>
        <a:bodyPr/>
        <a:lstStyle/>
        <a:p>
          <a:endParaRPr lang="zh-CN" altLang="en-US"/>
        </a:p>
      </dgm:t>
    </dgm:pt>
    <dgm:pt modelId="{B9A72D90-1C55-40DE-8BD9-9245980850DA}" type="pres">
      <dgm:prSet presAssocID="{9A095E81-15C2-42A6-B9C9-57AB48F31A00}" presName="connTx" presStyleLbl="parChTrans1D2" presStyleIdx="0" presStyleCnt="2"/>
      <dgm:spPr/>
      <dgm:t>
        <a:bodyPr/>
        <a:lstStyle/>
        <a:p>
          <a:endParaRPr lang="zh-CN" altLang="en-US"/>
        </a:p>
      </dgm:t>
    </dgm:pt>
    <dgm:pt modelId="{85CE4DE5-16A7-41EA-B029-11219054CBC5}" type="pres">
      <dgm:prSet presAssocID="{04EA0133-B423-40B5-8B06-8280F90E0BCE}" presName="root2" presStyleCnt="0"/>
      <dgm:spPr/>
    </dgm:pt>
    <dgm:pt modelId="{0EA4A5F4-DCC8-40D1-9160-D41E725559D7}" type="pres">
      <dgm:prSet presAssocID="{04EA0133-B423-40B5-8B06-8280F90E0BCE}" presName="LevelTwoTextNode" presStyleLbl="node2" presStyleIdx="0" presStyleCnt="2" custScaleX="168722">
        <dgm:presLayoutVars>
          <dgm:chPref val="3"/>
        </dgm:presLayoutVars>
      </dgm:prSet>
      <dgm:spPr/>
      <dgm:t>
        <a:bodyPr/>
        <a:lstStyle/>
        <a:p>
          <a:endParaRPr lang="zh-CN" altLang="en-US"/>
        </a:p>
      </dgm:t>
    </dgm:pt>
    <dgm:pt modelId="{C94EFCAA-250E-427A-8986-AFC13285C51A}" type="pres">
      <dgm:prSet presAssocID="{04EA0133-B423-40B5-8B06-8280F90E0BCE}" presName="level3hierChild" presStyleCnt="0"/>
      <dgm:spPr/>
    </dgm:pt>
    <dgm:pt modelId="{6BBD33CF-2919-4214-90A6-5B45AC236AD7}" type="pres">
      <dgm:prSet presAssocID="{94DAFAD9-1AC6-478C-B8A5-0B7909FA7D40}" presName="conn2-1" presStyleLbl="parChTrans1D3" presStyleIdx="0" presStyleCnt="8"/>
      <dgm:spPr/>
      <dgm:t>
        <a:bodyPr/>
        <a:lstStyle/>
        <a:p>
          <a:endParaRPr lang="zh-CN" altLang="en-US"/>
        </a:p>
      </dgm:t>
    </dgm:pt>
    <dgm:pt modelId="{F60D934F-F380-4FC2-9201-6612BD0CADCC}" type="pres">
      <dgm:prSet presAssocID="{94DAFAD9-1AC6-478C-B8A5-0B7909FA7D40}" presName="connTx" presStyleLbl="parChTrans1D3" presStyleIdx="0" presStyleCnt="8"/>
      <dgm:spPr/>
      <dgm:t>
        <a:bodyPr/>
        <a:lstStyle/>
        <a:p>
          <a:endParaRPr lang="zh-CN" altLang="en-US"/>
        </a:p>
      </dgm:t>
    </dgm:pt>
    <dgm:pt modelId="{824E2FDB-3202-4E87-98FF-FF08243DAB90}" type="pres">
      <dgm:prSet presAssocID="{8FC57A93-DAC3-43D0-B7E1-FBD7FCBA83FC}" presName="root2" presStyleCnt="0"/>
      <dgm:spPr/>
    </dgm:pt>
    <dgm:pt modelId="{ECB23D1A-FFCF-4F25-8527-305A4A31D111}" type="pres">
      <dgm:prSet presAssocID="{8FC57A93-DAC3-43D0-B7E1-FBD7FCBA83FC}" presName="LevelTwoTextNode" presStyleLbl="node3" presStyleIdx="0" presStyleCnt="8" custScaleX="252744">
        <dgm:presLayoutVars>
          <dgm:chPref val="3"/>
        </dgm:presLayoutVars>
      </dgm:prSet>
      <dgm:spPr/>
      <dgm:t>
        <a:bodyPr/>
        <a:lstStyle/>
        <a:p>
          <a:endParaRPr lang="zh-CN" altLang="en-US"/>
        </a:p>
      </dgm:t>
    </dgm:pt>
    <dgm:pt modelId="{E99166AF-28DF-4041-98C7-D1D3E7AA7B9E}" type="pres">
      <dgm:prSet presAssocID="{8FC57A93-DAC3-43D0-B7E1-FBD7FCBA83FC}" presName="level3hierChild" presStyleCnt="0"/>
      <dgm:spPr/>
    </dgm:pt>
    <dgm:pt modelId="{FBC75CA1-F94D-4696-8539-D163FCCCBE77}" type="pres">
      <dgm:prSet presAssocID="{BB76E9ED-E02B-41A6-A06A-72898EDA8D87}" presName="conn2-1" presStyleLbl="parChTrans1D3" presStyleIdx="1" presStyleCnt="8"/>
      <dgm:spPr/>
      <dgm:t>
        <a:bodyPr/>
        <a:lstStyle/>
        <a:p>
          <a:endParaRPr lang="zh-CN" altLang="en-US"/>
        </a:p>
      </dgm:t>
    </dgm:pt>
    <dgm:pt modelId="{89CDF79A-D554-4CF1-BCEF-0330B95E22A4}" type="pres">
      <dgm:prSet presAssocID="{BB76E9ED-E02B-41A6-A06A-72898EDA8D87}" presName="connTx" presStyleLbl="parChTrans1D3" presStyleIdx="1" presStyleCnt="8"/>
      <dgm:spPr/>
      <dgm:t>
        <a:bodyPr/>
        <a:lstStyle/>
        <a:p>
          <a:endParaRPr lang="zh-CN" altLang="en-US"/>
        </a:p>
      </dgm:t>
    </dgm:pt>
    <dgm:pt modelId="{413126E0-E8A2-4669-A568-3FD2F8F9A125}" type="pres">
      <dgm:prSet presAssocID="{533D77A1-45DA-4F08-B713-91DB5B626400}" presName="root2" presStyleCnt="0"/>
      <dgm:spPr/>
    </dgm:pt>
    <dgm:pt modelId="{67F3B027-A787-47A3-9DCC-F43CADFD675F}" type="pres">
      <dgm:prSet presAssocID="{533D77A1-45DA-4F08-B713-91DB5B626400}" presName="LevelTwoTextNode" presStyleLbl="node3" presStyleIdx="1" presStyleCnt="8" custScaleX="252744">
        <dgm:presLayoutVars>
          <dgm:chPref val="3"/>
        </dgm:presLayoutVars>
      </dgm:prSet>
      <dgm:spPr/>
      <dgm:t>
        <a:bodyPr/>
        <a:lstStyle/>
        <a:p>
          <a:endParaRPr lang="zh-CN" altLang="en-US"/>
        </a:p>
      </dgm:t>
    </dgm:pt>
    <dgm:pt modelId="{8E1797A0-F25C-4B84-82D0-93E7DD80F9BA}" type="pres">
      <dgm:prSet presAssocID="{533D77A1-45DA-4F08-B713-91DB5B626400}" presName="level3hierChild" presStyleCnt="0"/>
      <dgm:spPr/>
    </dgm:pt>
    <dgm:pt modelId="{3DE14EEC-6C35-4EF3-BA0B-5438FEBC16A0}" type="pres">
      <dgm:prSet presAssocID="{FFC4C620-7C0E-48ED-A734-C75E7BAB1BDF}" presName="conn2-1" presStyleLbl="parChTrans1D3" presStyleIdx="2" presStyleCnt="8"/>
      <dgm:spPr/>
      <dgm:t>
        <a:bodyPr/>
        <a:lstStyle/>
        <a:p>
          <a:endParaRPr lang="zh-CN" altLang="en-US"/>
        </a:p>
      </dgm:t>
    </dgm:pt>
    <dgm:pt modelId="{56CEA282-B03A-41CC-8A8C-EF254F3E7A18}" type="pres">
      <dgm:prSet presAssocID="{FFC4C620-7C0E-48ED-A734-C75E7BAB1BDF}" presName="connTx" presStyleLbl="parChTrans1D3" presStyleIdx="2" presStyleCnt="8"/>
      <dgm:spPr/>
      <dgm:t>
        <a:bodyPr/>
        <a:lstStyle/>
        <a:p>
          <a:endParaRPr lang="zh-CN" altLang="en-US"/>
        </a:p>
      </dgm:t>
    </dgm:pt>
    <dgm:pt modelId="{AAD7E4E7-06A6-433D-998A-361CBB1E61C1}" type="pres">
      <dgm:prSet presAssocID="{49E3DF59-8BF9-48D0-8C47-6772629B080C}" presName="root2" presStyleCnt="0"/>
      <dgm:spPr/>
    </dgm:pt>
    <dgm:pt modelId="{1A523B74-D03B-481B-B8A3-F57D5EA187FF}" type="pres">
      <dgm:prSet presAssocID="{49E3DF59-8BF9-48D0-8C47-6772629B080C}" presName="LevelTwoTextNode" presStyleLbl="node3" presStyleIdx="2" presStyleCnt="8" custScaleX="252744">
        <dgm:presLayoutVars>
          <dgm:chPref val="3"/>
        </dgm:presLayoutVars>
      </dgm:prSet>
      <dgm:spPr/>
      <dgm:t>
        <a:bodyPr/>
        <a:lstStyle/>
        <a:p>
          <a:endParaRPr lang="zh-CN" altLang="en-US"/>
        </a:p>
      </dgm:t>
    </dgm:pt>
    <dgm:pt modelId="{3D282DC7-8266-45B8-83C9-98743BC9F47F}" type="pres">
      <dgm:prSet presAssocID="{49E3DF59-8BF9-48D0-8C47-6772629B080C}" presName="level3hierChild" presStyleCnt="0"/>
      <dgm:spPr/>
    </dgm:pt>
    <dgm:pt modelId="{281A6B5A-9E8C-4C5F-BDE4-F4EC8A3E3514}" type="pres">
      <dgm:prSet presAssocID="{CE1E6930-E923-4EFB-8634-95E59426B8A4}" presName="conn2-1" presStyleLbl="parChTrans1D3" presStyleIdx="3" presStyleCnt="8"/>
      <dgm:spPr/>
      <dgm:t>
        <a:bodyPr/>
        <a:lstStyle/>
        <a:p>
          <a:endParaRPr lang="zh-CN" altLang="en-US"/>
        </a:p>
      </dgm:t>
    </dgm:pt>
    <dgm:pt modelId="{4A095829-3390-4F9B-9B44-376C6505988D}" type="pres">
      <dgm:prSet presAssocID="{CE1E6930-E923-4EFB-8634-95E59426B8A4}" presName="connTx" presStyleLbl="parChTrans1D3" presStyleIdx="3" presStyleCnt="8"/>
      <dgm:spPr/>
      <dgm:t>
        <a:bodyPr/>
        <a:lstStyle/>
        <a:p>
          <a:endParaRPr lang="zh-CN" altLang="en-US"/>
        </a:p>
      </dgm:t>
    </dgm:pt>
    <dgm:pt modelId="{00BA0A83-8D39-468F-95FF-EE907D5CC3B6}" type="pres">
      <dgm:prSet presAssocID="{5E3BAFBB-E99F-4511-B4DA-E5F049CEC2DF}" presName="root2" presStyleCnt="0"/>
      <dgm:spPr/>
    </dgm:pt>
    <dgm:pt modelId="{906E305C-D325-4464-9603-04B6F7871F4C}" type="pres">
      <dgm:prSet presAssocID="{5E3BAFBB-E99F-4511-B4DA-E5F049CEC2DF}" presName="LevelTwoTextNode" presStyleLbl="node3" presStyleIdx="3" presStyleCnt="8" custScaleX="252744">
        <dgm:presLayoutVars>
          <dgm:chPref val="3"/>
        </dgm:presLayoutVars>
      </dgm:prSet>
      <dgm:spPr/>
      <dgm:t>
        <a:bodyPr/>
        <a:lstStyle/>
        <a:p>
          <a:endParaRPr lang="zh-CN" altLang="en-US"/>
        </a:p>
      </dgm:t>
    </dgm:pt>
    <dgm:pt modelId="{C933384A-EC01-411A-8A2E-1A2802F4EEC4}" type="pres">
      <dgm:prSet presAssocID="{5E3BAFBB-E99F-4511-B4DA-E5F049CEC2DF}" presName="level3hierChild" presStyleCnt="0"/>
      <dgm:spPr/>
    </dgm:pt>
    <dgm:pt modelId="{ADD60F7E-F129-4FAA-9717-6BBCD5214DDA}" type="pres">
      <dgm:prSet presAssocID="{984A18FC-DB23-4CA9-82E4-5E6AF2228040}" presName="conn2-1" presStyleLbl="parChTrans1D2" presStyleIdx="1" presStyleCnt="2"/>
      <dgm:spPr/>
      <dgm:t>
        <a:bodyPr/>
        <a:lstStyle/>
        <a:p>
          <a:endParaRPr lang="zh-CN" altLang="en-US"/>
        </a:p>
      </dgm:t>
    </dgm:pt>
    <dgm:pt modelId="{449D759B-5FA0-4863-85FB-23528C315F39}" type="pres">
      <dgm:prSet presAssocID="{984A18FC-DB23-4CA9-82E4-5E6AF2228040}" presName="connTx" presStyleLbl="parChTrans1D2" presStyleIdx="1" presStyleCnt="2"/>
      <dgm:spPr/>
      <dgm:t>
        <a:bodyPr/>
        <a:lstStyle/>
        <a:p>
          <a:endParaRPr lang="zh-CN" altLang="en-US"/>
        </a:p>
      </dgm:t>
    </dgm:pt>
    <dgm:pt modelId="{9404CF60-5CFB-42DC-B559-4DEB8536120B}" type="pres">
      <dgm:prSet presAssocID="{90C3B4F1-2288-4047-8A96-91AA04A2E9FF}" presName="root2" presStyleCnt="0"/>
      <dgm:spPr/>
    </dgm:pt>
    <dgm:pt modelId="{0F98E39D-9477-4FD6-913C-B6D96817538C}" type="pres">
      <dgm:prSet presAssocID="{90C3B4F1-2288-4047-8A96-91AA04A2E9FF}" presName="LevelTwoTextNode" presStyleLbl="node2" presStyleIdx="1" presStyleCnt="2" custScaleX="168722">
        <dgm:presLayoutVars>
          <dgm:chPref val="3"/>
        </dgm:presLayoutVars>
      </dgm:prSet>
      <dgm:spPr/>
      <dgm:t>
        <a:bodyPr/>
        <a:lstStyle/>
        <a:p>
          <a:endParaRPr lang="zh-CN" altLang="en-US"/>
        </a:p>
      </dgm:t>
    </dgm:pt>
    <dgm:pt modelId="{9F9B2178-2060-4F9A-8136-6DFD3E30323E}" type="pres">
      <dgm:prSet presAssocID="{90C3B4F1-2288-4047-8A96-91AA04A2E9FF}" presName="level3hierChild" presStyleCnt="0"/>
      <dgm:spPr/>
    </dgm:pt>
    <dgm:pt modelId="{1A87A03B-87E2-4E67-8D08-2D1AD5866C90}" type="pres">
      <dgm:prSet presAssocID="{231157A0-C5A3-4203-89DC-64010445A915}" presName="conn2-1" presStyleLbl="parChTrans1D3" presStyleIdx="4" presStyleCnt="8"/>
      <dgm:spPr/>
      <dgm:t>
        <a:bodyPr/>
        <a:lstStyle/>
        <a:p>
          <a:endParaRPr lang="zh-CN" altLang="en-US"/>
        </a:p>
      </dgm:t>
    </dgm:pt>
    <dgm:pt modelId="{5E1A914C-9D96-415D-BAEC-BDC5CEF7EEE2}" type="pres">
      <dgm:prSet presAssocID="{231157A0-C5A3-4203-89DC-64010445A915}" presName="connTx" presStyleLbl="parChTrans1D3" presStyleIdx="4" presStyleCnt="8"/>
      <dgm:spPr/>
      <dgm:t>
        <a:bodyPr/>
        <a:lstStyle/>
        <a:p>
          <a:endParaRPr lang="zh-CN" altLang="en-US"/>
        </a:p>
      </dgm:t>
    </dgm:pt>
    <dgm:pt modelId="{C2819769-1B23-4692-BF0A-3E0D5652B9F9}" type="pres">
      <dgm:prSet presAssocID="{EFD1B558-D25F-47EA-B6DE-BAE476DC11EE}" presName="root2" presStyleCnt="0"/>
      <dgm:spPr/>
    </dgm:pt>
    <dgm:pt modelId="{A983D636-3235-436F-BD62-DDB644BC6864}" type="pres">
      <dgm:prSet presAssocID="{EFD1B558-D25F-47EA-B6DE-BAE476DC11EE}" presName="LevelTwoTextNode" presStyleLbl="node3" presStyleIdx="4" presStyleCnt="8" custScaleX="252744">
        <dgm:presLayoutVars>
          <dgm:chPref val="3"/>
        </dgm:presLayoutVars>
      </dgm:prSet>
      <dgm:spPr/>
      <dgm:t>
        <a:bodyPr/>
        <a:lstStyle/>
        <a:p>
          <a:endParaRPr lang="zh-CN" altLang="en-US"/>
        </a:p>
      </dgm:t>
    </dgm:pt>
    <dgm:pt modelId="{CFED1340-8B0C-415F-9579-EB971EE79AF8}" type="pres">
      <dgm:prSet presAssocID="{EFD1B558-D25F-47EA-B6DE-BAE476DC11EE}" presName="level3hierChild" presStyleCnt="0"/>
      <dgm:spPr/>
    </dgm:pt>
    <dgm:pt modelId="{4077A17C-4E0C-4DF4-A91D-92B88CD103A3}" type="pres">
      <dgm:prSet presAssocID="{D0F690C1-ED97-4946-8E98-439F190AA9C1}" presName="conn2-1" presStyleLbl="parChTrans1D3" presStyleIdx="5" presStyleCnt="8"/>
      <dgm:spPr/>
      <dgm:t>
        <a:bodyPr/>
        <a:lstStyle/>
        <a:p>
          <a:endParaRPr lang="zh-CN" altLang="en-US"/>
        </a:p>
      </dgm:t>
    </dgm:pt>
    <dgm:pt modelId="{3F877650-7E89-4984-83DC-A2430573A9BB}" type="pres">
      <dgm:prSet presAssocID="{D0F690C1-ED97-4946-8E98-439F190AA9C1}" presName="connTx" presStyleLbl="parChTrans1D3" presStyleIdx="5" presStyleCnt="8"/>
      <dgm:spPr/>
      <dgm:t>
        <a:bodyPr/>
        <a:lstStyle/>
        <a:p>
          <a:endParaRPr lang="zh-CN" altLang="en-US"/>
        </a:p>
      </dgm:t>
    </dgm:pt>
    <dgm:pt modelId="{9A66127E-0831-4F0B-8B1F-8D55D6BBEC36}" type="pres">
      <dgm:prSet presAssocID="{4B78A2C6-3EB3-49D4-8387-5AA0C9185003}" presName="root2" presStyleCnt="0"/>
      <dgm:spPr/>
    </dgm:pt>
    <dgm:pt modelId="{5802D046-5ABB-4471-976F-ED6B844932BF}" type="pres">
      <dgm:prSet presAssocID="{4B78A2C6-3EB3-49D4-8387-5AA0C9185003}" presName="LevelTwoTextNode" presStyleLbl="node3" presStyleIdx="5" presStyleCnt="8" custScaleX="252744">
        <dgm:presLayoutVars>
          <dgm:chPref val="3"/>
        </dgm:presLayoutVars>
      </dgm:prSet>
      <dgm:spPr/>
      <dgm:t>
        <a:bodyPr/>
        <a:lstStyle/>
        <a:p>
          <a:endParaRPr lang="zh-CN" altLang="en-US"/>
        </a:p>
      </dgm:t>
    </dgm:pt>
    <dgm:pt modelId="{BC19792B-5ABA-4C0A-809E-62395AF328F7}" type="pres">
      <dgm:prSet presAssocID="{4B78A2C6-3EB3-49D4-8387-5AA0C9185003}" presName="level3hierChild" presStyleCnt="0"/>
      <dgm:spPr/>
    </dgm:pt>
    <dgm:pt modelId="{2A2F1687-526D-4F2D-9121-85CCA9346E75}" type="pres">
      <dgm:prSet presAssocID="{277ABC6B-0A8D-4256-BD47-CF548DB230F9}" presName="conn2-1" presStyleLbl="parChTrans1D3" presStyleIdx="6" presStyleCnt="8"/>
      <dgm:spPr/>
      <dgm:t>
        <a:bodyPr/>
        <a:lstStyle/>
        <a:p>
          <a:endParaRPr lang="zh-CN" altLang="en-US"/>
        </a:p>
      </dgm:t>
    </dgm:pt>
    <dgm:pt modelId="{B32563BE-8F78-40BE-B571-4B61489E80B4}" type="pres">
      <dgm:prSet presAssocID="{277ABC6B-0A8D-4256-BD47-CF548DB230F9}" presName="connTx" presStyleLbl="parChTrans1D3" presStyleIdx="6" presStyleCnt="8"/>
      <dgm:spPr/>
      <dgm:t>
        <a:bodyPr/>
        <a:lstStyle/>
        <a:p>
          <a:endParaRPr lang="zh-CN" altLang="en-US"/>
        </a:p>
      </dgm:t>
    </dgm:pt>
    <dgm:pt modelId="{63BB5844-1785-4F90-B99E-F007F9F0879B}" type="pres">
      <dgm:prSet presAssocID="{329A92E9-6060-465F-B0F9-3739F3D990AD}" presName="root2" presStyleCnt="0"/>
      <dgm:spPr/>
    </dgm:pt>
    <dgm:pt modelId="{2CFC73B7-5CF8-4873-BF74-E98CB1CDDB53}" type="pres">
      <dgm:prSet presAssocID="{329A92E9-6060-465F-B0F9-3739F3D990AD}" presName="LevelTwoTextNode" presStyleLbl="node3" presStyleIdx="6" presStyleCnt="8" custScaleX="252744">
        <dgm:presLayoutVars>
          <dgm:chPref val="3"/>
        </dgm:presLayoutVars>
      </dgm:prSet>
      <dgm:spPr/>
      <dgm:t>
        <a:bodyPr/>
        <a:lstStyle/>
        <a:p>
          <a:endParaRPr lang="zh-CN" altLang="en-US"/>
        </a:p>
      </dgm:t>
    </dgm:pt>
    <dgm:pt modelId="{883D3DF7-80C5-4466-B99B-FBE06B6D13BB}" type="pres">
      <dgm:prSet presAssocID="{329A92E9-6060-465F-B0F9-3739F3D990AD}" presName="level3hierChild" presStyleCnt="0"/>
      <dgm:spPr/>
    </dgm:pt>
    <dgm:pt modelId="{1F48238A-3A92-4B7F-8B5A-10EC12CF50E0}" type="pres">
      <dgm:prSet presAssocID="{59679FD3-4E73-4898-ADA9-77852092AF50}" presName="conn2-1" presStyleLbl="parChTrans1D3" presStyleIdx="7" presStyleCnt="8"/>
      <dgm:spPr/>
      <dgm:t>
        <a:bodyPr/>
        <a:lstStyle/>
        <a:p>
          <a:endParaRPr lang="zh-CN" altLang="en-US"/>
        </a:p>
      </dgm:t>
    </dgm:pt>
    <dgm:pt modelId="{24290433-3C3D-4C91-8CF5-28E67EF9EC6E}" type="pres">
      <dgm:prSet presAssocID="{59679FD3-4E73-4898-ADA9-77852092AF50}" presName="connTx" presStyleLbl="parChTrans1D3" presStyleIdx="7" presStyleCnt="8"/>
      <dgm:spPr/>
      <dgm:t>
        <a:bodyPr/>
        <a:lstStyle/>
        <a:p>
          <a:endParaRPr lang="zh-CN" altLang="en-US"/>
        </a:p>
      </dgm:t>
    </dgm:pt>
    <dgm:pt modelId="{70B545E6-9C73-4386-A11D-CF03D44BC93A}" type="pres">
      <dgm:prSet presAssocID="{3D0B63D1-A2BA-4B17-96C7-8472AE7F56F8}" presName="root2" presStyleCnt="0"/>
      <dgm:spPr/>
    </dgm:pt>
    <dgm:pt modelId="{B6FD28BD-D259-491C-8A10-4ADAAEF77098}" type="pres">
      <dgm:prSet presAssocID="{3D0B63D1-A2BA-4B17-96C7-8472AE7F56F8}" presName="LevelTwoTextNode" presStyleLbl="node3" presStyleIdx="7" presStyleCnt="8" custScaleX="252744">
        <dgm:presLayoutVars>
          <dgm:chPref val="3"/>
        </dgm:presLayoutVars>
      </dgm:prSet>
      <dgm:spPr/>
      <dgm:t>
        <a:bodyPr/>
        <a:lstStyle/>
        <a:p>
          <a:endParaRPr lang="zh-CN" altLang="en-US"/>
        </a:p>
      </dgm:t>
    </dgm:pt>
    <dgm:pt modelId="{947D007E-3539-43B0-A45F-24A435215405}" type="pres">
      <dgm:prSet presAssocID="{3D0B63D1-A2BA-4B17-96C7-8472AE7F56F8}" presName="level3hierChild" presStyleCnt="0"/>
      <dgm:spPr/>
    </dgm:pt>
  </dgm:ptLst>
  <dgm:cxnLst>
    <dgm:cxn modelId="{2BBD0968-8725-49D8-AEA1-BDB43C0F333C}" type="presOf" srcId="{785BCE0D-B3F1-4ED9-86B4-9B828EA57EEE}" destId="{888D5EA9-4CC0-4ADF-89F9-850DE9182F34}" srcOrd="0" destOrd="0" presId="urn:microsoft.com/office/officeart/2005/8/layout/hierarchy2"/>
    <dgm:cxn modelId="{1A9B420F-EBC5-4945-A249-36E6977ECC88}" srcId="{04EA0133-B423-40B5-8B06-8280F90E0BCE}" destId="{5E3BAFBB-E99F-4511-B4DA-E5F049CEC2DF}" srcOrd="3" destOrd="0" parTransId="{CE1E6930-E923-4EFB-8634-95E59426B8A4}" sibTransId="{6322FFF1-C1D0-4651-9159-8DF073F1C412}"/>
    <dgm:cxn modelId="{A06F7028-4F4D-479D-BEBC-FB1D1C8FA2C1}" type="presOf" srcId="{231157A0-C5A3-4203-89DC-64010445A915}" destId="{1A87A03B-87E2-4E67-8D08-2D1AD5866C90}" srcOrd="0" destOrd="0" presId="urn:microsoft.com/office/officeart/2005/8/layout/hierarchy2"/>
    <dgm:cxn modelId="{536F09A3-0278-498B-9D9D-E20A7580FBF0}" type="presOf" srcId="{59679FD3-4E73-4898-ADA9-77852092AF50}" destId="{24290433-3C3D-4C91-8CF5-28E67EF9EC6E}" srcOrd="1" destOrd="0" presId="urn:microsoft.com/office/officeart/2005/8/layout/hierarchy2"/>
    <dgm:cxn modelId="{326824CC-71D0-439C-BC00-218B4B1D1759}" type="presOf" srcId="{9A095E81-15C2-42A6-B9C9-57AB48F31A00}" destId="{4AA70A89-A3A6-4345-832B-CB65B1785775}" srcOrd="0" destOrd="0" presId="urn:microsoft.com/office/officeart/2005/8/layout/hierarchy2"/>
    <dgm:cxn modelId="{D35C1530-3170-42EC-A9EF-AA87A59B6080}" srcId="{90C3B4F1-2288-4047-8A96-91AA04A2E9FF}" destId="{EFD1B558-D25F-47EA-B6DE-BAE476DC11EE}" srcOrd="0" destOrd="0" parTransId="{231157A0-C5A3-4203-89DC-64010445A915}" sibTransId="{04DD94DB-AD55-44D6-ABEC-7AA4D0ECCA42}"/>
    <dgm:cxn modelId="{9C879FD9-9605-49A1-AA7A-099084816CE4}" type="presOf" srcId="{EF6D0FC2-DCCA-4E90-B9BE-D4D2595A1BE9}" destId="{349801AA-D9C1-4B82-8B31-1DD2B68FE93D}" srcOrd="0" destOrd="0" presId="urn:microsoft.com/office/officeart/2005/8/layout/hierarchy2"/>
    <dgm:cxn modelId="{88111413-DBA3-4EA8-B9CF-9BB0CD0D499B}" type="presOf" srcId="{533D77A1-45DA-4F08-B713-91DB5B626400}" destId="{67F3B027-A787-47A3-9DCC-F43CADFD675F}" srcOrd="0" destOrd="0" presId="urn:microsoft.com/office/officeart/2005/8/layout/hierarchy2"/>
    <dgm:cxn modelId="{9D6EB57B-F5AC-4C24-AF45-C0669B399C10}" type="presOf" srcId="{59679FD3-4E73-4898-ADA9-77852092AF50}" destId="{1F48238A-3A92-4B7F-8B5A-10EC12CF50E0}" srcOrd="0" destOrd="0" presId="urn:microsoft.com/office/officeart/2005/8/layout/hierarchy2"/>
    <dgm:cxn modelId="{3F2A6F93-4B1E-49D2-B2B5-2C2B468E5EFF}" type="presOf" srcId="{329A92E9-6060-465F-B0F9-3739F3D990AD}" destId="{2CFC73B7-5CF8-4873-BF74-E98CB1CDDB53}" srcOrd="0" destOrd="0" presId="urn:microsoft.com/office/officeart/2005/8/layout/hierarchy2"/>
    <dgm:cxn modelId="{7320E24D-C4E0-4752-9097-2E29C57004AF}" type="presOf" srcId="{D0F690C1-ED97-4946-8E98-439F190AA9C1}" destId="{3F877650-7E89-4984-83DC-A2430573A9BB}" srcOrd="1" destOrd="0" presId="urn:microsoft.com/office/officeart/2005/8/layout/hierarchy2"/>
    <dgm:cxn modelId="{BAD287BA-A7C5-4DE0-81D5-666BEF09D155}" srcId="{04EA0133-B423-40B5-8B06-8280F90E0BCE}" destId="{8FC57A93-DAC3-43D0-B7E1-FBD7FCBA83FC}" srcOrd="0" destOrd="0" parTransId="{94DAFAD9-1AC6-478C-B8A5-0B7909FA7D40}" sibTransId="{CE6A9587-4080-4E98-A86E-65849AE14358}"/>
    <dgm:cxn modelId="{46165FA6-D6DF-46EF-B001-F02D50CF9F03}" type="presOf" srcId="{277ABC6B-0A8D-4256-BD47-CF548DB230F9}" destId="{2A2F1687-526D-4F2D-9121-85CCA9346E75}" srcOrd="0" destOrd="0" presId="urn:microsoft.com/office/officeart/2005/8/layout/hierarchy2"/>
    <dgm:cxn modelId="{A8F19A48-0ED1-4585-9338-AD22C2598C15}" type="presOf" srcId="{49E3DF59-8BF9-48D0-8C47-6772629B080C}" destId="{1A523B74-D03B-481B-B8A3-F57D5EA187FF}" srcOrd="0" destOrd="0" presId="urn:microsoft.com/office/officeart/2005/8/layout/hierarchy2"/>
    <dgm:cxn modelId="{372B9238-4BD2-4400-85AF-CBCA02D06CE0}" type="presOf" srcId="{94DAFAD9-1AC6-478C-B8A5-0B7909FA7D40}" destId="{6BBD33CF-2919-4214-90A6-5B45AC236AD7}" srcOrd="0" destOrd="0" presId="urn:microsoft.com/office/officeart/2005/8/layout/hierarchy2"/>
    <dgm:cxn modelId="{A83416FD-4D0E-4F7E-9ED6-683F7727C43F}" type="presOf" srcId="{3D0B63D1-A2BA-4B17-96C7-8472AE7F56F8}" destId="{B6FD28BD-D259-491C-8A10-4ADAAEF77098}" srcOrd="0" destOrd="0" presId="urn:microsoft.com/office/officeart/2005/8/layout/hierarchy2"/>
    <dgm:cxn modelId="{64755A70-5780-47EA-9F08-D4F6F3C94EA8}" type="presOf" srcId="{4B78A2C6-3EB3-49D4-8387-5AA0C9185003}" destId="{5802D046-5ABB-4471-976F-ED6B844932BF}" srcOrd="0" destOrd="0" presId="urn:microsoft.com/office/officeart/2005/8/layout/hierarchy2"/>
    <dgm:cxn modelId="{056F35A8-96BA-481F-BD80-E754B9EB5D27}" type="presOf" srcId="{FFC4C620-7C0E-48ED-A734-C75E7BAB1BDF}" destId="{3DE14EEC-6C35-4EF3-BA0B-5438FEBC16A0}" srcOrd="0" destOrd="0" presId="urn:microsoft.com/office/officeart/2005/8/layout/hierarchy2"/>
    <dgm:cxn modelId="{64375B58-2D00-477A-A621-31173899B0A4}" type="presOf" srcId="{231157A0-C5A3-4203-89DC-64010445A915}" destId="{5E1A914C-9D96-415D-BAEC-BDC5CEF7EEE2}" srcOrd="1" destOrd="0" presId="urn:microsoft.com/office/officeart/2005/8/layout/hierarchy2"/>
    <dgm:cxn modelId="{FA8EDA04-328C-455C-8DA0-15A7F04677BD}" type="presOf" srcId="{90C3B4F1-2288-4047-8A96-91AA04A2E9FF}" destId="{0F98E39D-9477-4FD6-913C-B6D96817538C}" srcOrd="0" destOrd="0" presId="urn:microsoft.com/office/officeart/2005/8/layout/hierarchy2"/>
    <dgm:cxn modelId="{5CF2E78E-6B3B-4112-99F4-FF681631C03D}" type="presOf" srcId="{984A18FC-DB23-4CA9-82E4-5E6AF2228040}" destId="{ADD60F7E-F129-4FAA-9717-6BBCD5214DDA}" srcOrd="0" destOrd="0" presId="urn:microsoft.com/office/officeart/2005/8/layout/hierarchy2"/>
    <dgm:cxn modelId="{1D24A8E1-91F3-4B35-B916-AB2D2BA3E6A9}" type="presOf" srcId="{277ABC6B-0A8D-4256-BD47-CF548DB230F9}" destId="{B32563BE-8F78-40BE-B571-4B61489E80B4}" srcOrd="1" destOrd="0" presId="urn:microsoft.com/office/officeart/2005/8/layout/hierarchy2"/>
    <dgm:cxn modelId="{D229D405-0232-408B-9D4A-C3493EB3F4FA}" srcId="{EF6D0FC2-DCCA-4E90-B9BE-D4D2595A1BE9}" destId="{04EA0133-B423-40B5-8B06-8280F90E0BCE}" srcOrd="0" destOrd="0" parTransId="{9A095E81-15C2-42A6-B9C9-57AB48F31A00}" sibTransId="{99E1223A-2205-4F82-8C1A-687793848E8B}"/>
    <dgm:cxn modelId="{705C1AA8-8270-4DAA-B1EF-783CC839F060}" type="presOf" srcId="{94DAFAD9-1AC6-478C-B8A5-0B7909FA7D40}" destId="{F60D934F-F380-4FC2-9201-6612BD0CADCC}" srcOrd="1" destOrd="0" presId="urn:microsoft.com/office/officeart/2005/8/layout/hierarchy2"/>
    <dgm:cxn modelId="{7131A1DE-EDDA-4846-A510-6DA80E790638}" type="presOf" srcId="{BB76E9ED-E02B-41A6-A06A-72898EDA8D87}" destId="{FBC75CA1-F94D-4696-8539-D163FCCCBE77}" srcOrd="0" destOrd="0" presId="urn:microsoft.com/office/officeart/2005/8/layout/hierarchy2"/>
    <dgm:cxn modelId="{3FE2230B-93CB-4CC6-A113-B7D5A94C15F2}" srcId="{90C3B4F1-2288-4047-8A96-91AA04A2E9FF}" destId="{329A92E9-6060-465F-B0F9-3739F3D990AD}" srcOrd="2" destOrd="0" parTransId="{277ABC6B-0A8D-4256-BD47-CF548DB230F9}" sibTransId="{D2A226E7-66F7-4203-AC6C-013BD98A24BF}"/>
    <dgm:cxn modelId="{035A221C-4B50-44F6-81D0-95CA7C445C7F}" type="presOf" srcId="{9A095E81-15C2-42A6-B9C9-57AB48F31A00}" destId="{B9A72D90-1C55-40DE-8BD9-9245980850DA}" srcOrd="1" destOrd="0" presId="urn:microsoft.com/office/officeart/2005/8/layout/hierarchy2"/>
    <dgm:cxn modelId="{33F76FD7-E5E4-4818-B017-DDDC82F8D48C}" type="presOf" srcId="{5E3BAFBB-E99F-4511-B4DA-E5F049CEC2DF}" destId="{906E305C-D325-4464-9603-04B6F7871F4C}" srcOrd="0" destOrd="0" presId="urn:microsoft.com/office/officeart/2005/8/layout/hierarchy2"/>
    <dgm:cxn modelId="{5208085D-456F-4975-AB08-91C13533D452}" type="presOf" srcId="{D0F690C1-ED97-4946-8E98-439F190AA9C1}" destId="{4077A17C-4E0C-4DF4-A91D-92B88CD103A3}" srcOrd="0" destOrd="0" presId="urn:microsoft.com/office/officeart/2005/8/layout/hierarchy2"/>
    <dgm:cxn modelId="{CC08A6B4-A6CA-4F5F-B7F3-EDB745F0B606}" type="presOf" srcId="{BB76E9ED-E02B-41A6-A06A-72898EDA8D87}" destId="{89CDF79A-D554-4CF1-BCEF-0330B95E22A4}" srcOrd="1" destOrd="0" presId="urn:microsoft.com/office/officeart/2005/8/layout/hierarchy2"/>
    <dgm:cxn modelId="{EAC59446-2496-40BE-9417-BE92D67F77F9}" srcId="{785BCE0D-B3F1-4ED9-86B4-9B828EA57EEE}" destId="{EF6D0FC2-DCCA-4E90-B9BE-D4D2595A1BE9}" srcOrd="0" destOrd="0" parTransId="{7F0E9585-A592-48FC-841A-48DAEC0162A9}" sibTransId="{76AC1D55-4957-4C6E-A1E8-720F34055DE0}"/>
    <dgm:cxn modelId="{3084020B-E537-4946-9074-B8258872ECA8}" type="presOf" srcId="{8FC57A93-DAC3-43D0-B7E1-FBD7FCBA83FC}" destId="{ECB23D1A-FFCF-4F25-8527-305A4A31D111}" srcOrd="0" destOrd="0" presId="urn:microsoft.com/office/officeart/2005/8/layout/hierarchy2"/>
    <dgm:cxn modelId="{8D459B2F-2F5B-44A2-9042-2EC161D6A0DF}" type="presOf" srcId="{04EA0133-B423-40B5-8B06-8280F90E0BCE}" destId="{0EA4A5F4-DCC8-40D1-9160-D41E725559D7}" srcOrd="0" destOrd="0" presId="urn:microsoft.com/office/officeart/2005/8/layout/hierarchy2"/>
    <dgm:cxn modelId="{DF94F92E-E62B-4AD4-9D54-D5FB20F5C400}" type="presOf" srcId="{CE1E6930-E923-4EFB-8634-95E59426B8A4}" destId="{281A6B5A-9E8C-4C5F-BDE4-F4EC8A3E3514}" srcOrd="0" destOrd="0" presId="urn:microsoft.com/office/officeart/2005/8/layout/hierarchy2"/>
    <dgm:cxn modelId="{81B28788-969D-4A42-83A5-E68E79BEF90D}" type="presOf" srcId="{EFD1B558-D25F-47EA-B6DE-BAE476DC11EE}" destId="{A983D636-3235-436F-BD62-DDB644BC6864}" srcOrd="0" destOrd="0" presId="urn:microsoft.com/office/officeart/2005/8/layout/hierarchy2"/>
    <dgm:cxn modelId="{D741117C-8A09-41AF-B692-E86C179D5BBB}" type="presOf" srcId="{984A18FC-DB23-4CA9-82E4-5E6AF2228040}" destId="{449D759B-5FA0-4863-85FB-23528C315F39}" srcOrd="1" destOrd="0" presId="urn:microsoft.com/office/officeart/2005/8/layout/hierarchy2"/>
    <dgm:cxn modelId="{5E4A1F73-F2A0-4CC3-819D-0006C62FF3BF}" srcId="{90C3B4F1-2288-4047-8A96-91AA04A2E9FF}" destId="{4B78A2C6-3EB3-49D4-8387-5AA0C9185003}" srcOrd="1" destOrd="0" parTransId="{D0F690C1-ED97-4946-8E98-439F190AA9C1}" sibTransId="{0C411DA9-3290-42DA-B31A-D1F525266DF5}"/>
    <dgm:cxn modelId="{93A3DF49-58A7-4761-A324-BFB259EA8AD7}" type="presOf" srcId="{CE1E6930-E923-4EFB-8634-95E59426B8A4}" destId="{4A095829-3390-4F9B-9B44-376C6505988D}" srcOrd="1" destOrd="0" presId="urn:microsoft.com/office/officeart/2005/8/layout/hierarchy2"/>
    <dgm:cxn modelId="{9F6A8129-E258-4D2B-B5EF-0607DDE2C8ED}" srcId="{EF6D0FC2-DCCA-4E90-B9BE-D4D2595A1BE9}" destId="{90C3B4F1-2288-4047-8A96-91AA04A2E9FF}" srcOrd="1" destOrd="0" parTransId="{984A18FC-DB23-4CA9-82E4-5E6AF2228040}" sibTransId="{2F320638-8F23-49C0-A2B3-13A1C8E85DF4}"/>
    <dgm:cxn modelId="{ED055DA4-E26F-4392-A058-50423A05DC63}" type="presOf" srcId="{FFC4C620-7C0E-48ED-A734-C75E7BAB1BDF}" destId="{56CEA282-B03A-41CC-8A8C-EF254F3E7A18}" srcOrd="1" destOrd="0" presId="urn:microsoft.com/office/officeart/2005/8/layout/hierarchy2"/>
    <dgm:cxn modelId="{85B39EEF-62CB-47EB-AB66-B971F8298985}" srcId="{90C3B4F1-2288-4047-8A96-91AA04A2E9FF}" destId="{3D0B63D1-A2BA-4B17-96C7-8472AE7F56F8}" srcOrd="3" destOrd="0" parTransId="{59679FD3-4E73-4898-ADA9-77852092AF50}" sibTransId="{26EA8911-8ECE-43F7-B4C5-70D0AAFAC3F2}"/>
    <dgm:cxn modelId="{25E9A623-941D-4E43-97FA-17E9E123A312}" srcId="{04EA0133-B423-40B5-8B06-8280F90E0BCE}" destId="{533D77A1-45DA-4F08-B713-91DB5B626400}" srcOrd="1" destOrd="0" parTransId="{BB76E9ED-E02B-41A6-A06A-72898EDA8D87}" sibTransId="{6C85159D-F9AD-4D62-98B4-CB43160DECDB}"/>
    <dgm:cxn modelId="{B94F6B35-D106-4B9B-BA4F-A2E487C4C8B9}" srcId="{04EA0133-B423-40B5-8B06-8280F90E0BCE}" destId="{49E3DF59-8BF9-48D0-8C47-6772629B080C}" srcOrd="2" destOrd="0" parTransId="{FFC4C620-7C0E-48ED-A734-C75E7BAB1BDF}" sibTransId="{B725D028-C572-4E05-955B-5903FBFFA2EC}"/>
    <dgm:cxn modelId="{C9791CB9-C9FB-4167-8980-BBC75537F698}" type="presParOf" srcId="{888D5EA9-4CC0-4ADF-89F9-850DE9182F34}" destId="{E72B30E4-B7A8-4E81-BFF0-F191CF76B11B}" srcOrd="0" destOrd="0" presId="urn:microsoft.com/office/officeart/2005/8/layout/hierarchy2"/>
    <dgm:cxn modelId="{2573ED58-C72C-4517-8BE5-21C938FEA9D8}" type="presParOf" srcId="{E72B30E4-B7A8-4E81-BFF0-F191CF76B11B}" destId="{349801AA-D9C1-4B82-8B31-1DD2B68FE93D}" srcOrd="0" destOrd="0" presId="urn:microsoft.com/office/officeart/2005/8/layout/hierarchy2"/>
    <dgm:cxn modelId="{457A0D2E-3E44-4B60-830B-2AB94D29BD5A}" type="presParOf" srcId="{E72B30E4-B7A8-4E81-BFF0-F191CF76B11B}" destId="{BDB23304-05C1-438D-A7B0-D3E1CAD2617C}" srcOrd="1" destOrd="0" presId="urn:microsoft.com/office/officeart/2005/8/layout/hierarchy2"/>
    <dgm:cxn modelId="{71F00F75-BA08-4AFB-8BFD-FF0308A7EE0A}" type="presParOf" srcId="{BDB23304-05C1-438D-A7B0-D3E1CAD2617C}" destId="{4AA70A89-A3A6-4345-832B-CB65B1785775}" srcOrd="0" destOrd="0" presId="urn:microsoft.com/office/officeart/2005/8/layout/hierarchy2"/>
    <dgm:cxn modelId="{81A2E891-EA1E-4C24-8669-D5E8B8A5C418}" type="presParOf" srcId="{4AA70A89-A3A6-4345-832B-CB65B1785775}" destId="{B9A72D90-1C55-40DE-8BD9-9245980850DA}" srcOrd="0" destOrd="0" presId="urn:microsoft.com/office/officeart/2005/8/layout/hierarchy2"/>
    <dgm:cxn modelId="{E9E5FDC9-79EC-4C07-A121-46D73638AD62}" type="presParOf" srcId="{BDB23304-05C1-438D-A7B0-D3E1CAD2617C}" destId="{85CE4DE5-16A7-41EA-B029-11219054CBC5}" srcOrd="1" destOrd="0" presId="urn:microsoft.com/office/officeart/2005/8/layout/hierarchy2"/>
    <dgm:cxn modelId="{5A451A59-E3B1-4515-8D61-B81653AEEB42}" type="presParOf" srcId="{85CE4DE5-16A7-41EA-B029-11219054CBC5}" destId="{0EA4A5F4-DCC8-40D1-9160-D41E725559D7}" srcOrd="0" destOrd="0" presId="urn:microsoft.com/office/officeart/2005/8/layout/hierarchy2"/>
    <dgm:cxn modelId="{DA169F18-53A6-42B4-AB27-25C2251AF922}" type="presParOf" srcId="{85CE4DE5-16A7-41EA-B029-11219054CBC5}" destId="{C94EFCAA-250E-427A-8986-AFC13285C51A}" srcOrd="1" destOrd="0" presId="urn:microsoft.com/office/officeart/2005/8/layout/hierarchy2"/>
    <dgm:cxn modelId="{22619D56-EDD1-4190-998D-8CB9A3117A1B}" type="presParOf" srcId="{C94EFCAA-250E-427A-8986-AFC13285C51A}" destId="{6BBD33CF-2919-4214-90A6-5B45AC236AD7}" srcOrd="0" destOrd="0" presId="urn:microsoft.com/office/officeart/2005/8/layout/hierarchy2"/>
    <dgm:cxn modelId="{18A3DE9B-26D8-4E70-A33C-3B32EC870AEE}" type="presParOf" srcId="{6BBD33CF-2919-4214-90A6-5B45AC236AD7}" destId="{F60D934F-F380-4FC2-9201-6612BD0CADCC}" srcOrd="0" destOrd="0" presId="urn:microsoft.com/office/officeart/2005/8/layout/hierarchy2"/>
    <dgm:cxn modelId="{A5C4A025-DC92-4173-AEE0-8EEBD16A84B4}" type="presParOf" srcId="{C94EFCAA-250E-427A-8986-AFC13285C51A}" destId="{824E2FDB-3202-4E87-98FF-FF08243DAB90}" srcOrd="1" destOrd="0" presId="urn:microsoft.com/office/officeart/2005/8/layout/hierarchy2"/>
    <dgm:cxn modelId="{14FEB696-335D-4F60-83E8-1A9F21569767}" type="presParOf" srcId="{824E2FDB-3202-4E87-98FF-FF08243DAB90}" destId="{ECB23D1A-FFCF-4F25-8527-305A4A31D111}" srcOrd="0" destOrd="0" presId="urn:microsoft.com/office/officeart/2005/8/layout/hierarchy2"/>
    <dgm:cxn modelId="{5B49B7E7-DAC6-4E2B-8658-1DE1FC4377F3}" type="presParOf" srcId="{824E2FDB-3202-4E87-98FF-FF08243DAB90}" destId="{E99166AF-28DF-4041-98C7-D1D3E7AA7B9E}" srcOrd="1" destOrd="0" presId="urn:microsoft.com/office/officeart/2005/8/layout/hierarchy2"/>
    <dgm:cxn modelId="{9C4C4297-5C15-4DCE-8A4E-DAFD975EE9B5}" type="presParOf" srcId="{C94EFCAA-250E-427A-8986-AFC13285C51A}" destId="{FBC75CA1-F94D-4696-8539-D163FCCCBE77}" srcOrd="2" destOrd="0" presId="urn:microsoft.com/office/officeart/2005/8/layout/hierarchy2"/>
    <dgm:cxn modelId="{D982735F-FC35-4DDC-AF56-A4E3AC0D4364}" type="presParOf" srcId="{FBC75CA1-F94D-4696-8539-D163FCCCBE77}" destId="{89CDF79A-D554-4CF1-BCEF-0330B95E22A4}" srcOrd="0" destOrd="0" presId="urn:microsoft.com/office/officeart/2005/8/layout/hierarchy2"/>
    <dgm:cxn modelId="{330ECBC7-46BE-4095-B2C4-E92267557713}" type="presParOf" srcId="{C94EFCAA-250E-427A-8986-AFC13285C51A}" destId="{413126E0-E8A2-4669-A568-3FD2F8F9A125}" srcOrd="3" destOrd="0" presId="urn:microsoft.com/office/officeart/2005/8/layout/hierarchy2"/>
    <dgm:cxn modelId="{E1706060-9DF1-4C1A-9E28-AD7462845E84}" type="presParOf" srcId="{413126E0-E8A2-4669-A568-3FD2F8F9A125}" destId="{67F3B027-A787-47A3-9DCC-F43CADFD675F}" srcOrd="0" destOrd="0" presId="urn:microsoft.com/office/officeart/2005/8/layout/hierarchy2"/>
    <dgm:cxn modelId="{2B72A94F-5C5F-4B4F-A003-E386A9B164E3}" type="presParOf" srcId="{413126E0-E8A2-4669-A568-3FD2F8F9A125}" destId="{8E1797A0-F25C-4B84-82D0-93E7DD80F9BA}" srcOrd="1" destOrd="0" presId="urn:microsoft.com/office/officeart/2005/8/layout/hierarchy2"/>
    <dgm:cxn modelId="{85A62566-0D43-4389-8EAE-150998D4F2FA}" type="presParOf" srcId="{C94EFCAA-250E-427A-8986-AFC13285C51A}" destId="{3DE14EEC-6C35-4EF3-BA0B-5438FEBC16A0}" srcOrd="4" destOrd="0" presId="urn:microsoft.com/office/officeart/2005/8/layout/hierarchy2"/>
    <dgm:cxn modelId="{FB1C1927-433D-4B75-96FD-A713B498EDE8}" type="presParOf" srcId="{3DE14EEC-6C35-4EF3-BA0B-5438FEBC16A0}" destId="{56CEA282-B03A-41CC-8A8C-EF254F3E7A18}" srcOrd="0" destOrd="0" presId="urn:microsoft.com/office/officeart/2005/8/layout/hierarchy2"/>
    <dgm:cxn modelId="{C82BEEBF-A8AF-4EC7-9595-9CA5984A7B3E}" type="presParOf" srcId="{C94EFCAA-250E-427A-8986-AFC13285C51A}" destId="{AAD7E4E7-06A6-433D-998A-361CBB1E61C1}" srcOrd="5" destOrd="0" presId="urn:microsoft.com/office/officeart/2005/8/layout/hierarchy2"/>
    <dgm:cxn modelId="{61D04E4C-35B5-4E80-A544-65F7EC75CB87}" type="presParOf" srcId="{AAD7E4E7-06A6-433D-998A-361CBB1E61C1}" destId="{1A523B74-D03B-481B-B8A3-F57D5EA187FF}" srcOrd="0" destOrd="0" presId="urn:microsoft.com/office/officeart/2005/8/layout/hierarchy2"/>
    <dgm:cxn modelId="{7E139AE3-FAE2-463D-B3C5-585C25046AB5}" type="presParOf" srcId="{AAD7E4E7-06A6-433D-998A-361CBB1E61C1}" destId="{3D282DC7-8266-45B8-83C9-98743BC9F47F}" srcOrd="1" destOrd="0" presId="urn:microsoft.com/office/officeart/2005/8/layout/hierarchy2"/>
    <dgm:cxn modelId="{8FB939A7-D6EA-40EE-9A31-40CA4FDF2F6E}" type="presParOf" srcId="{C94EFCAA-250E-427A-8986-AFC13285C51A}" destId="{281A6B5A-9E8C-4C5F-BDE4-F4EC8A3E3514}" srcOrd="6" destOrd="0" presId="urn:microsoft.com/office/officeart/2005/8/layout/hierarchy2"/>
    <dgm:cxn modelId="{B1919EA1-6302-4A0E-B0E4-6DBDAB3F41F2}" type="presParOf" srcId="{281A6B5A-9E8C-4C5F-BDE4-F4EC8A3E3514}" destId="{4A095829-3390-4F9B-9B44-376C6505988D}" srcOrd="0" destOrd="0" presId="urn:microsoft.com/office/officeart/2005/8/layout/hierarchy2"/>
    <dgm:cxn modelId="{F02ECFC2-54CD-404F-9C93-7D98DEAA4519}" type="presParOf" srcId="{C94EFCAA-250E-427A-8986-AFC13285C51A}" destId="{00BA0A83-8D39-468F-95FF-EE907D5CC3B6}" srcOrd="7" destOrd="0" presId="urn:microsoft.com/office/officeart/2005/8/layout/hierarchy2"/>
    <dgm:cxn modelId="{62FB9316-CB78-40BE-A166-DB161114E487}" type="presParOf" srcId="{00BA0A83-8D39-468F-95FF-EE907D5CC3B6}" destId="{906E305C-D325-4464-9603-04B6F7871F4C}" srcOrd="0" destOrd="0" presId="urn:microsoft.com/office/officeart/2005/8/layout/hierarchy2"/>
    <dgm:cxn modelId="{AA8145B7-9F52-4327-BBCC-5AFF158A9E92}" type="presParOf" srcId="{00BA0A83-8D39-468F-95FF-EE907D5CC3B6}" destId="{C933384A-EC01-411A-8A2E-1A2802F4EEC4}" srcOrd="1" destOrd="0" presId="urn:microsoft.com/office/officeart/2005/8/layout/hierarchy2"/>
    <dgm:cxn modelId="{1AB33FED-9210-4215-A7AD-355001FAC905}" type="presParOf" srcId="{BDB23304-05C1-438D-A7B0-D3E1CAD2617C}" destId="{ADD60F7E-F129-4FAA-9717-6BBCD5214DDA}" srcOrd="2" destOrd="0" presId="urn:microsoft.com/office/officeart/2005/8/layout/hierarchy2"/>
    <dgm:cxn modelId="{2397B0AA-1D9B-4954-93DC-AD2DC5DD763F}" type="presParOf" srcId="{ADD60F7E-F129-4FAA-9717-6BBCD5214DDA}" destId="{449D759B-5FA0-4863-85FB-23528C315F39}" srcOrd="0" destOrd="0" presId="urn:microsoft.com/office/officeart/2005/8/layout/hierarchy2"/>
    <dgm:cxn modelId="{8C4168F0-D559-478D-AAE6-E5EEA3CBB219}" type="presParOf" srcId="{BDB23304-05C1-438D-A7B0-D3E1CAD2617C}" destId="{9404CF60-5CFB-42DC-B559-4DEB8536120B}" srcOrd="3" destOrd="0" presId="urn:microsoft.com/office/officeart/2005/8/layout/hierarchy2"/>
    <dgm:cxn modelId="{F2AB636B-D0BF-4077-80BE-3440A8924B16}" type="presParOf" srcId="{9404CF60-5CFB-42DC-B559-4DEB8536120B}" destId="{0F98E39D-9477-4FD6-913C-B6D96817538C}" srcOrd="0" destOrd="0" presId="urn:microsoft.com/office/officeart/2005/8/layout/hierarchy2"/>
    <dgm:cxn modelId="{38E73102-EECD-4105-902E-B8DB87CD173D}" type="presParOf" srcId="{9404CF60-5CFB-42DC-B559-4DEB8536120B}" destId="{9F9B2178-2060-4F9A-8136-6DFD3E30323E}" srcOrd="1" destOrd="0" presId="urn:microsoft.com/office/officeart/2005/8/layout/hierarchy2"/>
    <dgm:cxn modelId="{E462CA78-7922-4AE9-9606-FDB741BE171B}" type="presParOf" srcId="{9F9B2178-2060-4F9A-8136-6DFD3E30323E}" destId="{1A87A03B-87E2-4E67-8D08-2D1AD5866C90}" srcOrd="0" destOrd="0" presId="urn:microsoft.com/office/officeart/2005/8/layout/hierarchy2"/>
    <dgm:cxn modelId="{3AC3C4D2-6F3A-4A00-B6A2-BEFC4A16448C}" type="presParOf" srcId="{1A87A03B-87E2-4E67-8D08-2D1AD5866C90}" destId="{5E1A914C-9D96-415D-BAEC-BDC5CEF7EEE2}" srcOrd="0" destOrd="0" presId="urn:microsoft.com/office/officeart/2005/8/layout/hierarchy2"/>
    <dgm:cxn modelId="{CBC56650-4E2D-446B-9EAD-53064B508F3D}" type="presParOf" srcId="{9F9B2178-2060-4F9A-8136-6DFD3E30323E}" destId="{C2819769-1B23-4692-BF0A-3E0D5652B9F9}" srcOrd="1" destOrd="0" presId="urn:microsoft.com/office/officeart/2005/8/layout/hierarchy2"/>
    <dgm:cxn modelId="{E31F4054-45DF-4E38-A169-01A66A65BFA9}" type="presParOf" srcId="{C2819769-1B23-4692-BF0A-3E0D5652B9F9}" destId="{A983D636-3235-436F-BD62-DDB644BC6864}" srcOrd="0" destOrd="0" presId="urn:microsoft.com/office/officeart/2005/8/layout/hierarchy2"/>
    <dgm:cxn modelId="{E3299C86-8F27-4FC0-B475-795A6CAF1244}" type="presParOf" srcId="{C2819769-1B23-4692-BF0A-3E0D5652B9F9}" destId="{CFED1340-8B0C-415F-9579-EB971EE79AF8}" srcOrd="1" destOrd="0" presId="urn:microsoft.com/office/officeart/2005/8/layout/hierarchy2"/>
    <dgm:cxn modelId="{80189C4F-C023-493A-B7A9-9E20BCA7FED1}" type="presParOf" srcId="{9F9B2178-2060-4F9A-8136-6DFD3E30323E}" destId="{4077A17C-4E0C-4DF4-A91D-92B88CD103A3}" srcOrd="2" destOrd="0" presId="urn:microsoft.com/office/officeart/2005/8/layout/hierarchy2"/>
    <dgm:cxn modelId="{165FC1F7-2D78-476D-A017-DB7ECFFB90A3}" type="presParOf" srcId="{4077A17C-4E0C-4DF4-A91D-92B88CD103A3}" destId="{3F877650-7E89-4984-83DC-A2430573A9BB}" srcOrd="0" destOrd="0" presId="urn:microsoft.com/office/officeart/2005/8/layout/hierarchy2"/>
    <dgm:cxn modelId="{EBE9ADD6-DD58-4B48-8B4B-F4132A6582E5}" type="presParOf" srcId="{9F9B2178-2060-4F9A-8136-6DFD3E30323E}" destId="{9A66127E-0831-4F0B-8B1F-8D55D6BBEC36}" srcOrd="3" destOrd="0" presId="urn:microsoft.com/office/officeart/2005/8/layout/hierarchy2"/>
    <dgm:cxn modelId="{E1B85F5B-1B22-449A-BC0F-3A0B9C633549}" type="presParOf" srcId="{9A66127E-0831-4F0B-8B1F-8D55D6BBEC36}" destId="{5802D046-5ABB-4471-976F-ED6B844932BF}" srcOrd="0" destOrd="0" presId="urn:microsoft.com/office/officeart/2005/8/layout/hierarchy2"/>
    <dgm:cxn modelId="{B0BEF899-D4CC-4A86-B44B-B68A4C5AEF1A}" type="presParOf" srcId="{9A66127E-0831-4F0B-8B1F-8D55D6BBEC36}" destId="{BC19792B-5ABA-4C0A-809E-62395AF328F7}" srcOrd="1" destOrd="0" presId="urn:microsoft.com/office/officeart/2005/8/layout/hierarchy2"/>
    <dgm:cxn modelId="{A3E2A0D6-4891-421C-BCCC-B41717DD54C2}" type="presParOf" srcId="{9F9B2178-2060-4F9A-8136-6DFD3E30323E}" destId="{2A2F1687-526D-4F2D-9121-85CCA9346E75}" srcOrd="4" destOrd="0" presId="urn:microsoft.com/office/officeart/2005/8/layout/hierarchy2"/>
    <dgm:cxn modelId="{87D033BE-7256-4B4C-9F7E-896ABAE04F4E}" type="presParOf" srcId="{2A2F1687-526D-4F2D-9121-85CCA9346E75}" destId="{B32563BE-8F78-40BE-B571-4B61489E80B4}" srcOrd="0" destOrd="0" presId="urn:microsoft.com/office/officeart/2005/8/layout/hierarchy2"/>
    <dgm:cxn modelId="{0190149A-DE91-4599-9E24-C62CE72E6254}" type="presParOf" srcId="{9F9B2178-2060-4F9A-8136-6DFD3E30323E}" destId="{63BB5844-1785-4F90-B99E-F007F9F0879B}" srcOrd="5" destOrd="0" presId="urn:microsoft.com/office/officeart/2005/8/layout/hierarchy2"/>
    <dgm:cxn modelId="{1873C41C-DA32-486E-962A-7950254E3504}" type="presParOf" srcId="{63BB5844-1785-4F90-B99E-F007F9F0879B}" destId="{2CFC73B7-5CF8-4873-BF74-E98CB1CDDB53}" srcOrd="0" destOrd="0" presId="urn:microsoft.com/office/officeart/2005/8/layout/hierarchy2"/>
    <dgm:cxn modelId="{A45CE9A7-D395-480A-B5FC-3828B29C1E41}" type="presParOf" srcId="{63BB5844-1785-4F90-B99E-F007F9F0879B}" destId="{883D3DF7-80C5-4466-B99B-FBE06B6D13BB}" srcOrd="1" destOrd="0" presId="urn:microsoft.com/office/officeart/2005/8/layout/hierarchy2"/>
    <dgm:cxn modelId="{F497C3F8-6C3D-48D0-B597-26EE36034737}" type="presParOf" srcId="{9F9B2178-2060-4F9A-8136-6DFD3E30323E}" destId="{1F48238A-3A92-4B7F-8B5A-10EC12CF50E0}" srcOrd="6" destOrd="0" presId="urn:microsoft.com/office/officeart/2005/8/layout/hierarchy2"/>
    <dgm:cxn modelId="{1F5EC2B4-7EC9-4DFA-9BAE-3C82FEE67FD1}" type="presParOf" srcId="{1F48238A-3A92-4B7F-8B5A-10EC12CF50E0}" destId="{24290433-3C3D-4C91-8CF5-28E67EF9EC6E}" srcOrd="0" destOrd="0" presId="urn:microsoft.com/office/officeart/2005/8/layout/hierarchy2"/>
    <dgm:cxn modelId="{E7DCB2FC-4088-4B92-98FF-0B3302AE45A9}" type="presParOf" srcId="{9F9B2178-2060-4F9A-8136-6DFD3E30323E}" destId="{70B545E6-9C73-4386-A11D-CF03D44BC93A}" srcOrd="7" destOrd="0" presId="urn:microsoft.com/office/officeart/2005/8/layout/hierarchy2"/>
    <dgm:cxn modelId="{6443F0B9-74D6-4703-85E1-F78C8091CB7C}" type="presParOf" srcId="{70B545E6-9C73-4386-A11D-CF03D44BC93A}" destId="{B6FD28BD-D259-491C-8A10-4ADAAEF77098}" srcOrd="0" destOrd="0" presId="urn:microsoft.com/office/officeart/2005/8/layout/hierarchy2"/>
    <dgm:cxn modelId="{259AC010-886B-4FDD-9C94-EB2A98A91E32}" type="presParOf" srcId="{70B545E6-9C73-4386-A11D-CF03D44BC93A}" destId="{947D007E-3539-43B0-A45F-24A435215405}" srcOrd="1" destOrd="0" presId="urn:microsoft.com/office/officeart/2005/8/layout/hierarchy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F8E695-FB31-47FC-A67B-82418D9D63AF}" type="doc">
      <dgm:prSet loTypeId="urn:microsoft.com/office/officeart/2005/8/layout/cycle8" loCatId="cycle" qsTypeId="urn:microsoft.com/office/officeart/2005/8/quickstyle/simple1#4" qsCatId="simple" csTypeId="urn:microsoft.com/office/officeart/2005/8/colors/accent2_1" csCatId="accent2"/>
      <dgm:spPr/>
      <dgm:t>
        <a:bodyPr/>
        <a:lstStyle/>
        <a:p>
          <a:endParaRPr lang="zh-CN" altLang="en-US"/>
        </a:p>
      </dgm:t>
    </dgm:pt>
    <dgm:pt modelId="{89C1CCA6-1084-4FB3-9F33-D20480C559BE}">
      <dgm:prSet custT="1"/>
      <dgm:spPr/>
      <dgm:t>
        <a:bodyPr/>
        <a:lstStyle/>
        <a:p>
          <a:pPr rtl="0"/>
          <a:r>
            <a:rPr lang="zh-CN" sz="2000" b="1" dirty="0" smtClean="0"/>
            <a:t>当</a:t>
          </a:r>
          <a:r>
            <a:rPr lang="en-US" sz="2000" b="1" dirty="0" smtClean="0"/>
            <a:t>I/O</a:t>
          </a:r>
          <a:r>
            <a:rPr lang="zh-CN" sz="2000" b="1" dirty="0" smtClean="0"/>
            <a:t>引脚作为复用功能时，可选择复用推挽输出模式或复用开漏输出模式，在选择复用开漏输出模式时，需外接上拉电阻。</a:t>
          </a:r>
          <a:endParaRPr lang="zh-CN" sz="2000" b="1" dirty="0"/>
        </a:p>
      </dgm:t>
    </dgm:pt>
    <dgm:pt modelId="{DF804F2E-372D-469A-9427-3D208C1649B9}" type="parTrans" cxnId="{54B5B4FD-6283-4734-8399-E1E561E45315}">
      <dgm:prSet/>
      <dgm:spPr/>
      <dgm:t>
        <a:bodyPr/>
        <a:lstStyle/>
        <a:p>
          <a:endParaRPr lang="zh-CN" altLang="en-US" sz="2000" b="1"/>
        </a:p>
      </dgm:t>
    </dgm:pt>
    <dgm:pt modelId="{77E80AB6-8906-40D1-9EAD-B5746F7056A3}" type="sibTrans" cxnId="{54B5B4FD-6283-4734-8399-E1E561E45315}">
      <dgm:prSet/>
      <dgm:spPr/>
      <dgm:t>
        <a:bodyPr/>
        <a:lstStyle/>
        <a:p>
          <a:endParaRPr lang="zh-CN" altLang="en-US" sz="2000" b="1"/>
        </a:p>
      </dgm:t>
    </dgm:pt>
    <dgm:pt modelId="{3DB443E4-94E7-4D10-8A4E-0168DE9338AE}" type="pres">
      <dgm:prSet presAssocID="{BBF8E695-FB31-47FC-A67B-82418D9D63AF}" presName="compositeShape" presStyleCnt="0">
        <dgm:presLayoutVars>
          <dgm:chMax val="7"/>
          <dgm:dir/>
          <dgm:resizeHandles val="exact"/>
        </dgm:presLayoutVars>
      </dgm:prSet>
      <dgm:spPr/>
      <dgm:t>
        <a:bodyPr/>
        <a:lstStyle/>
        <a:p>
          <a:endParaRPr lang="zh-CN" altLang="en-US"/>
        </a:p>
      </dgm:t>
    </dgm:pt>
    <dgm:pt modelId="{1B8B3BAB-3584-4F11-B7A6-CD8C1B19CE99}" type="pres">
      <dgm:prSet presAssocID="{BBF8E695-FB31-47FC-A67B-82418D9D63AF}" presName="wedge1" presStyleLbl="node1" presStyleIdx="0" presStyleCnt="1"/>
      <dgm:spPr/>
      <dgm:t>
        <a:bodyPr/>
        <a:lstStyle/>
        <a:p>
          <a:endParaRPr lang="zh-CN" altLang="en-US"/>
        </a:p>
      </dgm:t>
    </dgm:pt>
    <dgm:pt modelId="{A0EAE872-D9B9-45E3-B399-76DD23C0C453}" type="pres">
      <dgm:prSet presAssocID="{BBF8E695-FB31-47FC-A67B-82418D9D63AF}" presName="dummy1a" presStyleCnt="0"/>
      <dgm:spPr/>
      <dgm:t>
        <a:bodyPr/>
        <a:lstStyle/>
        <a:p>
          <a:endParaRPr lang="zh-CN" altLang="en-US"/>
        </a:p>
      </dgm:t>
    </dgm:pt>
    <dgm:pt modelId="{65D7C47C-9F7F-4B51-9F54-6653BD37FD13}" type="pres">
      <dgm:prSet presAssocID="{BBF8E695-FB31-47FC-A67B-82418D9D63AF}" presName="dummy1b" presStyleCnt="0"/>
      <dgm:spPr/>
      <dgm:t>
        <a:bodyPr/>
        <a:lstStyle/>
        <a:p>
          <a:endParaRPr lang="zh-CN" altLang="en-US"/>
        </a:p>
      </dgm:t>
    </dgm:pt>
    <dgm:pt modelId="{AD6003A1-FF40-4D7D-8EAA-AB1808C7F104}" type="pres">
      <dgm:prSet presAssocID="{BBF8E695-FB31-47FC-A67B-82418D9D63AF}" presName="wedge1Tx" presStyleLbl="node1" presStyleIdx="0" presStyleCnt="1">
        <dgm:presLayoutVars>
          <dgm:chMax val="0"/>
          <dgm:chPref val="0"/>
          <dgm:bulletEnabled val="1"/>
        </dgm:presLayoutVars>
      </dgm:prSet>
      <dgm:spPr/>
      <dgm:t>
        <a:bodyPr/>
        <a:lstStyle/>
        <a:p>
          <a:endParaRPr lang="zh-CN" altLang="en-US"/>
        </a:p>
      </dgm:t>
    </dgm:pt>
    <dgm:pt modelId="{57D4D449-2DC4-4A3F-99D4-C0DF3652022D}" type="pres">
      <dgm:prSet presAssocID="{77E80AB6-8906-40D1-9EAD-B5746F7056A3}" presName="arrowWedge1single" presStyleLbl="fgSibTrans2D1" presStyleIdx="0" presStyleCnt="1"/>
      <dgm:spPr/>
      <dgm:t>
        <a:bodyPr/>
        <a:lstStyle/>
        <a:p>
          <a:endParaRPr lang="zh-CN" altLang="en-US"/>
        </a:p>
      </dgm:t>
    </dgm:pt>
  </dgm:ptLst>
  <dgm:cxnLst>
    <dgm:cxn modelId="{9B0FA6B1-90DA-491C-8B25-A9733EE4A4E4}" type="presOf" srcId="{89C1CCA6-1084-4FB3-9F33-D20480C559BE}" destId="{AD6003A1-FF40-4D7D-8EAA-AB1808C7F104}" srcOrd="1" destOrd="0" presId="urn:microsoft.com/office/officeart/2005/8/layout/cycle8"/>
    <dgm:cxn modelId="{54B5B4FD-6283-4734-8399-E1E561E45315}" srcId="{BBF8E695-FB31-47FC-A67B-82418D9D63AF}" destId="{89C1CCA6-1084-4FB3-9F33-D20480C559BE}" srcOrd="0" destOrd="0" parTransId="{DF804F2E-372D-469A-9427-3D208C1649B9}" sibTransId="{77E80AB6-8906-40D1-9EAD-B5746F7056A3}"/>
    <dgm:cxn modelId="{C352DB79-1F70-4F30-83B0-70EFC679EC95}" type="presOf" srcId="{89C1CCA6-1084-4FB3-9F33-D20480C559BE}" destId="{1B8B3BAB-3584-4F11-B7A6-CD8C1B19CE99}" srcOrd="0" destOrd="0" presId="urn:microsoft.com/office/officeart/2005/8/layout/cycle8"/>
    <dgm:cxn modelId="{3BF548E9-41C7-42D2-8703-B41C016F56B5}" type="presOf" srcId="{BBF8E695-FB31-47FC-A67B-82418D9D63AF}" destId="{3DB443E4-94E7-4D10-8A4E-0168DE9338AE}" srcOrd="0" destOrd="0" presId="urn:microsoft.com/office/officeart/2005/8/layout/cycle8"/>
    <dgm:cxn modelId="{605A8B60-DE5A-4F09-B66D-AC6092187BB8}" type="presParOf" srcId="{3DB443E4-94E7-4D10-8A4E-0168DE9338AE}" destId="{1B8B3BAB-3584-4F11-B7A6-CD8C1B19CE99}" srcOrd="0" destOrd="0" presId="urn:microsoft.com/office/officeart/2005/8/layout/cycle8"/>
    <dgm:cxn modelId="{630068B3-1461-4EE8-B427-DF648ABA3E7C}" type="presParOf" srcId="{3DB443E4-94E7-4D10-8A4E-0168DE9338AE}" destId="{A0EAE872-D9B9-45E3-B399-76DD23C0C453}" srcOrd="1" destOrd="0" presId="urn:microsoft.com/office/officeart/2005/8/layout/cycle8"/>
    <dgm:cxn modelId="{24269564-25F1-4D7F-8610-403B18C0BE79}" type="presParOf" srcId="{3DB443E4-94E7-4D10-8A4E-0168DE9338AE}" destId="{65D7C47C-9F7F-4B51-9F54-6653BD37FD13}" srcOrd="2" destOrd="0" presId="urn:microsoft.com/office/officeart/2005/8/layout/cycle8"/>
    <dgm:cxn modelId="{2D5EABF0-EABB-434E-9633-35F16D9F9E4F}" type="presParOf" srcId="{3DB443E4-94E7-4D10-8A4E-0168DE9338AE}" destId="{AD6003A1-FF40-4D7D-8EAA-AB1808C7F104}" srcOrd="3" destOrd="0" presId="urn:microsoft.com/office/officeart/2005/8/layout/cycle8"/>
    <dgm:cxn modelId="{D1454D78-7D72-4349-8E0D-EB964264C5F8}" type="presParOf" srcId="{3DB443E4-94E7-4D10-8A4E-0168DE9338AE}" destId="{57D4D449-2DC4-4A3F-99D4-C0DF3652022D}" srcOrd="4" destOrd="0" presId="urn:microsoft.com/office/officeart/2005/8/layout/cycle8"/>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28B11D6-DBD7-40CB-842A-97E759277E47}" type="doc">
      <dgm:prSet loTypeId="urn:microsoft.com/office/officeart/2008/layout/LinedList" loCatId="hierarchy" qsTypeId="urn:microsoft.com/office/officeart/2005/8/quickstyle/simple1#5" qsCatId="simple" csTypeId="urn:microsoft.com/office/officeart/2005/8/colors/colorful1#1" csCatId="colorful" phldr="1"/>
      <dgm:spPr/>
      <dgm:t>
        <a:bodyPr/>
        <a:lstStyle/>
        <a:p>
          <a:endParaRPr lang="zh-CN" altLang="en-US"/>
        </a:p>
      </dgm:t>
    </dgm:pt>
    <dgm:pt modelId="{4D5B6498-D33A-4AB4-A68D-E2B44512CFAF}">
      <dgm:prSet custT="1"/>
      <dgm:spPr/>
      <dgm:t>
        <a:bodyPr anchor="ctr"/>
        <a:lstStyle/>
        <a:p>
          <a:pPr rtl="0"/>
          <a:r>
            <a:rPr lang="zh-CN" sz="1800" b="1" dirty="0" smtClean="0"/>
            <a:t>上拉输入模式（</a:t>
          </a:r>
          <a:r>
            <a:rPr lang="en-US" sz="1800" b="1" dirty="0" smtClean="0"/>
            <a:t>Input Pull-up</a:t>
          </a:r>
          <a:r>
            <a:rPr lang="zh-CN" sz="1800" b="1" dirty="0" smtClean="0"/>
            <a:t>）</a:t>
          </a:r>
          <a:endParaRPr lang="zh-CN" sz="1800" dirty="0"/>
        </a:p>
      </dgm:t>
    </dgm:pt>
    <dgm:pt modelId="{31040CB1-B0EB-4EA8-8FD3-D804609C71D7}" type="parTrans" cxnId="{012519B2-F4E5-46C0-BB00-84F7D1A67EF4}">
      <dgm:prSet/>
      <dgm:spPr/>
      <dgm:t>
        <a:bodyPr/>
        <a:lstStyle/>
        <a:p>
          <a:endParaRPr lang="zh-CN" altLang="en-US" sz="2000"/>
        </a:p>
      </dgm:t>
    </dgm:pt>
    <dgm:pt modelId="{04AB1971-A064-4254-AC51-5B2A21654507}" type="sibTrans" cxnId="{012519B2-F4E5-46C0-BB00-84F7D1A67EF4}">
      <dgm:prSet/>
      <dgm:spPr/>
      <dgm:t>
        <a:bodyPr/>
        <a:lstStyle/>
        <a:p>
          <a:endParaRPr lang="zh-CN" altLang="en-US" sz="2000"/>
        </a:p>
      </dgm:t>
    </dgm:pt>
    <dgm:pt modelId="{84DB0D5F-BAE8-4630-9C0C-7333B0B9CACD}">
      <dgm:prSet custT="1"/>
      <dgm:spPr/>
      <dgm:t>
        <a:bodyPr/>
        <a:lstStyle/>
        <a:p>
          <a:pPr rtl="0"/>
          <a:r>
            <a:rPr lang="zh-CN" sz="1600" dirty="0" smtClean="0"/>
            <a:t>上拉输入模式，引脚内部有个上拉电阻，通过开关连接到电源</a:t>
          </a:r>
          <a:r>
            <a:rPr lang="en-US" sz="1600" dirty="0" smtClean="0"/>
            <a:t>VDD</a:t>
          </a:r>
          <a:r>
            <a:rPr lang="zh-CN" sz="1600" dirty="0" smtClean="0"/>
            <a:t>，当</a:t>
          </a:r>
          <a:r>
            <a:rPr lang="en-US" sz="1600" dirty="0" smtClean="0"/>
            <a:t>I/O</a:t>
          </a:r>
          <a:r>
            <a:rPr lang="zh-CN" sz="1600" dirty="0" smtClean="0"/>
            <a:t>引脚无输入信号时，默认输入高电平。</a:t>
          </a:r>
          <a:endParaRPr lang="zh-CN" sz="1600" dirty="0"/>
        </a:p>
      </dgm:t>
    </dgm:pt>
    <dgm:pt modelId="{6F9FFCB3-933A-44A6-8774-04C811FBD095}" type="parTrans" cxnId="{8609984A-F396-4A59-A836-6B9AFDADDA2D}">
      <dgm:prSet/>
      <dgm:spPr/>
      <dgm:t>
        <a:bodyPr/>
        <a:lstStyle/>
        <a:p>
          <a:endParaRPr lang="zh-CN" altLang="en-US" sz="2000"/>
        </a:p>
      </dgm:t>
    </dgm:pt>
    <dgm:pt modelId="{7385B14B-D32F-41F6-8E3D-2AE947BB5073}" type="sibTrans" cxnId="{8609984A-F396-4A59-A836-6B9AFDADDA2D}">
      <dgm:prSet/>
      <dgm:spPr/>
      <dgm:t>
        <a:bodyPr/>
        <a:lstStyle/>
        <a:p>
          <a:endParaRPr lang="zh-CN" altLang="en-US" sz="2000"/>
        </a:p>
      </dgm:t>
    </dgm:pt>
    <dgm:pt modelId="{D94B728A-53FA-406A-8234-5DC9AEEE8887}">
      <dgm:prSet custT="1"/>
      <dgm:spPr/>
      <dgm:t>
        <a:bodyPr anchor="ctr"/>
        <a:lstStyle/>
        <a:p>
          <a:pPr rtl="0"/>
          <a:r>
            <a:rPr lang="zh-CN" sz="1800" b="1" dirty="0" smtClean="0">
              <a:solidFill>
                <a:schemeClr val="accent5">
                  <a:lumMod val="75000"/>
                </a:schemeClr>
              </a:solidFill>
            </a:rPr>
            <a:t>下拉输入模式（</a:t>
          </a:r>
          <a:r>
            <a:rPr lang="en-US" sz="1800" b="1" dirty="0" smtClean="0">
              <a:solidFill>
                <a:schemeClr val="accent5">
                  <a:lumMod val="75000"/>
                </a:schemeClr>
              </a:solidFill>
            </a:rPr>
            <a:t>Input Pull-down</a:t>
          </a:r>
          <a:r>
            <a:rPr lang="zh-CN" sz="1800" b="1" dirty="0" smtClean="0">
              <a:solidFill>
                <a:schemeClr val="accent5">
                  <a:lumMod val="75000"/>
                </a:schemeClr>
              </a:solidFill>
            </a:rPr>
            <a:t>）</a:t>
          </a:r>
          <a:endParaRPr lang="zh-CN" sz="1800" b="1" dirty="0">
            <a:solidFill>
              <a:schemeClr val="accent5">
                <a:lumMod val="75000"/>
              </a:schemeClr>
            </a:solidFill>
          </a:endParaRPr>
        </a:p>
      </dgm:t>
    </dgm:pt>
    <dgm:pt modelId="{B932D44D-2538-4D40-9DE9-DBD24977EE6B}" type="parTrans" cxnId="{9B77DCB5-0935-4E93-9BC3-BE507C5A05AE}">
      <dgm:prSet/>
      <dgm:spPr/>
      <dgm:t>
        <a:bodyPr/>
        <a:lstStyle/>
        <a:p>
          <a:endParaRPr lang="zh-CN" altLang="en-US" sz="2000"/>
        </a:p>
      </dgm:t>
    </dgm:pt>
    <dgm:pt modelId="{1DCB6F2B-BF07-438C-8C5D-2C7DB2D33350}" type="sibTrans" cxnId="{9B77DCB5-0935-4E93-9BC3-BE507C5A05AE}">
      <dgm:prSet/>
      <dgm:spPr/>
      <dgm:t>
        <a:bodyPr/>
        <a:lstStyle/>
        <a:p>
          <a:endParaRPr lang="zh-CN" altLang="en-US" sz="2000"/>
        </a:p>
      </dgm:t>
    </dgm:pt>
    <dgm:pt modelId="{2CDF1FBE-108A-41CA-BA58-30199C26894B}">
      <dgm:prSet custT="1"/>
      <dgm:spPr/>
      <dgm:t>
        <a:bodyPr/>
        <a:lstStyle/>
        <a:p>
          <a:pPr rtl="0"/>
          <a:r>
            <a:rPr lang="zh-CN" sz="1600" dirty="0" smtClean="0"/>
            <a:t>下拉输入模式和上拉输入模式正好相反，当</a:t>
          </a:r>
          <a:r>
            <a:rPr lang="en-US" sz="1600" dirty="0" smtClean="0"/>
            <a:t>I/O</a:t>
          </a:r>
          <a:r>
            <a:rPr lang="zh-CN" sz="1600" dirty="0" smtClean="0"/>
            <a:t>引脚无输入信号时，默认输入低电平。</a:t>
          </a:r>
          <a:endParaRPr lang="zh-CN" sz="1600" dirty="0"/>
        </a:p>
      </dgm:t>
    </dgm:pt>
    <dgm:pt modelId="{AA29BBBF-CD92-45A7-B78D-94D63AA32466}" type="parTrans" cxnId="{515F8958-0EA9-4B98-AABA-B71895FDEA6E}">
      <dgm:prSet/>
      <dgm:spPr/>
      <dgm:t>
        <a:bodyPr/>
        <a:lstStyle/>
        <a:p>
          <a:endParaRPr lang="zh-CN" altLang="en-US" sz="2000"/>
        </a:p>
      </dgm:t>
    </dgm:pt>
    <dgm:pt modelId="{E20F9BA8-CBF6-4C0C-9E35-B2D769E074DC}" type="sibTrans" cxnId="{515F8958-0EA9-4B98-AABA-B71895FDEA6E}">
      <dgm:prSet/>
      <dgm:spPr/>
      <dgm:t>
        <a:bodyPr/>
        <a:lstStyle/>
        <a:p>
          <a:endParaRPr lang="zh-CN" altLang="en-US" sz="2000"/>
        </a:p>
      </dgm:t>
    </dgm:pt>
    <dgm:pt modelId="{9A77BCD0-2754-4269-A3A7-8AA109DB10F2}" type="pres">
      <dgm:prSet presAssocID="{128B11D6-DBD7-40CB-842A-97E759277E47}" presName="vert0" presStyleCnt="0">
        <dgm:presLayoutVars>
          <dgm:dir/>
          <dgm:animOne val="branch"/>
          <dgm:animLvl val="lvl"/>
        </dgm:presLayoutVars>
      </dgm:prSet>
      <dgm:spPr/>
      <dgm:t>
        <a:bodyPr/>
        <a:lstStyle/>
        <a:p>
          <a:endParaRPr lang="zh-CN" altLang="en-US"/>
        </a:p>
      </dgm:t>
    </dgm:pt>
    <dgm:pt modelId="{F9193ACF-CDF9-4570-8B78-D9979F55B8A4}" type="pres">
      <dgm:prSet presAssocID="{4D5B6498-D33A-4AB4-A68D-E2B44512CFAF}" presName="thickLine" presStyleLbl="alignNode1" presStyleIdx="0" presStyleCnt="2"/>
      <dgm:spPr/>
    </dgm:pt>
    <dgm:pt modelId="{7A2C5B19-0D68-4D1F-BED7-AE0A80FBE1A9}" type="pres">
      <dgm:prSet presAssocID="{4D5B6498-D33A-4AB4-A68D-E2B44512CFAF}" presName="horz1" presStyleCnt="0"/>
      <dgm:spPr/>
    </dgm:pt>
    <dgm:pt modelId="{3B2AA267-9B2C-43A5-984F-53975C68A69E}" type="pres">
      <dgm:prSet presAssocID="{4D5B6498-D33A-4AB4-A68D-E2B44512CFAF}" presName="tx1" presStyleLbl="revTx" presStyleIdx="0" presStyleCnt="4" custScaleX="127450" custScaleY="52762" custLinFactNeighborX="499" custLinFactNeighborY="6088"/>
      <dgm:spPr/>
      <dgm:t>
        <a:bodyPr/>
        <a:lstStyle/>
        <a:p>
          <a:endParaRPr lang="zh-CN" altLang="en-US"/>
        </a:p>
      </dgm:t>
    </dgm:pt>
    <dgm:pt modelId="{32600D5A-B515-47EB-AEB8-429BFDD30D4F}" type="pres">
      <dgm:prSet presAssocID="{4D5B6498-D33A-4AB4-A68D-E2B44512CFAF}" presName="vert1" presStyleCnt="0"/>
      <dgm:spPr/>
    </dgm:pt>
    <dgm:pt modelId="{B8023A03-33E8-4A80-952C-E17F2A6D90CE}" type="pres">
      <dgm:prSet presAssocID="{84DB0D5F-BAE8-4630-9C0C-7333B0B9CACD}" presName="vertSpace2a" presStyleCnt="0"/>
      <dgm:spPr/>
    </dgm:pt>
    <dgm:pt modelId="{9048C6E9-5EB4-47DF-8541-638EE7D7FD06}" type="pres">
      <dgm:prSet presAssocID="{84DB0D5F-BAE8-4630-9C0C-7333B0B9CACD}" presName="horz2" presStyleCnt="0"/>
      <dgm:spPr/>
    </dgm:pt>
    <dgm:pt modelId="{3473C7D7-2CB5-42A5-8375-33EAECAB746A}" type="pres">
      <dgm:prSet presAssocID="{84DB0D5F-BAE8-4630-9C0C-7333B0B9CACD}" presName="horzSpace2" presStyleCnt="0"/>
      <dgm:spPr/>
    </dgm:pt>
    <dgm:pt modelId="{86274A93-5903-4702-9552-772EAF425DFF}" type="pres">
      <dgm:prSet presAssocID="{84DB0D5F-BAE8-4630-9C0C-7333B0B9CACD}" presName="tx2" presStyleLbl="revTx" presStyleIdx="1" presStyleCnt="4" custScaleY="59598" custLinFactNeighborX="538" custLinFactNeighborY="4533"/>
      <dgm:spPr/>
      <dgm:t>
        <a:bodyPr/>
        <a:lstStyle/>
        <a:p>
          <a:endParaRPr lang="zh-CN" altLang="en-US"/>
        </a:p>
      </dgm:t>
    </dgm:pt>
    <dgm:pt modelId="{88851943-0A82-4B4F-AD7E-AED2B6ABDCC0}" type="pres">
      <dgm:prSet presAssocID="{84DB0D5F-BAE8-4630-9C0C-7333B0B9CACD}" presName="vert2" presStyleCnt="0"/>
      <dgm:spPr/>
    </dgm:pt>
    <dgm:pt modelId="{D13ADACA-4562-485B-BD90-DDC501ED7CF0}" type="pres">
      <dgm:prSet presAssocID="{84DB0D5F-BAE8-4630-9C0C-7333B0B9CACD}" presName="thinLine2b" presStyleLbl="callout" presStyleIdx="0" presStyleCnt="2" custLinFactY="-1123770" custLinFactNeighborX="-3099" custLinFactNeighborY="-1200000"/>
      <dgm:spPr/>
    </dgm:pt>
    <dgm:pt modelId="{F8154BAD-3B10-490C-A0A3-D6446E428166}" type="pres">
      <dgm:prSet presAssocID="{84DB0D5F-BAE8-4630-9C0C-7333B0B9CACD}" presName="vertSpace2b" presStyleCnt="0"/>
      <dgm:spPr/>
    </dgm:pt>
    <dgm:pt modelId="{4FF37045-EC9F-4592-B5E6-F659B4970D37}" type="pres">
      <dgm:prSet presAssocID="{D94B728A-53FA-406A-8234-5DC9AEEE8887}" presName="thickLine" presStyleLbl="alignNode1" presStyleIdx="1" presStyleCnt="2"/>
      <dgm:spPr/>
    </dgm:pt>
    <dgm:pt modelId="{38C80834-C2DE-44F2-892B-54B5ED809CF9}" type="pres">
      <dgm:prSet presAssocID="{D94B728A-53FA-406A-8234-5DC9AEEE8887}" presName="horz1" presStyleCnt="0"/>
      <dgm:spPr/>
    </dgm:pt>
    <dgm:pt modelId="{A708CDF9-D0A2-4A11-99BF-C1065EF811E1}" type="pres">
      <dgm:prSet presAssocID="{D94B728A-53FA-406A-8234-5DC9AEEE8887}" presName="tx1" presStyleLbl="revTx" presStyleIdx="2" presStyleCnt="4" custScaleX="136974" custScaleY="53381" custLinFactNeighborY="7685"/>
      <dgm:spPr/>
      <dgm:t>
        <a:bodyPr/>
        <a:lstStyle/>
        <a:p>
          <a:endParaRPr lang="zh-CN" altLang="en-US"/>
        </a:p>
      </dgm:t>
    </dgm:pt>
    <dgm:pt modelId="{86E03D87-D4C8-40F5-92D7-5A5701C77D4C}" type="pres">
      <dgm:prSet presAssocID="{D94B728A-53FA-406A-8234-5DC9AEEE8887}" presName="vert1" presStyleCnt="0"/>
      <dgm:spPr/>
    </dgm:pt>
    <dgm:pt modelId="{A1476BC9-4D0F-4143-B405-152D5B07BBF9}" type="pres">
      <dgm:prSet presAssocID="{2CDF1FBE-108A-41CA-BA58-30199C26894B}" presName="vertSpace2a" presStyleCnt="0"/>
      <dgm:spPr/>
    </dgm:pt>
    <dgm:pt modelId="{785BE037-C4DF-4C70-BFB4-883E0F553764}" type="pres">
      <dgm:prSet presAssocID="{2CDF1FBE-108A-41CA-BA58-30199C26894B}" presName="horz2" presStyleCnt="0"/>
      <dgm:spPr/>
    </dgm:pt>
    <dgm:pt modelId="{D3221B67-8A6A-4470-82FB-C98B7FC60B2B}" type="pres">
      <dgm:prSet presAssocID="{2CDF1FBE-108A-41CA-BA58-30199C26894B}" presName="horzSpace2" presStyleCnt="0"/>
      <dgm:spPr/>
    </dgm:pt>
    <dgm:pt modelId="{0D89C4F6-B9DD-4D5D-B624-544F3F90A348}" type="pres">
      <dgm:prSet presAssocID="{2CDF1FBE-108A-41CA-BA58-30199C26894B}" presName="tx2" presStyleLbl="revTx" presStyleIdx="3" presStyleCnt="4" custScaleY="67236"/>
      <dgm:spPr/>
      <dgm:t>
        <a:bodyPr/>
        <a:lstStyle/>
        <a:p>
          <a:endParaRPr lang="zh-CN" altLang="en-US"/>
        </a:p>
      </dgm:t>
    </dgm:pt>
    <dgm:pt modelId="{CEAE115D-AE64-4268-904F-73A96DBFE24C}" type="pres">
      <dgm:prSet presAssocID="{2CDF1FBE-108A-41CA-BA58-30199C26894B}" presName="vert2" presStyleCnt="0"/>
      <dgm:spPr/>
    </dgm:pt>
    <dgm:pt modelId="{4343A4F5-438E-458D-B77F-56057ED78A4D}" type="pres">
      <dgm:prSet presAssocID="{2CDF1FBE-108A-41CA-BA58-30199C26894B}" presName="thinLine2b" presStyleLbl="callout" presStyleIdx="1" presStyleCnt="2" custLinFactY="700000" custLinFactNeighborX="-4966" custLinFactNeighborY="726600"/>
      <dgm:spPr/>
    </dgm:pt>
    <dgm:pt modelId="{4F699137-80FF-4023-8559-A6B3AF815E69}" type="pres">
      <dgm:prSet presAssocID="{2CDF1FBE-108A-41CA-BA58-30199C26894B}" presName="vertSpace2b" presStyleCnt="0"/>
      <dgm:spPr/>
    </dgm:pt>
  </dgm:ptLst>
  <dgm:cxnLst>
    <dgm:cxn modelId="{F4DCD200-5C5B-43D9-ADD3-21CC95024643}" type="presOf" srcId="{4D5B6498-D33A-4AB4-A68D-E2B44512CFAF}" destId="{3B2AA267-9B2C-43A5-984F-53975C68A69E}" srcOrd="0" destOrd="0" presId="urn:microsoft.com/office/officeart/2008/layout/LinedList"/>
    <dgm:cxn modelId="{012519B2-F4E5-46C0-BB00-84F7D1A67EF4}" srcId="{128B11D6-DBD7-40CB-842A-97E759277E47}" destId="{4D5B6498-D33A-4AB4-A68D-E2B44512CFAF}" srcOrd="0" destOrd="0" parTransId="{31040CB1-B0EB-4EA8-8FD3-D804609C71D7}" sibTransId="{04AB1971-A064-4254-AC51-5B2A21654507}"/>
    <dgm:cxn modelId="{8609984A-F396-4A59-A836-6B9AFDADDA2D}" srcId="{4D5B6498-D33A-4AB4-A68D-E2B44512CFAF}" destId="{84DB0D5F-BAE8-4630-9C0C-7333B0B9CACD}" srcOrd="0" destOrd="0" parTransId="{6F9FFCB3-933A-44A6-8774-04C811FBD095}" sibTransId="{7385B14B-D32F-41F6-8E3D-2AE947BB5073}"/>
    <dgm:cxn modelId="{232A2658-893E-477E-AB7A-8FF225E3C4CA}" type="presOf" srcId="{128B11D6-DBD7-40CB-842A-97E759277E47}" destId="{9A77BCD0-2754-4269-A3A7-8AA109DB10F2}" srcOrd="0" destOrd="0" presId="urn:microsoft.com/office/officeart/2008/layout/LinedList"/>
    <dgm:cxn modelId="{7F9E16B2-4862-40D0-8AB2-5AE22B3E5DF8}" type="presOf" srcId="{84DB0D5F-BAE8-4630-9C0C-7333B0B9CACD}" destId="{86274A93-5903-4702-9552-772EAF425DFF}" srcOrd="0" destOrd="0" presId="urn:microsoft.com/office/officeart/2008/layout/LinedList"/>
    <dgm:cxn modelId="{C36A6C44-3D26-48E5-B476-6530DAF416EF}" type="presOf" srcId="{D94B728A-53FA-406A-8234-5DC9AEEE8887}" destId="{A708CDF9-D0A2-4A11-99BF-C1065EF811E1}" srcOrd="0" destOrd="0" presId="urn:microsoft.com/office/officeart/2008/layout/LinedList"/>
    <dgm:cxn modelId="{15C64D4A-52A9-4D8D-A0DA-0EF6F85198BD}" type="presOf" srcId="{2CDF1FBE-108A-41CA-BA58-30199C26894B}" destId="{0D89C4F6-B9DD-4D5D-B624-544F3F90A348}" srcOrd="0" destOrd="0" presId="urn:microsoft.com/office/officeart/2008/layout/LinedList"/>
    <dgm:cxn modelId="{9B77DCB5-0935-4E93-9BC3-BE507C5A05AE}" srcId="{128B11D6-DBD7-40CB-842A-97E759277E47}" destId="{D94B728A-53FA-406A-8234-5DC9AEEE8887}" srcOrd="1" destOrd="0" parTransId="{B932D44D-2538-4D40-9DE9-DBD24977EE6B}" sibTransId="{1DCB6F2B-BF07-438C-8C5D-2C7DB2D33350}"/>
    <dgm:cxn modelId="{515F8958-0EA9-4B98-AABA-B71895FDEA6E}" srcId="{D94B728A-53FA-406A-8234-5DC9AEEE8887}" destId="{2CDF1FBE-108A-41CA-BA58-30199C26894B}" srcOrd="0" destOrd="0" parTransId="{AA29BBBF-CD92-45A7-B78D-94D63AA32466}" sibTransId="{E20F9BA8-CBF6-4C0C-9E35-B2D769E074DC}"/>
    <dgm:cxn modelId="{ED1F07CD-02C8-40C5-B459-CA7D5D74F359}" type="presParOf" srcId="{9A77BCD0-2754-4269-A3A7-8AA109DB10F2}" destId="{F9193ACF-CDF9-4570-8B78-D9979F55B8A4}" srcOrd="0" destOrd="0" presId="urn:microsoft.com/office/officeart/2008/layout/LinedList"/>
    <dgm:cxn modelId="{0333CBB5-484C-454F-A27A-78C18AA41345}" type="presParOf" srcId="{9A77BCD0-2754-4269-A3A7-8AA109DB10F2}" destId="{7A2C5B19-0D68-4D1F-BED7-AE0A80FBE1A9}" srcOrd="1" destOrd="0" presId="urn:microsoft.com/office/officeart/2008/layout/LinedList"/>
    <dgm:cxn modelId="{25FE1829-2038-4746-B796-6869E319EEFF}" type="presParOf" srcId="{7A2C5B19-0D68-4D1F-BED7-AE0A80FBE1A9}" destId="{3B2AA267-9B2C-43A5-984F-53975C68A69E}" srcOrd="0" destOrd="0" presId="urn:microsoft.com/office/officeart/2008/layout/LinedList"/>
    <dgm:cxn modelId="{999C84C3-C294-460C-866C-E5F43050B9D6}" type="presParOf" srcId="{7A2C5B19-0D68-4D1F-BED7-AE0A80FBE1A9}" destId="{32600D5A-B515-47EB-AEB8-429BFDD30D4F}" srcOrd="1" destOrd="0" presId="urn:microsoft.com/office/officeart/2008/layout/LinedList"/>
    <dgm:cxn modelId="{8F3F1D56-8CB9-4B38-AF86-C80E2B8C164A}" type="presParOf" srcId="{32600D5A-B515-47EB-AEB8-429BFDD30D4F}" destId="{B8023A03-33E8-4A80-952C-E17F2A6D90CE}" srcOrd="0" destOrd="0" presId="urn:microsoft.com/office/officeart/2008/layout/LinedList"/>
    <dgm:cxn modelId="{574FA9C7-0D85-4A35-96B5-43FAAE4A96F1}" type="presParOf" srcId="{32600D5A-B515-47EB-AEB8-429BFDD30D4F}" destId="{9048C6E9-5EB4-47DF-8541-638EE7D7FD06}" srcOrd="1" destOrd="0" presId="urn:microsoft.com/office/officeart/2008/layout/LinedList"/>
    <dgm:cxn modelId="{D21DF058-5AAF-4FD3-B1BF-B6FAABCBDF0F}" type="presParOf" srcId="{9048C6E9-5EB4-47DF-8541-638EE7D7FD06}" destId="{3473C7D7-2CB5-42A5-8375-33EAECAB746A}" srcOrd="0" destOrd="0" presId="urn:microsoft.com/office/officeart/2008/layout/LinedList"/>
    <dgm:cxn modelId="{8CDE6303-9228-4EE6-A47B-3C98B17D4311}" type="presParOf" srcId="{9048C6E9-5EB4-47DF-8541-638EE7D7FD06}" destId="{86274A93-5903-4702-9552-772EAF425DFF}" srcOrd="1" destOrd="0" presId="urn:microsoft.com/office/officeart/2008/layout/LinedList"/>
    <dgm:cxn modelId="{EF504CBC-1F7B-446D-B79A-91C242B9F434}" type="presParOf" srcId="{9048C6E9-5EB4-47DF-8541-638EE7D7FD06}" destId="{88851943-0A82-4B4F-AD7E-AED2B6ABDCC0}" srcOrd="2" destOrd="0" presId="urn:microsoft.com/office/officeart/2008/layout/LinedList"/>
    <dgm:cxn modelId="{E038D9CF-1B12-444F-91EA-178DED37DFA8}" type="presParOf" srcId="{32600D5A-B515-47EB-AEB8-429BFDD30D4F}" destId="{D13ADACA-4562-485B-BD90-DDC501ED7CF0}" srcOrd="2" destOrd="0" presId="urn:microsoft.com/office/officeart/2008/layout/LinedList"/>
    <dgm:cxn modelId="{4525BB94-32D5-487D-B90C-4FA22E9F9782}" type="presParOf" srcId="{32600D5A-B515-47EB-AEB8-429BFDD30D4F}" destId="{F8154BAD-3B10-490C-A0A3-D6446E428166}" srcOrd="3" destOrd="0" presId="urn:microsoft.com/office/officeart/2008/layout/LinedList"/>
    <dgm:cxn modelId="{D76D694B-5100-4058-87E4-3654D13FA892}" type="presParOf" srcId="{9A77BCD0-2754-4269-A3A7-8AA109DB10F2}" destId="{4FF37045-EC9F-4592-B5E6-F659B4970D37}" srcOrd="2" destOrd="0" presId="urn:microsoft.com/office/officeart/2008/layout/LinedList"/>
    <dgm:cxn modelId="{9243C5DB-9B15-47F1-AF56-939B62F27B34}" type="presParOf" srcId="{9A77BCD0-2754-4269-A3A7-8AA109DB10F2}" destId="{38C80834-C2DE-44F2-892B-54B5ED809CF9}" srcOrd="3" destOrd="0" presId="urn:microsoft.com/office/officeart/2008/layout/LinedList"/>
    <dgm:cxn modelId="{775164F9-0CCE-43E5-B7E5-6D06E80D872D}" type="presParOf" srcId="{38C80834-C2DE-44F2-892B-54B5ED809CF9}" destId="{A708CDF9-D0A2-4A11-99BF-C1065EF811E1}" srcOrd="0" destOrd="0" presId="urn:microsoft.com/office/officeart/2008/layout/LinedList"/>
    <dgm:cxn modelId="{5B7F61C4-252E-4220-9D30-D534B407C952}" type="presParOf" srcId="{38C80834-C2DE-44F2-892B-54B5ED809CF9}" destId="{86E03D87-D4C8-40F5-92D7-5A5701C77D4C}" srcOrd="1" destOrd="0" presId="urn:microsoft.com/office/officeart/2008/layout/LinedList"/>
    <dgm:cxn modelId="{AA89D749-0605-4E5D-A0A5-F52FABAF31A3}" type="presParOf" srcId="{86E03D87-D4C8-40F5-92D7-5A5701C77D4C}" destId="{A1476BC9-4D0F-4143-B405-152D5B07BBF9}" srcOrd="0" destOrd="0" presId="urn:microsoft.com/office/officeart/2008/layout/LinedList"/>
    <dgm:cxn modelId="{BCB433B8-C733-4AF3-8EF8-AC745552334C}" type="presParOf" srcId="{86E03D87-D4C8-40F5-92D7-5A5701C77D4C}" destId="{785BE037-C4DF-4C70-BFB4-883E0F553764}" srcOrd="1" destOrd="0" presId="urn:microsoft.com/office/officeart/2008/layout/LinedList"/>
    <dgm:cxn modelId="{17182AB9-5FA0-400D-B6ED-1F8EFB452AB8}" type="presParOf" srcId="{785BE037-C4DF-4C70-BFB4-883E0F553764}" destId="{D3221B67-8A6A-4470-82FB-C98B7FC60B2B}" srcOrd="0" destOrd="0" presId="urn:microsoft.com/office/officeart/2008/layout/LinedList"/>
    <dgm:cxn modelId="{C75FE687-ABD1-4430-9F47-38B0485AEB4D}" type="presParOf" srcId="{785BE037-C4DF-4C70-BFB4-883E0F553764}" destId="{0D89C4F6-B9DD-4D5D-B624-544F3F90A348}" srcOrd="1" destOrd="0" presId="urn:microsoft.com/office/officeart/2008/layout/LinedList"/>
    <dgm:cxn modelId="{BF475FB4-77EB-4545-92BC-1F2B6265E2C7}" type="presParOf" srcId="{785BE037-C4DF-4C70-BFB4-883E0F553764}" destId="{CEAE115D-AE64-4268-904F-73A96DBFE24C}" srcOrd="2" destOrd="0" presId="urn:microsoft.com/office/officeart/2008/layout/LinedList"/>
    <dgm:cxn modelId="{EB616E9F-62E5-43CF-A540-9629355399D0}" type="presParOf" srcId="{86E03D87-D4C8-40F5-92D7-5A5701C77D4C}" destId="{4343A4F5-438E-458D-B77F-56057ED78A4D}" srcOrd="2" destOrd="0" presId="urn:microsoft.com/office/officeart/2008/layout/LinedList"/>
    <dgm:cxn modelId="{73E8F9A4-E5C2-4B5D-85A8-6684AD440D97}" type="presParOf" srcId="{86E03D87-D4C8-40F5-92D7-5A5701C77D4C}" destId="{4F699137-80FF-4023-8559-A6B3AF815E69}" srcOrd="3" destOrd="0" presId="urn:microsoft.com/office/officeart/2008/layout/Lined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8B11D6-DBD7-40CB-842A-97E759277E47}" type="doc">
      <dgm:prSet loTypeId="urn:microsoft.com/office/officeart/2008/layout/LinedList" loCatId="hierarchy" qsTypeId="urn:microsoft.com/office/officeart/2005/8/quickstyle/simple1#6" qsCatId="simple" csTypeId="urn:microsoft.com/office/officeart/2005/8/colors/colorful1#1" csCatId="colorful" phldr="1"/>
      <dgm:spPr/>
      <dgm:t>
        <a:bodyPr/>
        <a:lstStyle/>
        <a:p>
          <a:endParaRPr lang="zh-CN" altLang="en-US"/>
        </a:p>
      </dgm:t>
    </dgm:pt>
    <dgm:pt modelId="{25AEBFB7-EF2C-477C-80D4-C99F3A417397}">
      <dgm:prSet custT="1"/>
      <dgm:spPr/>
      <dgm:t>
        <a:bodyPr anchor="ctr"/>
        <a:lstStyle/>
        <a:p>
          <a:pPr rtl="0"/>
          <a:r>
            <a:rPr lang="zh-CN" altLang="en-US" sz="1800" b="1" dirty="0" smtClean="0">
              <a:solidFill>
                <a:srgbClr val="00B050"/>
              </a:solidFill>
            </a:rPr>
            <a:t>浮空输入模式</a:t>
          </a:r>
          <a:endParaRPr lang="zh-CN" altLang="en-US" sz="1800" b="1" dirty="0">
            <a:solidFill>
              <a:srgbClr val="00B050"/>
            </a:solidFill>
          </a:endParaRPr>
        </a:p>
      </dgm:t>
    </dgm:pt>
    <dgm:pt modelId="{72D07620-6146-4DD9-8D41-A59CB28BBC90}" type="parTrans" cxnId="{28C1B127-ED0E-4230-A65F-91E17F69FE85}">
      <dgm:prSet/>
      <dgm:spPr/>
      <dgm:t>
        <a:bodyPr/>
        <a:lstStyle/>
        <a:p>
          <a:endParaRPr lang="zh-CN" altLang="en-US" sz="2000"/>
        </a:p>
      </dgm:t>
    </dgm:pt>
    <dgm:pt modelId="{16F19A88-A18B-40B7-9377-802630DC27E6}" type="sibTrans" cxnId="{28C1B127-ED0E-4230-A65F-91E17F69FE85}">
      <dgm:prSet/>
      <dgm:spPr/>
      <dgm:t>
        <a:bodyPr/>
        <a:lstStyle/>
        <a:p>
          <a:endParaRPr lang="zh-CN" altLang="en-US" sz="2000"/>
        </a:p>
      </dgm:t>
    </dgm:pt>
    <dgm:pt modelId="{455C546A-80FF-44C6-898E-79FDDFBD024D}">
      <dgm:prSet custT="1"/>
      <dgm:spPr/>
      <dgm:t>
        <a:bodyPr/>
        <a:lstStyle/>
        <a:p>
          <a:pPr rtl="0"/>
          <a:r>
            <a:rPr lang="zh-CN" sz="1600" dirty="0" smtClean="0"/>
            <a:t>浮空输入模式下引脚内部既不接上拉电阻也不连接下拉电阻，直接经施密特触发器输入</a:t>
          </a:r>
          <a:r>
            <a:rPr lang="en-US" sz="1600" dirty="0" smtClean="0"/>
            <a:t>I/O</a:t>
          </a:r>
          <a:r>
            <a:rPr lang="zh-CN" sz="1600" dirty="0" smtClean="0"/>
            <a:t>引脚的信号。</a:t>
          </a:r>
          <a:endParaRPr lang="zh-CN" sz="1600" dirty="0"/>
        </a:p>
      </dgm:t>
    </dgm:pt>
    <dgm:pt modelId="{8217B62B-6AFC-4921-9963-C14A0D33BC99}" type="parTrans" cxnId="{DB800F92-69E7-4778-A42A-EA28CA85B429}">
      <dgm:prSet/>
      <dgm:spPr/>
      <dgm:t>
        <a:bodyPr/>
        <a:lstStyle/>
        <a:p>
          <a:endParaRPr lang="zh-CN" altLang="en-US" sz="2000"/>
        </a:p>
      </dgm:t>
    </dgm:pt>
    <dgm:pt modelId="{27098F0C-E437-4A04-B6AD-F0D228271E95}" type="sibTrans" cxnId="{DB800F92-69E7-4778-A42A-EA28CA85B429}">
      <dgm:prSet/>
      <dgm:spPr/>
      <dgm:t>
        <a:bodyPr/>
        <a:lstStyle/>
        <a:p>
          <a:endParaRPr lang="zh-CN" altLang="en-US" sz="2000"/>
        </a:p>
      </dgm:t>
    </dgm:pt>
    <dgm:pt modelId="{9A77BCD0-2754-4269-A3A7-8AA109DB10F2}" type="pres">
      <dgm:prSet presAssocID="{128B11D6-DBD7-40CB-842A-97E759277E47}" presName="vert0" presStyleCnt="0">
        <dgm:presLayoutVars>
          <dgm:dir/>
          <dgm:animOne val="branch"/>
          <dgm:animLvl val="lvl"/>
        </dgm:presLayoutVars>
      </dgm:prSet>
      <dgm:spPr/>
      <dgm:t>
        <a:bodyPr/>
        <a:lstStyle/>
        <a:p>
          <a:endParaRPr lang="zh-CN" altLang="en-US"/>
        </a:p>
      </dgm:t>
    </dgm:pt>
    <dgm:pt modelId="{312E7B9D-08F1-4BB2-8B8D-DFAFC8DBAC4E}" type="pres">
      <dgm:prSet presAssocID="{25AEBFB7-EF2C-477C-80D4-C99F3A417397}" presName="thickLine" presStyleLbl="alignNode1" presStyleIdx="0" presStyleCnt="1"/>
      <dgm:spPr/>
    </dgm:pt>
    <dgm:pt modelId="{68569DC9-3B42-4FAB-87E1-97786C143EBB}" type="pres">
      <dgm:prSet presAssocID="{25AEBFB7-EF2C-477C-80D4-C99F3A417397}" presName="horz1" presStyleCnt="0"/>
      <dgm:spPr/>
    </dgm:pt>
    <dgm:pt modelId="{2C085B24-F995-4734-88DA-24E9A08B77B3}" type="pres">
      <dgm:prSet presAssocID="{25AEBFB7-EF2C-477C-80D4-C99F3A417397}" presName="tx1" presStyleLbl="revTx" presStyleIdx="0" presStyleCnt="2" custScaleX="142824"/>
      <dgm:spPr/>
      <dgm:t>
        <a:bodyPr/>
        <a:lstStyle/>
        <a:p>
          <a:endParaRPr lang="zh-CN" altLang="en-US"/>
        </a:p>
      </dgm:t>
    </dgm:pt>
    <dgm:pt modelId="{5A7ED1F7-7336-4164-94BD-E9CC2FC46FDB}" type="pres">
      <dgm:prSet presAssocID="{25AEBFB7-EF2C-477C-80D4-C99F3A417397}" presName="vert1" presStyleCnt="0"/>
      <dgm:spPr/>
    </dgm:pt>
    <dgm:pt modelId="{F348308C-20C8-4C26-BF6E-BC5FFEF16594}" type="pres">
      <dgm:prSet presAssocID="{455C546A-80FF-44C6-898E-79FDDFBD024D}" presName="vertSpace2a" presStyleCnt="0"/>
      <dgm:spPr/>
    </dgm:pt>
    <dgm:pt modelId="{900313AB-F3BA-48DE-8D49-9B752E87A27B}" type="pres">
      <dgm:prSet presAssocID="{455C546A-80FF-44C6-898E-79FDDFBD024D}" presName="horz2" presStyleCnt="0"/>
      <dgm:spPr/>
    </dgm:pt>
    <dgm:pt modelId="{145DF056-D903-42A6-B89C-BBE728B37ACF}" type="pres">
      <dgm:prSet presAssocID="{455C546A-80FF-44C6-898E-79FDDFBD024D}" presName="horzSpace2" presStyleCnt="0"/>
      <dgm:spPr/>
    </dgm:pt>
    <dgm:pt modelId="{AC93868A-FD0A-48A9-88C7-DD9EE2F647CF}" type="pres">
      <dgm:prSet presAssocID="{455C546A-80FF-44C6-898E-79FDDFBD024D}" presName="tx2" presStyleLbl="revTx" presStyleIdx="1" presStyleCnt="2"/>
      <dgm:spPr/>
      <dgm:t>
        <a:bodyPr/>
        <a:lstStyle/>
        <a:p>
          <a:endParaRPr lang="zh-CN" altLang="en-US"/>
        </a:p>
      </dgm:t>
    </dgm:pt>
    <dgm:pt modelId="{60D84CC9-545A-446F-88D4-15F4CC28AA44}" type="pres">
      <dgm:prSet presAssocID="{455C546A-80FF-44C6-898E-79FDDFBD024D}" presName="vert2" presStyleCnt="0"/>
      <dgm:spPr/>
    </dgm:pt>
    <dgm:pt modelId="{48D1ADBE-22A8-416C-A6E9-4A0DB820BB90}" type="pres">
      <dgm:prSet presAssocID="{455C546A-80FF-44C6-898E-79FDDFBD024D}" presName="thinLine2b" presStyleLbl="callout" presStyleIdx="0" presStyleCnt="1"/>
      <dgm:spPr/>
    </dgm:pt>
    <dgm:pt modelId="{2895F30F-38CD-4B40-875B-6969FF8EE836}" type="pres">
      <dgm:prSet presAssocID="{455C546A-80FF-44C6-898E-79FDDFBD024D}" presName="vertSpace2b" presStyleCnt="0"/>
      <dgm:spPr/>
    </dgm:pt>
  </dgm:ptLst>
  <dgm:cxnLst>
    <dgm:cxn modelId="{76B3461F-EDEC-47A5-A95E-F24FCBC5F579}" type="presOf" srcId="{128B11D6-DBD7-40CB-842A-97E759277E47}" destId="{9A77BCD0-2754-4269-A3A7-8AA109DB10F2}" srcOrd="0" destOrd="0" presId="urn:microsoft.com/office/officeart/2008/layout/LinedList"/>
    <dgm:cxn modelId="{AA8642AD-7CF0-4B5A-8BE0-C65477D1DAC8}" type="presOf" srcId="{25AEBFB7-EF2C-477C-80D4-C99F3A417397}" destId="{2C085B24-F995-4734-88DA-24E9A08B77B3}" srcOrd="0" destOrd="0" presId="urn:microsoft.com/office/officeart/2008/layout/LinedList"/>
    <dgm:cxn modelId="{28C1B127-ED0E-4230-A65F-91E17F69FE85}" srcId="{128B11D6-DBD7-40CB-842A-97E759277E47}" destId="{25AEBFB7-EF2C-477C-80D4-C99F3A417397}" srcOrd="0" destOrd="0" parTransId="{72D07620-6146-4DD9-8D41-A59CB28BBC90}" sibTransId="{16F19A88-A18B-40B7-9377-802630DC27E6}"/>
    <dgm:cxn modelId="{DB800F92-69E7-4778-A42A-EA28CA85B429}" srcId="{25AEBFB7-EF2C-477C-80D4-C99F3A417397}" destId="{455C546A-80FF-44C6-898E-79FDDFBD024D}" srcOrd="0" destOrd="0" parTransId="{8217B62B-6AFC-4921-9963-C14A0D33BC99}" sibTransId="{27098F0C-E437-4A04-B6AD-F0D228271E95}"/>
    <dgm:cxn modelId="{B4AC770E-C20A-486A-AE9E-E11C61A7A5B6}" type="presOf" srcId="{455C546A-80FF-44C6-898E-79FDDFBD024D}" destId="{AC93868A-FD0A-48A9-88C7-DD9EE2F647CF}" srcOrd="0" destOrd="0" presId="urn:microsoft.com/office/officeart/2008/layout/LinedList"/>
    <dgm:cxn modelId="{4C50F8A5-D1C3-4843-83D4-B3CA770DBA00}" type="presParOf" srcId="{9A77BCD0-2754-4269-A3A7-8AA109DB10F2}" destId="{312E7B9D-08F1-4BB2-8B8D-DFAFC8DBAC4E}" srcOrd="0" destOrd="0" presId="urn:microsoft.com/office/officeart/2008/layout/LinedList"/>
    <dgm:cxn modelId="{887BE957-285B-4B05-8DDA-F4B002873683}" type="presParOf" srcId="{9A77BCD0-2754-4269-A3A7-8AA109DB10F2}" destId="{68569DC9-3B42-4FAB-87E1-97786C143EBB}" srcOrd="1" destOrd="0" presId="urn:microsoft.com/office/officeart/2008/layout/LinedList"/>
    <dgm:cxn modelId="{3764DB6C-73EF-48D9-907C-BFF787AB7742}" type="presParOf" srcId="{68569DC9-3B42-4FAB-87E1-97786C143EBB}" destId="{2C085B24-F995-4734-88DA-24E9A08B77B3}" srcOrd="0" destOrd="0" presId="urn:microsoft.com/office/officeart/2008/layout/LinedList"/>
    <dgm:cxn modelId="{13ACC77C-AD04-494F-A542-F10C097ECE51}" type="presParOf" srcId="{68569DC9-3B42-4FAB-87E1-97786C143EBB}" destId="{5A7ED1F7-7336-4164-94BD-E9CC2FC46FDB}" srcOrd="1" destOrd="0" presId="urn:microsoft.com/office/officeart/2008/layout/LinedList"/>
    <dgm:cxn modelId="{77584A29-A0B2-4DD1-9A6D-577B5316B8A0}" type="presParOf" srcId="{5A7ED1F7-7336-4164-94BD-E9CC2FC46FDB}" destId="{F348308C-20C8-4C26-BF6E-BC5FFEF16594}" srcOrd="0" destOrd="0" presId="urn:microsoft.com/office/officeart/2008/layout/LinedList"/>
    <dgm:cxn modelId="{6BCA9A32-C93A-4E0A-A515-215336A5FB81}" type="presParOf" srcId="{5A7ED1F7-7336-4164-94BD-E9CC2FC46FDB}" destId="{900313AB-F3BA-48DE-8D49-9B752E87A27B}" srcOrd="1" destOrd="0" presId="urn:microsoft.com/office/officeart/2008/layout/LinedList"/>
    <dgm:cxn modelId="{A6F40BC1-9B70-4276-93B6-8A2BB9C83EE2}" type="presParOf" srcId="{900313AB-F3BA-48DE-8D49-9B752E87A27B}" destId="{145DF056-D903-42A6-B89C-BBE728B37ACF}" srcOrd="0" destOrd="0" presId="urn:microsoft.com/office/officeart/2008/layout/LinedList"/>
    <dgm:cxn modelId="{78C5BC1C-2FA0-4E98-ACB4-30621E228889}" type="presParOf" srcId="{900313AB-F3BA-48DE-8D49-9B752E87A27B}" destId="{AC93868A-FD0A-48A9-88C7-DD9EE2F647CF}" srcOrd="1" destOrd="0" presId="urn:microsoft.com/office/officeart/2008/layout/LinedList"/>
    <dgm:cxn modelId="{FDC6E63E-0C2D-409D-90D1-30686540D7C6}" type="presParOf" srcId="{900313AB-F3BA-48DE-8D49-9B752E87A27B}" destId="{60D84CC9-545A-446F-88D4-15F4CC28AA44}" srcOrd="2" destOrd="0" presId="urn:microsoft.com/office/officeart/2008/layout/LinedList"/>
    <dgm:cxn modelId="{5CE8486E-C155-43AA-B9ED-8EB2FD67CA24}" type="presParOf" srcId="{5A7ED1F7-7336-4164-94BD-E9CC2FC46FDB}" destId="{48D1ADBE-22A8-416C-A6E9-4A0DB820BB90}" srcOrd="2" destOrd="0" presId="urn:microsoft.com/office/officeart/2008/layout/LinedList"/>
    <dgm:cxn modelId="{8BBDDE08-3F5C-4B28-9EC7-7F1559E67C19}" type="presParOf" srcId="{5A7ED1F7-7336-4164-94BD-E9CC2FC46FDB}" destId="{2895F30F-38CD-4B40-875B-6969FF8EE836}" srcOrd="3" destOrd="0" presId="urn:microsoft.com/office/officeart/2008/layout/Lined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C7F38D-2091-4FE5-A7A0-9C35096E8DE5}" type="doc">
      <dgm:prSet loTypeId="urn:microsoft.com/office/officeart/2005/8/layout/hierarchy2" loCatId="hierarchy" qsTypeId="urn:microsoft.com/office/officeart/2005/8/quickstyle/simple1#7" qsCatId="simple" csTypeId="urn:microsoft.com/office/officeart/2005/8/colors/accent5_1" csCatId="accent5" phldr="1"/>
      <dgm:spPr/>
      <dgm:t>
        <a:bodyPr/>
        <a:lstStyle/>
        <a:p>
          <a:endParaRPr lang="zh-CN" altLang="en-US"/>
        </a:p>
      </dgm:t>
    </dgm:pt>
    <dgm:pt modelId="{B33A1195-2C8E-4E4F-B984-54B5BCD48FFA}">
      <dgm:prSet phldrT="[文本]" custT="1"/>
      <dgm:spPr>
        <a:solidFill>
          <a:schemeClr val="accent5">
            <a:lumMod val="75000"/>
          </a:schemeClr>
        </a:solidFill>
      </dgm:spPr>
      <dgm:t>
        <a:bodyPr/>
        <a:lstStyle/>
        <a:p>
          <a:r>
            <a:rPr lang="zh-CN" altLang="en-US" sz="2400" b="1" dirty="0" smtClean="0">
              <a:solidFill>
                <a:schemeClr val="bg1"/>
              </a:solidFill>
            </a:rPr>
            <a:t>代码实现</a:t>
          </a:r>
          <a:endParaRPr lang="zh-CN" altLang="en-US" sz="2400" b="1" dirty="0">
            <a:solidFill>
              <a:schemeClr val="bg1"/>
            </a:solidFill>
          </a:endParaRPr>
        </a:p>
      </dgm:t>
    </dgm:pt>
    <dgm:pt modelId="{A9BF8144-C654-443D-BC05-1AB271C7D17E}" type="parTrans" cxnId="{EDC7DF75-D8EC-4755-BB45-D926BB7858D4}">
      <dgm:prSet/>
      <dgm:spPr/>
      <dgm:t>
        <a:bodyPr/>
        <a:lstStyle/>
        <a:p>
          <a:endParaRPr lang="zh-CN" altLang="en-US" sz="2400" b="1"/>
        </a:p>
      </dgm:t>
    </dgm:pt>
    <dgm:pt modelId="{C42E087A-F7C5-47C9-B0AB-307AFBB6462D}" type="sibTrans" cxnId="{EDC7DF75-D8EC-4755-BB45-D926BB7858D4}">
      <dgm:prSet/>
      <dgm:spPr/>
      <dgm:t>
        <a:bodyPr/>
        <a:lstStyle/>
        <a:p>
          <a:endParaRPr lang="zh-CN" altLang="en-US" sz="2400" b="1"/>
        </a:p>
      </dgm:t>
    </dgm:pt>
    <dgm:pt modelId="{63DB23C6-43E0-403F-980F-0064589D9C75}">
      <dgm:prSet phldrT="[文本]" custT="1"/>
      <dgm:spPr>
        <a:solidFill>
          <a:schemeClr val="accent5">
            <a:lumMod val="40000"/>
            <a:lumOff val="60000"/>
          </a:schemeClr>
        </a:solidFill>
      </dgm:spPr>
      <dgm:t>
        <a:bodyPr/>
        <a:lstStyle/>
        <a:p>
          <a:r>
            <a:rPr lang="zh-CN" sz="2400" b="1" dirty="0" smtClean="0"/>
            <a:t>新建一个</a:t>
          </a:r>
          <a:r>
            <a:rPr lang="en-US" sz="2400" b="1" dirty="0" err="1" smtClean="0"/>
            <a:t>led.h</a:t>
          </a:r>
          <a:r>
            <a:rPr lang="zh-CN" sz="2400" b="1" dirty="0" smtClean="0"/>
            <a:t>头文件</a:t>
          </a:r>
          <a:endParaRPr lang="zh-CN" altLang="en-US" sz="2400" b="1" dirty="0"/>
        </a:p>
      </dgm:t>
    </dgm:pt>
    <dgm:pt modelId="{27B931B9-B9E4-45A7-A86A-79EC998F7EEC}" type="parTrans" cxnId="{9D154A24-9531-4B53-8B4D-D1DBE07FBDF0}">
      <dgm:prSet custT="1"/>
      <dgm:spPr/>
      <dgm:t>
        <a:bodyPr/>
        <a:lstStyle/>
        <a:p>
          <a:endParaRPr lang="zh-CN" altLang="en-US" sz="2400" b="1"/>
        </a:p>
      </dgm:t>
    </dgm:pt>
    <dgm:pt modelId="{EFF1BCBF-8F36-4679-82FD-A2B230E8FC2D}" type="sibTrans" cxnId="{9D154A24-9531-4B53-8B4D-D1DBE07FBDF0}">
      <dgm:prSet/>
      <dgm:spPr/>
      <dgm:t>
        <a:bodyPr/>
        <a:lstStyle/>
        <a:p>
          <a:endParaRPr lang="zh-CN" altLang="en-US" sz="2400" b="1"/>
        </a:p>
      </dgm:t>
    </dgm:pt>
    <dgm:pt modelId="{4145259B-9D57-4373-8284-C1463FEDD673}">
      <dgm:prSet phldrT="[文本]" custT="1"/>
      <dgm:spPr>
        <a:solidFill>
          <a:schemeClr val="accent5">
            <a:lumMod val="20000"/>
            <a:lumOff val="80000"/>
          </a:schemeClr>
        </a:solidFill>
      </dgm:spPr>
      <dgm:t>
        <a:bodyPr/>
        <a:lstStyle/>
        <a:p>
          <a:r>
            <a:rPr lang="zh-CN" sz="2400" b="1" dirty="0" smtClean="0"/>
            <a:t>新建一个</a:t>
          </a:r>
          <a:r>
            <a:rPr lang="en-US" sz="2400" b="1" dirty="0" err="1" smtClean="0"/>
            <a:t>led.c</a:t>
          </a:r>
          <a:r>
            <a:rPr lang="zh-CN" sz="2400" b="1" dirty="0" smtClean="0"/>
            <a:t>文件</a:t>
          </a:r>
          <a:endParaRPr lang="zh-CN" altLang="en-US" sz="2400" b="1" dirty="0"/>
        </a:p>
      </dgm:t>
    </dgm:pt>
    <dgm:pt modelId="{401860EC-7BAC-4C32-9B8E-F06F68240E4E}" type="parTrans" cxnId="{5C79738E-E9BE-45E8-8F8A-B819211DEE13}">
      <dgm:prSet custT="1"/>
      <dgm:spPr/>
      <dgm:t>
        <a:bodyPr/>
        <a:lstStyle/>
        <a:p>
          <a:endParaRPr lang="zh-CN" altLang="en-US" sz="2400" b="1"/>
        </a:p>
      </dgm:t>
    </dgm:pt>
    <dgm:pt modelId="{8812F567-DF26-4E3E-933B-C7AA22C6B6A3}" type="sibTrans" cxnId="{5C79738E-E9BE-45E8-8F8A-B819211DEE13}">
      <dgm:prSet/>
      <dgm:spPr/>
      <dgm:t>
        <a:bodyPr/>
        <a:lstStyle/>
        <a:p>
          <a:endParaRPr lang="zh-CN" altLang="en-US" sz="2400" b="1"/>
        </a:p>
      </dgm:t>
    </dgm:pt>
    <dgm:pt modelId="{F1527BA7-74A2-46EF-A812-8872AC966D71}">
      <dgm:prSet phldrT="[文本]" custT="1"/>
      <dgm:spPr/>
      <dgm:t>
        <a:bodyPr/>
        <a:lstStyle/>
        <a:p>
          <a:r>
            <a:rPr lang="en-US" sz="2400" b="1" dirty="0" err="1" smtClean="0"/>
            <a:t>main.c</a:t>
          </a:r>
          <a:r>
            <a:rPr lang="zh-CN" sz="2400" b="1" dirty="0" smtClean="0"/>
            <a:t>文件</a:t>
          </a:r>
          <a:endParaRPr lang="zh-CN" altLang="en-US" sz="2400" b="1" dirty="0"/>
        </a:p>
      </dgm:t>
    </dgm:pt>
    <dgm:pt modelId="{C4A99D21-A0D8-443A-B06C-EBA55B362CCB}" type="parTrans" cxnId="{2830EF34-2F40-4B83-AED6-026AF8F136B8}">
      <dgm:prSet custT="1"/>
      <dgm:spPr/>
      <dgm:t>
        <a:bodyPr/>
        <a:lstStyle/>
        <a:p>
          <a:endParaRPr lang="zh-CN" altLang="en-US" sz="2400" b="1"/>
        </a:p>
      </dgm:t>
    </dgm:pt>
    <dgm:pt modelId="{6C24286C-C230-4A70-9E67-724AA26D7768}" type="sibTrans" cxnId="{2830EF34-2F40-4B83-AED6-026AF8F136B8}">
      <dgm:prSet/>
      <dgm:spPr/>
      <dgm:t>
        <a:bodyPr/>
        <a:lstStyle/>
        <a:p>
          <a:endParaRPr lang="zh-CN" altLang="en-US" sz="2400" b="1"/>
        </a:p>
      </dgm:t>
    </dgm:pt>
    <dgm:pt modelId="{3923169E-9C7E-43A6-9618-DEEB1EF33425}" type="pres">
      <dgm:prSet presAssocID="{15C7F38D-2091-4FE5-A7A0-9C35096E8DE5}" presName="diagram" presStyleCnt="0">
        <dgm:presLayoutVars>
          <dgm:chPref val="1"/>
          <dgm:dir/>
          <dgm:animOne val="branch"/>
          <dgm:animLvl val="lvl"/>
          <dgm:resizeHandles val="exact"/>
        </dgm:presLayoutVars>
      </dgm:prSet>
      <dgm:spPr/>
      <dgm:t>
        <a:bodyPr/>
        <a:lstStyle/>
        <a:p>
          <a:endParaRPr lang="zh-CN" altLang="en-US"/>
        </a:p>
      </dgm:t>
    </dgm:pt>
    <dgm:pt modelId="{CFC9B725-4DFE-4C14-AD80-B578D867A8C7}" type="pres">
      <dgm:prSet presAssocID="{B33A1195-2C8E-4E4F-B984-54B5BCD48FFA}" presName="root1" presStyleCnt="0"/>
      <dgm:spPr/>
    </dgm:pt>
    <dgm:pt modelId="{6F0C12B9-750C-4B07-9767-FD033525F77E}" type="pres">
      <dgm:prSet presAssocID="{B33A1195-2C8E-4E4F-B984-54B5BCD48FFA}" presName="LevelOneTextNode" presStyleLbl="node0" presStyleIdx="0" presStyleCnt="1" custScaleX="146597">
        <dgm:presLayoutVars>
          <dgm:chPref val="3"/>
        </dgm:presLayoutVars>
      </dgm:prSet>
      <dgm:spPr/>
      <dgm:t>
        <a:bodyPr/>
        <a:lstStyle/>
        <a:p>
          <a:endParaRPr lang="zh-CN" altLang="en-US"/>
        </a:p>
      </dgm:t>
    </dgm:pt>
    <dgm:pt modelId="{627F4C63-16E0-4328-AF61-EC59D15B23DE}" type="pres">
      <dgm:prSet presAssocID="{B33A1195-2C8E-4E4F-B984-54B5BCD48FFA}" presName="level2hierChild" presStyleCnt="0"/>
      <dgm:spPr/>
    </dgm:pt>
    <dgm:pt modelId="{B1B54C56-5EB8-4F1E-8FE3-6060E91A52AC}" type="pres">
      <dgm:prSet presAssocID="{27B931B9-B9E4-45A7-A86A-79EC998F7EEC}" presName="conn2-1" presStyleLbl="parChTrans1D2" presStyleIdx="0" presStyleCnt="3"/>
      <dgm:spPr/>
      <dgm:t>
        <a:bodyPr/>
        <a:lstStyle/>
        <a:p>
          <a:endParaRPr lang="zh-CN" altLang="en-US"/>
        </a:p>
      </dgm:t>
    </dgm:pt>
    <dgm:pt modelId="{72AEBE3A-9EF9-4D26-BA74-9851E97E6AA1}" type="pres">
      <dgm:prSet presAssocID="{27B931B9-B9E4-45A7-A86A-79EC998F7EEC}" presName="connTx" presStyleLbl="parChTrans1D2" presStyleIdx="0" presStyleCnt="3"/>
      <dgm:spPr/>
      <dgm:t>
        <a:bodyPr/>
        <a:lstStyle/>
        <a:p>
          <a:endParaRPr lang="zh-CN" altLang="en-US"/>
        </a:p>
      </dgm:t>
    </dgm:pt>
    <dgm:pt modelId="{FF1B155D-EFDC-458D-8270-3DA068931913}" type="pres">
      <dgm:prSet presAssocID="{63DB23C6-43E0-403F-980F-0064589D9C75}" presName="root2" presStyleCnt="0"/>
      <dgm:spPr/>
    </dgm:pt>
    <dgm:pt modelId="{7A958161-BE6C-44E9-BAAC-70D63BB79ABD}" type="pres">
      <dgm:prSet presAssocID="{63DB23C6-43E0-403F-980F-0064589D9C75}" presName="LevelTwoTextNode" presStyleLbl="node2" presStyleIdx="0" presStyleCnt="3" custScaleX="337179" custLinFactNeighborY="-34577">
        <dgm:presLayoutVars>
          <dgm:chPref val="3"/>
        </dgm:presLayoutVars>
      </dgm:prSet>
      <dgm:spPr/>
      <dgm:t>
        <a:bodyPr/>
        <a:lstStyle/>
        <a:p>
          <a:endParaRPr lang="zh-CN" altLang="en-US"/>
        </a:p>
      </dgm:t>
    </dgm:pt>
    <dgm:pt modelId="{45FA0084-137C-4640-9FA4-A3D7327105BD}" type="pres">
      <dgm:prSet presAssocID="{63DB23C6-43E0-403F-980F-0064589D9C75}" presName="level3hierChild" presStyleCnt="0"/>
      <dgm:spPr/>
    </dgm:pt>
    <dgm:pt modelId="{4586E78F-EA26-4DFC-BCE3-4C5FF7C9920B}" type="pres">
      <dgm:prSet presAssocID="{401860EC-7BAC-4C32-9B8E-F06F68240E4E}" presName="conn2-1" presStyleLbl="parChTrans1D2" presStyleIdx="1" presStyleCnt="3"/>
      <dgm:spPr/>
      <dgm:t>
        <a:bodyPr/>
        <a:lstStyle/>
        <a:p>
          <a:endParaRPr lang="zh-CN" altLang="en-US"/>
        </a:p>
      </dgm:t>
    </dgm:pt>
    <dgm:pt modelId="{8D4E4CEA-6715-44DF-BD1D-1C879BE99FF2}" type="pres">
      <dgm:prSet presAssocID="{401860EC-7BAC-4C32-9B8E-F06F68240E4E}" presName="connTx" presStyleLbl="parChTrans1D2" presStyleIdx="1" presStyleCnt="3"/>
      <dgm:spPr/>
      <dgm:t>
        <a:bodyPr/>
        <a:lstStyle/>
        <a:p>
          <a:endParaRPr lang="zh-CN" altLang="en-US"/>
        </a:p>
      </dgm:t>
    </dgm:pt>
    <dgm:pt modelId="{8610187D-F53F-427A-8C21-AFB18E18D7E0}" type="pres">
      <dgm:prSet presAssocID="{4145259B-9D57-4373-8284-C1463FEDD673}" presName="root2" presStyleCnt="0"/>
      <dgm:spPr/>
    </dgm:pt>
    <dgm:pt modelId="{00570D5F-F1F6-438C-81D4-979B2E4DBE20}" type="pres">
      <dgm:prSet presAssocID="{4145259B-9D57-4373-8284-C1463FEDD673}" presName="LevelTwoTextNode" presStyleLbl="node2" presStyleIdx="1" presStyleCnt="3" custScaleX="337179">
        <dgm:presLayoutVars>
          <dgm:chPref val="3"/>
        </dgm:presLayoutVars>
      </dgm:prSet>
      <dgm:spPr/>
      <dgm:t>
        <a:bodyPr/>
        <a:lstStyle/>
        <a:p>
          <a:endParaRPr lang="zh-CN" altLang="en-US"/>
        </a:p>
      </dgm:t>
    </dgm:pt>
    <dgm:pt modelId="{6B42E52C-D663-43AC-A422-5091DA8DDF6B}" type="pres">
      <dgm:prSet presAssocID="{4145259B-9D57-4373-8284-C1463FEDD673}" presName="level3hierChild" presStyleCnt="0"/>
      <dgm:spPr/>
    </dgm:pt>
    <dgm:pt modelId="{5C893CDF-C5ED-4531-A584-6C39A2CA844B}" type="pres">
      <dgm:prSet presAssocID="{C4A99D21-A0D8-443A-B06C-EBA55B362CCB}" presName="conn2-1" presStyleLbl="parChTrans1D2" presStyleIdx="2" presStyleCnt="3"/>
      <dgm:spPr/>
      <dgm:t>
        <a:bodyPr/>
        <a:lstStyle/>
        <a:p>
          <a:endParaRPr lang="zh-CN" altLang="en-US"/>
        </a:p>
      </dgm:t>
    </dgm:pt>
    <dgm:pt modelId="{D9B51D4D-F1A7-4D22-8116-95386724D313}" type="pres">
      <dgm:prSet presAssocID="{C4A99D21-A0D8-443A-B06C-EBA55B362CCB}" presName="connTx" presStyleLbl="parChTrans1D2" presStyleIdx="2" presStyleCnt="3"/>
      <dgm:spPr/>
      <dgm:t>
        <a:bodyPr/>
        <a:lstStyle/>
        <a:p>
          <a:endParaRPr lang="zh-CN" altLang="en-US"/>
        </a:p>
      </dgm:t>
    </dgm:pt>
    <dgm:pt modelId="{755FCF70-E880-4F1F-9806-7E15794D111F}" type="pres">
      <dgm:prSet presAssocID="{F1527BA7-74A2-46EF-A812-8872AC966D71}" presName="root2" presStyleCnt="0"/>
      <dgm:spPr/>
    </dgm:pt>
    <dgm:pt modelId="{10FD211B-4BBA-4567-AC87-84A31007B606}" type="pres">
      <dgm:prSet presAssocID="{F1527BA7-74A2-46EF-A812-8872AC966D71}" presName="LevelTwoTextNode" presStyleLbl="node2" presStyleIdx="2" presStyleCnt="3" custScaleX="337179" custLinFactNeighborY="31658">
        <dgm:presLayoutVars>
          <dgm:chPref val="3"/>
        </dgm:presLayoutVars>
      </dgm:prSet>
      <dgm:spPr/>
      <dgm:t>
        <a:bodyPr/>
        <a:lstStyle/>
        <a:p>
          <a:endParaRPr lang="zh-CN" altLang="en-US"/>
        </a:p>
      </dgm:t>
    </dgm:pt>
    <dgm:pt modelId="{E4AA5387-7BB2-4798-8248-3B5A5E0D83AF}" type="pres">
      <dgm:prSet presAssocID="{F1527BA7-74A2-46EF-A812-8872AC966D71}" presName="level3hierChild" presStyleCnt="0"/>
      <dgm:spPr/>
    </dgm:pt>
  </dgm:ptLst>
  <dgm:cxnLst>
    <dgm:cxn modelId="{C17D1E3D-D764-40F5-A47A-AD89E596ABA0}" type="presOf" srcId="{401860EC-7BAC-4C32-9B8E-F06F68240E4E}" destId="{4586E78F-EA26-4DFC-BCE3-4C5FF7C9920B}" srcOrd="0" destOrd="0" presId="urn:microsoft.com/office/officeart/2005/8/layout/hierarchy2"/>
    <dgm:cxn modelId="{F1E37217-891A-4EBB-B912-4F5D8A795681}" type="presOf" srcId="{C4A99D21-A0D8-443A-B06C-EBA55B362CCB}" destId="{D9B51D4D-F1A7-4D22-8116-95386724D313}" srcOrd="1" destOrd="0" presId="urn:microsoft.com/office/officeart/2005/8/layout/hierarchy2"/>
    <dgm:cxn modelId="{EDC7DF75-D8EC-4755-BB45-D926BB7858D4}" srcId="{15C7F38D-2091-4FE5-A7A0-9C35096E8DE5}" destId="{B33A1195-2C8E-4E4F-B984-54B5BCD48FFA}" srcOrd="0" destOrd="0" parTransId="{A9BF8144-C654-443D-BC05-1AB271C7D17E}" sibTransId="{C42E087A-F7C5-47C9-B0AB-307AFBB6462D}"/>
    <dgm:cxn modelId="{BCAC814A-AAA1-48BF-A4C0-C0D1A88C3125}" type="presOf" srcId="{B33A1195-2C8E-4E4F-B984-54B5BCD48FFA}" destId="{6F0C12B9-750C-4B07-9767-FD033525F77E}" srcOrd="0" destOrd="0" presId="urn:microsoft.com/office/officeart/2005/8/layout/hierarchy2"/>
    <dgm:cxn modelId="{2830EF34-2F40-4B83-AED6-026AF8F136B8}" srcId="{B33A1195-2C8E-4E4F-B984-54B5BCD48FFA}" destId="{F1527BA7-74A2-46EF-A812-8872AC966D71}" srcOrd="2" destOrd="0" parTransId="{C4A99D21-A0D8-443A-B06C-EBA55B362CCB}" sibTransId="{6C24286C-C230-4A70-9E67-724AA26D7768}"/>
    <dgm:cxn modelId="{8B6D2463-BA8C-4531-8035-CB491D59FD0E}" type="presOf" srcId="{4145259B-9D57-4373-8284-C1463FEDD673}" destId="{00570D5F-F1F6-438C-81D4-979B2E4DBE20}" srcOrd="0" destOrd="0" presId="urn:microsoft.com/office/officeart/2005/8/layout/hierarchy2"/>
    <dgm:cxn modelId="{9D154A24-9531-4B53-8B4D-D1DBE07FBDF0}" srcId="{B33A1195-2C8E-4E4F-B984-54B5BCD48FFA}" destId="{63DB23C6-43E0-403F-980F-0064589D9C75}" srcOrd="0" destOrd="0" parTransId="{27B931B9-B9E4-45A7-A86A-79EC998F7EEC}" sibTransId="{EFF1BCBF-8F36-4679-82FD-A2B230E8FC2D}"/>
    <dgm:cxn modelId="{B641DE72-E2A6-441D-8976-8F197D7E87E0}" type="presOf" srcId="{F1527BA7-74A2-46EF-A812-8872AC966D71}" destId="{10FD211B-4BBA-4567-AC87-84A31007B606}" srcOrd="0" destOrd="0" presId="urn:microsoft.com/office/officeart/2005/8/layout/hierarchy2"/>
    <dgm:cxn modelId="{F294658F-DD05-4EF2-A9C0-6F035DACB5C4}" type="presOf" srcId="{27B931B9-B9E4-45A7-A86A-79EC998F7EEC}" destId="{72AEBE3A-9EF9-4D26-BA74-9851E97E6AA1}" srcOrd="1" destOrd="0" presId="urn:microsoft.com/office/officeart/2005/8/layout/hierarchy2"/>
    <dgm:cxn modelId="{5C79738E-E9BE-45E8-8F8A-B819211DEE13}" srcId="{B33A1195-2C8E-4E4F-B984-54B5BCD48FFA}" destId="{4145259B-9D57-4373-8284-C1463FEDD673}" srcOrd="1" destOrd="0" parTransId="{401860EC-7BAC-4C32-9B8E-F06F68240E4E}" sibTransId="{8812F567-DF26-4E3E-933B-C7AA22C6B6A3}"/>
    <dgm:cxn modelId="{7A13E3E0-19A8-4093-830B-114BFDA9165D}" type="presOf" srcId="{C4A99D21-A0D8-443A-B06C-EBA55B362CCB}" destId="{5C893CDF-C5ED-4531-A584-6C39A2CA844B}" srcOrd="0" destOrd="0" presId="urn:microsoft.com/office/officeart/2005/8/layout/hierarchy2"/>
    <dgm:cxn modelId="{D64706C0-3DFC-4617-8CE6-50D3AA893604}" type="presOf" srcId="{63DB23C6-43E0-403F-980F-0064589D9C75}" destId="{7A958161-BE6C-44E9-BAAC-70D63BB79ABD}" srcOrd="0" destOrd="0" presId="urn:microsoft.com/office/officeart/2005/8/layout/hierarchy2"/>
    <dgm:cxn modelId="{E7303330-9F46-4347-B7A0-671FDA44EA3A}" type="presOf" srcId="{15C7F38D-2091-4FE5-A7A0-9C35096E8DE5}" destId="{3923169E-9C7E-43A6-9618-DEEB1EF33425}" srcOrd="0" destOrd="0" presId="urn:microsoft.com/office/officeart/2005/8/layout/hierarchy2"/>
    <dgm:cxn modelId="{39950DA7-CF0C-4926-B900-9C4CCD739854}" type="presOf" srcId="{401860EC-7BAC-4C32-9B8E-F06F68240E4E}" destId="{8D4E4CEA-6715-44DF-BD1D-1C879BE99FF2}" srcOrd="1" destOrd="0" presId="urn:microsoft.com/office/officeart/2005/8/layout/hierarchy2"/>
    <dgm:cxn modelId="{CF53F928-BE68-4340-8FE1-D6375EA15A2C}" type="presOf" srcId="{27B931B9-B9E4-45A7-A86A-79EC998F7EEC}" destId="{B1B54C56-5EB8-4F1E-8FE3-6060E91A52AC}" srcOrd="0" destOrd="0" presId="urn:microsoft.com/office/officeart/2005/8/layout/hierarchy2"/>
    <dgm:cxn modelId="{06C42040-F67C-44CB-91FA-B5981C8AD0C6}" type="presParOf" srcId="{3923169E-9C7E-43A6-9618-DEEB1EF33425}" destId="{CFC9B725-4DFE-4C14-AD80-B578D867A8C7}" srcOrd="0" destOrd="0" presId="urn:microsoft.com/office/officeart/2005/8/layout/hierarchy2"/>
    <dgm:cxn modelId="{9E271802-0306-422F-855A-4E905FCE8621}" type="presParOf" srcId="{CFC9B725-4DFE-4C14-AD80-B578D867A8C7}" destId="{6F0C12B9-750C-4B07-9767-FD033525F77E}" srcOrd="0" destOrd="0" presId="urn:microsoft.com/office/officeart/2005/8/layout/hierarchy2"/>
    <dgm:cxn modelId="{D127D6B1-95F5-48FC-AF6F-D66C2676438E}" type="presParOf" srcId="{CFC9B725-4DFE-4C14-AD80-B578D867A8C7}" destId="{627F4C63-16E0-4328-AF61-EC59D15B23DE}" srcOrd="1" destOrd="0" presId="urn:microsoft.com/office/officeart/2005/8/layout/hierarchy2"/>
    <dgm:cxn modelId="{4D011094-69B4-4CD8-9F83-5334DEB4978B}" type="presParOf" srcId="{627F4C63-16E0-4328-AF61-EC59D15B23DE}" destId="{B1B54C56-5EB8-4F1E-8FE3-6060E91A52AC}" srcOrd="0" destOrd="0" presId="urn:microsoft.com/office/officeart/2005/8/layout/hierarchy2"/>
    <dgm:cxn modelId="{B1BD70CB-FD79-49DC-A723-3101C1057EB5}" type="presParOf" srcId="{B1B54C56-5EB8-4F1E-8FE3-6060E91A52AC}" destId="{72AEBE3A-9EF9-4D26-BA74-9851E97E6AA1}" srcOrd="0" destOrd="0" presId="urn:microsoft.com/office/officeart/2005/8/layout/hierarchy2"/>
    <dgm:cxn modelId="{9725B468-54DC-4670-AC70-249BB07A0DF5}" type="presParOf" srcId="{627F4C63-16E0-4328-AF61-EC59D15B23DE}" destId="{FF1B155D-EFDC-458D-8270-3DA068931913}" srcOrd="1" destOrd="0" presId="urn:microsoft.com/office/officeart/2005/8/layout/hierarchy2"/>
    <dgm:cxn modelId="{670E6D02-6799-46BE-B5DF-AB9951EFA32D}" type="presParOf" srcId="{FF1B155D-EFDC-458D-8270-3DA068931913}" destId="{7A958161-BE6C-44E9-BAAC-70D63BB79ABD}" srcOrd="0" destOrd="0" presId="urn:microsoft.com/office/officeart/2005/8/layout/hierarchy2"/>
    <dgm:cxn modelId="{0EE92C71-A1E4-4F63-98A2-232D8D7660CC}" type="presParOf" srcId="{FF1B155D-EFDC-458D-8270-3DA068931913}" destId="{45FA0084-137C-4640-9FA4-A3D7327105BD}" srcOrd="1" destOrd="0" presId="urn:microsoft.com/office/officeart/2005/8/layout/hierarchy2"/>
    <dgm:cxn modelId="{13D54117-09CA-4994-B4CD-9DD10CC9A4CF}" type="presParOf" srcId="{627F4C63-16E0-4328-AF61-EC59D15B23DE}" destId="{4586E78F-EA26-4DFC-BCE3-4C5FF7C9920B}" srcOrd="2" destOrd="0" presId="urn:microsoft.com/office/officeart/2005/8/layout/hierarchy2"/>
    <dgm:cxn modelId="{0CE926F3-2B84-4798-9D13-4DD5013230FF}" type="presParOf" srcId="{4586E78F-EA26-4DFC-BCE3-4C5FF7C9920B}" destId="{8D4E4CEA-6715-44DF-BD1D-1C879BE99FF2}" srcOrd="0" destOrd="0" presId="urn:microsoft.com/office/officeart/2005/8/layout/hierarchy2"/>
    <dgm:cxn modelId="{4CE7FCDD-705C-4E04-9DA6-79F0875E6B42}" type="presParOf" srcId="{627F4C63-16E0-4328-AF61-EC59D15B23DE}" destId="{8610187D-F53F-427A-8C21-AFB18E18D7E0}" srcOrd="3" destOrd="0" presId="urn:microsoft.com/office/officeart/2005/8/layout/hierarchy2"/>
    <dgm:cxn modelId="{EF8A04FF-0FA3-4569-8403-4FD911C907B0}" type="presParOf" srcId="{8610187D-F53F-427A-8C21-AFB18E18D7E0}" destId="{00570D5F-F1F6-438C-81D4-979B2E4DBE20}" srcOrd="0" destOrd="0" presId="urn:microsoft.com/office/officeart/2005/8/layout/hierarchy2"/>
    <dgm:cxn modelId="{213883E9-4748-403A-826E-B856DC64C307}" type="presParOf" srcId="{8610187D-F53F-427A-8C21-AFB18E18D7E0}" destId="{6B42E52C-D663-43AC-A422-5091DA8DDF6B}" srcOrd="1" destOrd="0" presId="urn:microsoft.com/office/officeart/2005/8/layout/hierarchy2"/>
    <dgm:cxn modelId="{1ACC35B7-0689-41A9-ADA1-563E94278350}" type="presParOf" srcId="{627F4C63-16E0-4328-AF61-EC59D15B23DE}" destId="{5C893CDF-C5ED-4531-A584-6C39A2CA844B}" srcOrd="4" destOrd="0" presId="urn:microsoft.com/office/officeart/2005/8/layout/hierarchy2"/>
    <dgm:cxn modelId="{A49DC588-FC4B-4B51-BE0B-3D3B999E9F61}" type="presParOf" srcId="{5C893CDF-C5ED-4531-A584-6C39A2CA844B}" destId="{D9B51D4D-F1A7-4D22-8116-95386724D313}" srcOrd="0" destOrd="0" presId="urn:microsoft.com/office/officeart/2005/8/layout/hierarchy2"/>
    <dgm:cxn modelId="{69BB6338-37BC-420C-B264-6C395C0D0219}" type="presParOf" srcId="{627F4C63-16E0-4328-AF61-EC59D15B23DE}" destId="{755FCF70-E880-4F1F-9806-7E15794D111F}" srcOrd="5" destOrd="0" presId="urn:microsoft.com/office/officeart/2005/8/layout/hierarchy2"/>
    <dgm:cxn modelId="{F3439EED-B9DC-45EF-B86E-23E0E8B8A269}" type="presParOf" srcId="{755FCF70-E880-4F1F-9806-7E15794D111F}" destId="{10FD211B-4BBA-4567-AC87-84A31007B606}" srcOrd="0" destOrd="0" presId="urn:microsoft.com/office/officeart/2005/8/layout/hierarchy2"/>
    <dgm:cxn modelId="{6ABA2BFA-9511-4733-8A4C-375DCF617273}" type="presParOf" srcId="{755FCF70-E880-4F1F-9806-7E15794D111F}" destId="{E4AA5387-7BB2-4798-8248-3B5A5E0D83AF}" srcOrd="1" destOrd="0" presId="urn:microsoft.com/office/officeart/2005/8/layout/hierarchy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AD4F95-1E99-437B-A3DC-EDDED481F08F}" type="doc">
      <dgm:prSet loTypeId="urn:microsoft.com/office/officeart/2005/8/layout/orgChart1" loCatId="hierarchy" qsTypeId="urn:microsoft.com/office/officeart/2005/8/quickstyle/simple2" qsCatId="simple" csTypeId="urn:microsoft.com/office/officeart/2005/8/colors/colorful4" csCatId="colorful" phldr="1"/>
      <dgm:spPr/>
      <dgm:t>
        <a:bodyPr/>
        <a:lstStyle/>
        <a:p>
          <a:endParaRPr lang="zh-CN" altLang="en-US"/>
        </a:p>
      </dgm:t>
    </dgm:pt>
    <dgm:pt modelId="{58A2AA0E-4A08-4A26-A8B2-CBE8D80D70CD}">
      <dgm:prSet custT="1"/>
      <dgm:spPr/>
      <dgm:t>
        <a:bodyPr/>
        <a:lstStyle/>
        <a:p>
          <a:pPr rtl="0"/>
          <a:r>
            <a:rPr lang="en-US" sz="1800" b="1" dirty="0" smtClean="0"/>
            <a:t>19</a:t>
          </a:r>
          <a:r>
            <a:rPr lang="zh-CN" sz="1800" b="1" dirty="0" smtClean="0"/>
            <a:t>条外部中断线</a:t>
          </a:r>
          <a:endParaRPr lang="zh-CN" sz="1800" b="1" dirty="0"/>
        </a:p>
      </dgm:t>
    </dgm:pt>
    <dgm:pt modelId="{0A2E4076-12FA-4482-997D-E6595CB81A6B}" type="parTrans" cxnId="{8AC9809F-2817-4BA3-8538-26A6E769A932}">
      <dgm:prSet/>
      <dgm:spPr/>
      <dgm:t>
        <a:bodyPr/>
        <a:lstStyle/>
        <a:p>
          <a:endParaRPr lang="zh-CN" altLang="en-US" sz="4000" b="1">
            <a:solidFill>
              <a:schemeClr val="tx1"/>
            </a:solidFill>
          </a:endParaRPr>
        </a:p>
      </dgm:t>
    </dgm:pt>
    <dgm:pt modelId="{39D9C223-A479-40D5-AFF8-0AFAD9BDD8CB}" type="sibTrans" cxnId="{8AC9809F-2817-4BA3-8538-26A6E769A932}">
      <dgm:prSet/>
      <dgm:spPr/>
      <dgm:t>
        <a:bodyPr/>
        <a:lstStyle/>
        <a:p>
          <a:endParaRPr lang="zh-CN" altLang="en-US" sz="4000" b="1">
            <a:solidFill>
              <a:schemeClr val="tx1"/>
            </a:solidFill>
          </a:endParaRPr>
        </a:p>
      </dgm:t>
    </dgm:pt>
    <dgm:pt modelId="{97849B20-2DB4-4A74-8BFA-9A7F1E45EF36}">
      <dgm:prSet custT="1"/>
      <dgm:spPr/>
      <dgm:t>
        <a:bodyPr/>
        <a:lstStyle/>
        <a:p>
          <a:pPr rtl="0"/>
          <a:r>
            <a:rPr lang="zh-CN" sz="1800" b="1" dirty="0" smtClean="0"/>
            <a:t>线</a:t>
          </a:r>
          <a:r>
            <a:rPr lang="en-US" sz="1800" b="1" dirty="0" smtClean="0"/>
            <a:t>0~15</a:t>
          </a:r>
          <a:endParaRPr lang="zh-CN" sz="1800" b="1" dirty="0"/>
        </a:p>
      </dgm:t>
    </dgm:pt>
    <dgm:pt modelId="{CE8FAB1E-9C8B-49D4-853D-3AA6AB51BF5A}" type="parTrans" cxnId="{C4CD5870-98C4-4EE2-B584-ED3C9797709F}">
      <dgm:prSet/>
      <dgm:spPr/>
      <dgm:t>
        <a:bodyPr/>
        <a:lstStyle/>
        <a:p>
          <a:endParaRPr lang="zh-CN" altLang="en-US" sz="4000" b="1">
            <a:solidFill>
              <a:schemeClr val="tx1"/>
            </a:solidFill>
          </a:endParaRPr>
        </a:p>
      </dgm:t>
    </dgm:pt>
    <dgm:pt modelId="{0AC05126-25B4-4E62-95C8-BC5164707A30}" type="sibTrans" cxnId="{C4CD5870-98C4-4EE2-B584-ED3C9797709F}">
      <dgm:prSet/>
      <dgm:spPr/>
      <dgm:t>
        <a:bodyPr/>
        <a:lstStyle/>
        <a:p>
          <a:endParaRPr lang="zh-CN" altLang="en-US" sz="4000" b="1">
            <a:solidFill>
              <a:schemeClr val="tx1"/>
            </a:solidFill>
          </a:endParaRPr>
        </a:p>
      </dgm:t>
    </dgm:pt>
    <dgm:pt modelId="{63ADAD97-4A82-4FDD-949C-FBB703903F2E}">
      <dgm:prSet custT="1"/>
      <dgm:spPr/>
      <dgm:t>
        <a:bodyPr/>
        <a:lstStyle/>
        <a:p>
          <a:pPr rtl="0"/>
          <a:r>
            <a:rPr lang="zh-CN" sz="1800" b="1" dirty="0" smtClean="0">
              <a:solidFill>
                <a:schemeClr val="tx1"/>
              </a:solidFill>
            </a:rPr>
            <a:t>对应</a:t>
          </a:r>
          <a:r>
            <a:rPr lang="en-US" sz="1800" b="1" dirty="0" smtClean="0">
              <a:solidFill>
                <a:schemeClr val="tx1"/>
              </a:solidFill>
            </a:rPr>
            <a:t>I/O</a:t>
          </a:r>
          <a:r>
            <a:rPr lang="zh-CN" sz="1800" b="1" dirty="0" smtClean="0">
              <a:solidFill>
                <a:schemeClr val="tx1"/>
              </a:solidFill>
            </a:rPr>
            <a:t>引脚的外部中断；</a:t>
          </a:r>
          <a:endParaRPr lang="zh-CN" sz="1800" b="1" dirty="0">
            <a:solidFill>
              <a:schemeClr val="tx1"/>
            </a:solidFill>
          </a:endParaRPr>
        </a:p>
      </dgm:t>
    </dgm:pt>
    <dgm:pt modelId="{510BB09B-07E6-4608-89A2-26DB7949CC94}" type="parTrans" cxnId="{97C743FB-6B8C-404F-922B-A355D4BEE6C3}">
      <dgm:prSet/>
      <dgm:spPr/>
      <dgm:t>
        <a:bodyPr/>
        <a:lstStyle/>
        <a:p>
          <a:endParaRPr lang="zh-CN" altLang="en-US" sz="4000" b="1">
            <a:solidFill>
              <a:schemeClr val="tx1"/>
            </a:solidFill>
          </a:endParaRPr>
        </a:p>
      </dgm:t>
    </dgm:pt>
    <dgm:pt modelId="{3134AE19-448E-42F0-B395-BD2512002D4B}" type="sibTrans" cxnId="{97C743FB-6B8C-404F-922B-A355D4BEE6C3}">
      <dgm:prSet/>
      <dgm:spPr/>
      <dgm:t>
        <a:bodyPr/>
        <a:lstStyle/>
        <a:p>
          <a:endParaRPr lang="zh-CN" altLang="en-US" sz="4000" b="1">
            <a:solidFill>
              <a:schemeClr val="tx1"/>
            </a:solidFill>
          </a:endParaRPr>
        </a:p>
      </dgm:t>
    </dgm:pt>
    <dgm:pt modelId="{7985F242-3F91-4DDE-8FC4-C607A025ACB6}">
      <dgm:prSet custT="1"/>
      <dgm:spPr/>
      <dgm:t>
        <a:bodyPr/>
        <a:lstStyle/>
        <a:p>
          <a:pPr rtl="0"/>
          <a:r>
            <a:rPr lang="zh-CN" sz="1800" b="1" dirty="0" smtClean="0"/>
            <a:t>线</a:t>
          </a:r>
          <a:r>
            <a:rPr lang="en-US" sz="1800" b="1" dirty="0" smtClean="0"/>
            <a:t>16</a:t>
          </a:r>
          <a:endParaRPr lang="zh-CN" sz="1800" b="1" dirty="0"/>
        </a:p>
      </dgm:t>
    </dgm:pt>
    <dgm:pt modelId="{DC6FC1E2-2A73-4BF0-900B-E4795C04EA5F}" type="parTrans" cxnId="{2B2B0B95-7F8E-4E5C-A660-E2F371471489}">
      <dgm:prSet/>
      <dgm:spPr/>
      <dgm:t>
        <a:bodyPr/>
        <a:lstStyle/>
        <a:p>
          <a:endParaRPr lang="zh-CN" altLang="en-US" sz="4000" b="1">
            <a:solidFill>
              <a:schemeClr val="tx1"/>
            </a:solidFill>
          </a:endParaRPr>
        </a:p>
      </dgm:t>
    </dgm:pt>
    <dgm:pt modelId="{485CA2BE-4FAA-4F4F-861B-0E8909E2762F}" type="sibTrans" cxnId="{2B2B0B95-7F8E-4E5C-A660-E2F371471489}">
      <dgm:prSet/>
      <dgm:spPr/>
      <dgm:t>
        <a:bodyPr/>
        <a:lstStyle/>
        <a:p>
          <a:endParaRPr lang="zh-CN" altLang="en-US" sz="4000" b="1">
            <a:solidFill>
              <a:schemeClr val="tx1"/>
            </a:solidFill>
          </a:endParaRPr>
        </a:p>
      </dgm:t>
    </dgm:pt>
    <dgm:pt modelId="{98BCBE82-1326-4A98-9B30-00B4CBAF5B66}">
      <dgm:prSet custT="1"/>
      <dgm:spPr/>
      <dgm:t>
        <a:bodyPr/>
        <a:lstStyle/>
        <a:p>
          <a:pPr rtl="0"/>
          <a:r>
            <a:rPr lang="zh-CN" sz="1800" b="1" dirty="0" smtClean="0">
              <a:solidFill>
                <a:schemeClr val="tx1"/>
              </a:solidFill>
            </a:rPr>
            <a:t>连接到</a:t>
          </a:r>
          <a:r>
            <a:rPr lang="en-US" sz="1800" b="1" dirty="0" smtClean="0">
              <a:solidFill>
                <a:schemeClr val="tx1"/>
              </a:solidFill>
            </a:rPr>
            <a:t>PVD</a:t>
          </a:r>
          <a:r>
            <a:rPr lang="zh-CN" sz="1800" b="1" dirty="0" smtClean="0">
              <a:solidFill>
                <a:schemeClr val="tx1"/>
              </a:solidFill>
            </a:rPr>
            <a:t>输出</a:t>
          </a:r>
          <a:r>
            <a:rPr lang="en-US" altLang="zh-CN" sz="1800" b="1" dirty="0" smtClean="0">
              <a:solidFill>
                <a:schemeClr val="tx1"/>
              </a:solidFill>
            </a:rPr>
            <a:t>(</a:t>
          </a:r>
          <a:r>
            <a:rPr lang="zh-CN" altLang="en-US" sz="1800" b="1" dirty="0" smtClean="0">
              <a:solidFill>
                <a:schemeClr val="tx1"/>
              </a:solidFill>
            </a:rPr>
            <a:t>连到</a:t>
          </a:r>
          <a:r>
            <a:rPr lang="en-US" altLang="zh-CN" sz="1800" b="1" dirty="0" smtClean="0">
              <a:solidFill>
                <a:schemeClr val="tx1"/>
              </a:solidFill>
            </a:rPr>
            <a:t>EXTI</a:t>
          </a:r>
          <a:r>
            <a:rPr lang="zh-CN" altLang="en-US" sz="1800" b="1" dirty="0" smtClean="0">
              <a:solidFill>
                <a:schemeClr val="tx1"/>
              </a:solidFill>
            </a:rPr>
            <a:t>的电源电压检测</a:t>
          </a:r>
          <a:r>
            <a:rPr lang="en-US" altLang="zh-CN" sz="1800" b="1" dirty="0" smtClean="0">
              <a:solidFill>
                <a:schemeClr val="tx1"/>
              </a:solidFill>
            </a:rPr>
            <a:t>)</a:t>
          </a:r>
          <a:endParaRPr lang="zh-CN" sz="1800" b="1" dirty="0">
            <a:solidFill>
              <a:schemeClr val="tx1"/>
            </a:solidFill>
          </a:endParaRPr>
        </a:p>
      </dgm:t>
    </dgm:pt>
    <dgm:pt modelId="{AF3EEDA4-6344-4288-B5FC-E1205525BF95}" type="parTrans" cxnId="{067A200A-162B-4372-8F5F-2B2AA53034FE}">
      <dgm:prSet/>
      <dgm:spPr/>
      <dgm:t>
        <a:bodyPr/>
        <a:lstStyle/>
        <a:p>
          <a:endParaRPr lang="zh-CN" altLang="en-US" sz="4000" b="1">
            <a:solidFill>
              <a:schemeClr val="tx1"/>
            </a:solidFill>
          </a:endParaRPr>
        </a:p>
      </dgm:t>
    </dgm:pt>
    <dgm:pt modelId="{B95BBD53-F216-4BFD-A538-419A0282359E}" type="sibTrans" cxnId="{067A200A-162B-4372-8F5F-2B2AA53034FE}">
      <dgm:prSet/>
      <dgm:spPr/>
      <dgm:t>
        <a:bodyPr/>
        <a:lstStyle/>
        <a:p>
          <a:endParaRPr lang="zh-CN" altLang="en-US" sz="4000" b="1">
            <a:solidFill>
              <a:schemeClr val="tx1"/>
            </a:solidFill>
          </a:endParaRPr>
        </a:p>
      </dgm:t>
    </dgm:pt>
    <dgm:pt modelId="{FEEDABE5-10A6-402E-BC25-122C3B995B67}">
      <dgm:prSet custT="1"/>
      <dgm:spPr/>
      <dgm:t>
        <a:bodyPr/>
        <a:lstStyle/>
        <a:p>
          <a:pPr rtl="0"/>
          <a:r>
            <a:rPr lang="zh-CN" sz="1800" b="1" dirty="0" smtClean="0"/>
            <a:t>线</a:t>
          </a:r>
          <a:r>
            <a:rPr lang="en-US" sz="1800" b="1" dirty="0" smtClean="0"/>
            <a:t>17</a:t>
          </a:r>
          <a:endParaRPr lang="zh-CN" sz="1800" b="1" dirty="0"/>
        </a:p>
      </dgm:t>
    </dgm:pt>
    <dgm:pt modelId="{3881DFE1-884A-4A2A-9C28-7F69C1325B3C}" type="parTrans" cxnId="{99E45685-2866-4618-89D1-DA5C83D75752}">
      <dgm:prSet/>
      <dgm:spPr/>
      <dgm:t>
        <a:bodyPr/>
        <a:lstStyle/>
        <a:p>
          <a:endParaRPr lang="zh-CN" altLang="en-US" sz="4000" b="1">
            <a:solidFill>
              <a:schemeClr val="tx1"/>
            </a:solidFill>
          </a:endParaRPr>
        </a:p>
      </dgm:t>
    </dgm:pt>
    <dgm:pt modelId="{268BC60B-A2E6-4282-90E2-8EC6F13E3168}" type="sibTrans" cxnId="{99E45685-2866-4618-89D1-DA5C83D75752}">
      <dgm:prSet/>
      <dgm:spPr/>
      <dgm:t>
        <a:bodyPr/>
        <a:lstStyle/>
        <a:p>
          <a:endParaRPr lang="zh-CN" altLang="en-US" sz="4000" b="1">
            <a:solidFill>
              <a:schemeClr val="tx1"/>
            </a:solidFill>
          </a:endParaRPr>
        </a:p>
      </dgm:t>
    </dgm:pt>
    <dgm:pt modelId="{2649EEC2-303B-4B6F-A711-1A384E827093}">
      <dgm:prSet custT="1"/>
      <dgm:spPr/>
      <dgm:t>
        <a:bodyPr/>
        <a:lstStyle/>
        <a:p>
          <a:pPr rtl="0"/>
          <a:r>
            <a:rPr lang="zh-CN" sz="1800" b="1" dirty="0" smtClean="0">
              <a:solidFill>
                <a:schemeClr val="tx1"/>
              </a:solidFill>
            </a:rPr>
            <a:t>连接到</a:t>
          </a:r>
          <a:r>
            <a:rPr lang="en-US" sz="1800" b="1" dirty="0" smtClean="0">
              <a:solidFill>
                <a:schemeClr val="tx1"/>
              </a:solidFill>
            </a:rPr>
            <a:t>RTC</a:t>
          </a:r>
          <a:r>
            <a:rPr lang="zh-CN" sz="1800" b="1" dirty="0" smtClean="0">
              <a:solidFill>
                <a:schemeClr val="tx1"/>
              </a:solidFill>
            </a:rPr>
            <a:t>闹钟事件</a:t>
          </a:r>
          <a:endParaRPr lang="zh-CN" sz="1800" b="1" dirty="0">
            <a:solidFill>
              <a:schemeClr val="tx1"/>
            </a:solidFill>
          </a:endParaRPr>
        </a:p>
      </dgm:t>
    </dgm:pt>
    <dgm:pt modelId="{468B13C1-965D-4C9B-8E04-49257EEAFDCE}" type="parTrans" cxnId="{BBAA834F-1667-4DAE-A665-2F38506B090E}">
      <dgm:prSet/>
      <dgm:spPr/>
      <dgm:t>
        <a:bodyPr/>
        <a:lstStyle/>
        <a:p>
          <a:endParaRPr lang="zh-CN" altLang="en-US" sz="4000" b="1">
            <a:solidFill>
              <a:schemeClr val="tx1"/>
            </a:solidFill>
          </a:endParaRPr>
        </a:p>
      </dgm:t>
    </dgm:pt>
    <dgm:pt modelId="{4437E49F-7BDD-48D3-81A6-BB9364BCA3F9}" type="sibTrans" cxnId="{BBAA834F-1667-4DAE-A665-2F38506B090E}">
      <dgm:prSet/>
      <dgm:spPr/>
      <dgm:t>
        <a:bodyPr/>
        <a:lstStyle/>
        <a:p>
          <a:endParaRPr lang="zh-CN" altLang="en-US" sz="4000" b="1">
            <a:solidFill>
              <a:schemeClr val="tx1"/>
            </a:solidFill>
          </a:endParaRPr>
        </a:p>
      </dgm:t>
    </dgm:pt>
    <dgm:pt modelId="{293B6578-87D4-45DE-908A-6A81DCB41241}">
      <dgm:prSet custT="1"/>
      <dgm:spPr/>
      <dgm:t>
        <a:bodyPr/>
        <a:lstStyle/>
        <a:p>
          <a:pPr rtl="0"/>
          <a:r>
            <a:rPr lang="zh-CN" sz="1800" b="1" dirty="0" smtClean="0"/>
            <a:t>线</a:t>
          </a:r>
          <a:r>
            <a:rPr lang="en-US" sz="1800" b="1" dirty="0" smtClean="0"/>
            <a:t>18</a:t>
          </a:r>
          <a:endParaRPr lang="zh-CN" sz="1800" b="1" dirty="0"/>
        </a:p>
      </dgm:t>
    </dgm:pt>
    <dgm:pt modelId="{A4ACE397-059D-4144-8F77-403D6529A84A}" type="parTrans" cxnId="{5CB85EDC-2BCB-472E-8999-C2498941977F}">
      <dgm:prSet/>
      <dgm:spPr/>
      <dgm:t>
        <a:bodyPr/>
        <a:lstStyle/>
        <a:p>
          <a:endParaRPr lang="zh-CN" altLang="en-US" sz="4000" b="1">
            <a:solidFill>
              <a:schemeClr val="tx1"/>
            </a:solidFill>
          </a:endParaRPr>
        </a:p>
      </dgm:t>
    </dgm:pt>
    <dgm:pt modelId="{FEAC17B0-F718-4CC7-8E52-3CC8E075ABF0}" type="sibTrans" cxnId="{5CB85EDC-2BCB-472E-8999-C2498941977F}">
      <dgm:prSet/>
      <dgm:spPr/>
      <dgm:t>
        <a:bodyPr/>
        <a:lstStyle/>
        <a:p>
          <a:endParaRPr lang="zh-CN" altLang="en-US" sz="4000" b="1">
            <a:solidFill>
              <a:schemeClr val="tx1"/>
            </a:solidFill>
          </a:endParaRPr>
        </a:p>
      </dgm:t>
    </dgm:pt>
    <dgm:pt modelId="{8E7ECE04-7E90-4393-9C99-C845804A85C4}">
      <dgm:prSet custT="1"/>
      <dgm:spPr/>
      <dgm:t>
        <a:bodyPr/>
        <a:lstStyle/>
        <a:p>
          <a:pPr rtl="0"/>
          <a:r>
            <a:rPr lang="zh-CN" sz="1800" b="1" dirty="0" smtClean="0">
              <a:solidFill>
                <a:schemeClr val="tx1"/>
              </a:solidFill>
            </a:rPr>
            <a:t>连接到</a:t>
          </a:r>
          <a:r>
            <a:rPr lang="en-US" sz="1800" b="1" dirty="0" smtClean="0">
              <a:solidFill>
                <a:schemeClr val="tx1"/>
              </a:solidFill>
            </a:rPr>
            <a:t>USB</a:t>
          </a:r>
          <a:r>
            <a:rPr lang="zh-CN" sz="1800" b="1" dirty="0" smtClean="0">
              <a:solidFill>
                <a:schemeClr val="tx1"/>
              </a:solidFill>
            </a:rPr>
            <a:t>唤醒事件</a:t>
          </a:r>
          <a:endParaRPr lang="zh-CN" sz="1800" b="1" dirty="0">
            <a:solidFill>
              <a:schemeClr val="tx1"/>
            </a:solidFill>
          </a:endParaRPr>
        </a:p>
      </dgm:t>
    </dgm:pt>
    <dgm:pt modelId="{468936BF-CA90-46EB-AC14-C8BA148A6009}" type="parTrans" cxnId="{74076025-3CC5-41BD-B715-E3A41250E6BD}">
      <dgm:prSet/>
      <dgm:spPr/>
      <dgm:t>
        <a:bodyPr/>
        <a:lstStyle/>
        <a:p>
          <a:endParaRPr lang="zh-CN" altLang="en-US" sz="4000" b="1">
            <a:solidFill>
              <a:schemeClr val="tx1"/>
            </a:solidFill>
          </a:endParaRPr>
        </a:p>
      </dgm:t>
    </dgm:pt>
    <dgm:pt modelId="{E68B7C5D-F109-488C-A0A5-1E68139F4E3C}" type="sibTrans" cxnId="{74076025-3CC5-41BD-B715-E3A41250E6BD}">
      <dgm:prSet/>
      <dgm:spPr/>
      <dgm:t>
        <a:bodyPr/>
        <a:lstStyle/>
        <a:p>
          <a:endParaRPr lang="zh-CN" altLang="en-US" sz="4000" b="1">
            <a:solidFill>
              <a:schemeClr val="tx1"/>
            </a:solidFill>
          </a:endParaRPr>
        </a:p>
      </dgm:t>
    </dgm:pt>
    <dgm:pt modelId="{CD8C3609-8700-41E3-BFCA-0E0A51A52642}" type="pres">
      <dgm:prSet presAssocID="{CEAD4F95-1E99-437B-A3DC-EDDED481F08F}" presName="hierChild1" presStyleCnt="0">
        <dgm:presLayoutVars>
          <dgm:orgChart val="1"/>
          <dgm:chPref val="1"/>
          <dgm:dir/>
          <dgm:animOne val="branch"/>
          <dgm:animLvl val="lvl"/>
          <dgm:resizeHandles/>
        </dgm:presLayoutVars>
      </dgm:prSet>
      <dgm:spPr/>
      <dgm:t>
        <a:bodyPr/>
        <a:lstStyle/>
        <a:p>
          <a:endParaRPr lang="zh-CN" altLang="en-US"/>
        </a:p>
      </dgm:t>
    </dgm:pt>
    <dgm:pt modelId="{FB7A86DE-96B5-4683-9E8D-92EE3E16AED5}" type="pres">
      <dgm:prSet presAssocID="{58A2AA0E-4A08-4A26-A8B2-CBE8D80D70CD}" presName="hierRoot1" presStyleCnt="0">
        <dgm:presLayoutVars>
          <dgm:hierBranch val="init"/>
        </dgm:presLayoutVars>
      </dgm:prSet>
      <dgm:spPr/>
    </dgm:pt>
    <dgm:pt modelId="{19C880E1-A2B0-4153-8EEC-3D5D3D49405E}" type="pres">
      <dgm:prSet presAssocID="{58A2AA0E-4A08-4A26-A8B2-CBE8D80D70CD}" presName="rootComposite1" presStyleCnt="0"/>
      <dgm:spPr/>
    </dgm:pt>
    <dgm:pt modelId="{7743FE7A-9472-48CE-88B9-9087331AEB46}" type="pres">
      <dgm:prSet presAssocID="{58A2AA0E-4A08-4A26-A8B2-CBE8D80D70CD}" presName="rootText1" presStyleLbl="node0" presStyleIdx="0" presStyleCnt="1">
        <dgm:presLayoutVars>
          <dgm:chPref val="3"/>
        </dgm:presLayoutVars>
      </dgm:prSet>
      <dgm:spPr/>
      <dgm:t>
        <a:bodyPr/>
        <a:lstStyle/>
        <a:p>
          <a:endParaRPr lang="zh-CN" altLang="en-US"/>
        </a:p>
      </dgm:t>
    </dgm:pt>
    <dgm:pt modelId="{58C1A81D-9994-4E50-87BA-1D0753A459E8}" type="pres">
      <dgm:prSet presAssocID="{58A2AA0E-4A08-4A26-A8B2-CBE8D80D70CD}" presName="rootConnector1" presStyleLbl="node1" presStyleIdx="0" presStyleCnt="0"/>
      <dgm:spPr/>
      <dgm:t>
        <a:bodyPr/>
        <a:lstStyle/>
        <a:p>
          <a:endParaRPr lang="zh-CN" altLang="en-US"/>
        </a:p>
      </dgm:t>
    </dgm:pt>
    <dgm:pt modelId="{92A7E46A-9DB2-4311-A0FC-7D1FF51D49EB}" type="pres">
      <dgm:prSet presAssocID="{58A2AA0E-4A08-4A26-A8B2-CBE8D80D70CD}" presName="hierChild2" presStyleCnt="0"/>
      <dgm:spPr/>
    </dgm:pt>
    <dgm:pt modelId="{46B8E54B-E406-4916-B93F-A3659C2C5CF1}" type="pres">
      <dgm:prSet presAssocID="{CE8FAB1E-9C8B-49D4-853D-3AA6AB51BF5A}" presName="Name37" presStyleLbl="parChTrans1D2" presStyleIdx="0" presStyleCnt="4"/>
      <dgm:spPr/>
      <dgm:t>
        <a:bodyPr/>
        <a:lstStyle/>
        <a:p>
          <a:endParaRPr lang="zh-CN" altLang="en-US"/>
        </a:p>
      </dgm:t>
    </dgm:pt>
    <dgm:pt modelId="{DCB4B7CF-52AC-4050-B7A1-C4BB71B9991D}" type="pres">
      <dgm:prSet presAssocID="{97849B20-2DB4-4A74-8BFA-9A7F1E45EF36}" presName="hierRoot2" presStyleCnt="0">
        <dgm:presLayoutVars>
          <dgm:hierBranch val="init"/>
        </dgm:presLayoutVars>
      </dgm:prSet>
      <dgm:spPr/>
    </dgm:pt>
    <dgm:pt modelId="{2AB56CD4-6EC5-4893-9BDE-44EF0FBE1307}" type="pres">
      <dgm:prSet presAssocID="{97849B20-2DB4-4A74-8BFA-9A7F1E45EF36}" presName="rootComposite" presStyleCnt="0"/>
      <dgm:spPr/>
    </dgm:pt>
    <dgm:pt modelId="{4F2CAB8E-49E2-408C-84B4-B195C7BAEBFE}" type="pres">
      <dgm:prSet presAssocID="{97849B20-2DB4-4A74-8BFA-9A7F1E45EF36}" presName="rootText" presStyleLbl="node2" presStyleIdx="0" presStyleCnt="4">
        <dgm:presLayoutVars>
          <dgm:chPref val="3"/>
        </dgm:presLayoutVars>
      </dgm:prSet>
      <dgm:spPr/>
      <dgm:t>
        <a:bodyPr/>
        <a:lstStyle/>
        <a:p>
          <a:endParaRPr lang="zh-CN" altLang="en-US"/>
        </a:p>
      </dgm:t>
    </dgm:pt>
    <dgm:pt modelId="{246D5A46-A965-473C-837E-4DEF3C706108}" type="pres">
      <dgm:prSet presAssocID="{97849B20-2DB4-4A74-8BFA-9A7F1E45EF36}" presName="rootConnector" presStyleLbl="node2" presStyleIdx="0" presStyleCnt="4"/>
      <dgm:spPr/>
      <dgm:t>
        <a:bodyPr/>
        <a:lstStyle/>
        <a:p>
          <a:endParaRPr lang="zh-CN" altLang="en-US"/>
        </a:p>
      </dgm:t>
    </dgm:pt>
    <dgm:pt modelId="{B3336E52-744A-41AC-9B65-7BBFBF28C6B8}" type="pres">
      <dgm:prSet presAssocID="{97849B20-2DB4-4A74-8BFA-9A7F1E45EF36}" presName="hierChild4" presStyleCnt="0"/>
      <dgm:spPr/>
    </dgm:pt>
    <dgm:pt modelId="{F71660A3-BEC9-41B9-8EBD-CD5EFEDE4CE0}" type="pres">
      <dgm:prSet presAssocID="{510BB09B-07E6-4608-89A2-26DB7949CC94}" presName="Name37" presStyleLbl="parChTrans1D3" presStyleIdx="0" presStyleCnt="4"/>
      <dgm:spPr/>
      <dgm:t>
        <a:bodyPr/>
        <a:lstStyle/>
        <a:p>
          <a:endParaRPr lang="zh-CN" altLang="en-US"/>
        </a:p>
      </dgm:t>
    </dgm:pt>
    <dgm:pt modelId="{F5226D28-162B-4C0A-B81B-2F3044DFC94D}" type="pres">
      <dgm:prSet presAssocID="{63ADAD97-4A82-4FDD-949C-FBB703903F2E}" presName="hierRoot2" presStyleCnt="0">
        <dgm:presLayoutVars>
          <dgm:hierBranch val="init"/>
        </dgm:presLayoutVars>
      </dgm:prSet>
      <dgm:spPr/>
    </dgm:pt>
    <dgm:pt modelId="{DECBCC6B-BBF8-46B5-9D7A-6C1301865D76}" type="pres">
      <dgm:prSet presAssocID="{63ADAD97-4A82-4FDD-949C-FBB703903F2E}" presName="rootComposite" presStyleCnt="0"/>
      <dgm:spPr/>
    </dgm:pt>
    <dgm:pt modelId="{B6502D21-750A-487C-9707-ED75D51353C0}" type="pres">
      <dgm:prSet presAssocID="{63ADAD97-4A82-4FDD-949C-FBB703903F2E}" presName="rootText" presStyleLbl="node3" presStyleIdx="0" presStyleCnt="4" custScaleX="113405" custLinFactNeighborX="-6401" custLinFactNeighborY="1495">
        <dgm:presLayoutVars>
          <dgm:chPref val="3"/>
        </dgm:presLayoutVars>
      </dgm:prSet>
      <dgm:spPr/>
      <dgm:t>
        <a:bodyPr/>
        <a:lstStyle/>
        <a:p>
          <a:endParaRPr lang="zh-CN" altLang="en-US"/>
        </a:p>
      </dgm:t>
    </dgm:pt>
    <dgm:pt modelId="{BB643933-7028-485C-B73B-B50A767BADF4}" type="pres">
      <dgm:prSet presAssocID="{63ADAD97-4A82-4FDD-949C-FBB703903F2E}" presName="rootConnector" presStyleLbl="node3" presStyleIdx="0" presStyleCnt="4"/>
      <dgm:spPr/>
      <dgm:t>
        <a:bodyPr/>
        <a:lstStyle/>
        <a:p>
          <a:endParaRPr lang="zh-CN" altLang="en-US"/>
        </a:p>
      </dgm:t>
    </dgm:pt>
    <dgm:pt modelId="{6ADACF67-E00D-42A4-9A29-870D630A0D1C}" type="pres">
      <dgm:prSet presAssocID="{63ADAD97-4A82-4FDD-949C-FBB703903F2E}" presName="hierChild4" presStyleCnt="0"/>
      <dgm:spPr/>
    </dgm:pt>
    <dgm:pt modelId="{CAC06266-04FB-4A8C-9B0B-C4E48613AC88}" type="pres">
      <dgm:prSet presAssocID="{63ADAD97-4A82-4FDD-949C-FBB703903F2E}" presName="hierChild5" presStyleCnt="0"/>
      <dgm:spPr/>
    </dgm:pt>
    <dgm:pt modelId="{8DE510AE-9FBA-4DF5-AD89-FE2F6832BE05}" type="pres">
      <dgm:prSet presAssocID="{97849B20-2DB4-4A74-8BFA-9A7F1E45EF36}" presName="hierChild5" presStyleCnt="0"/>
      <dgm:spPr/>
    </dgm:pt>
    <dgm:pt modelId="{74DE3214-6944-43EA-841E-5A8EDC924FCD}" type="pres">
      <dgm:prSet presAssocID="{DC6FC1E2-2A73-4BF0-900B-E4795C04EA5F}" presName="Name37" presStyleLbl="parChTrans1D2" presStyleIdx="1" presStyleCnt="4"/>
      <dgm:spPr/>
      <dgm:t>
        <a:bodyPr/>
        <a:lstStyle/>
        <a:p>
          <a:endParaRPr lang="zh-CN" altLang="en-US"/>
        </a:p>
      </dgm:t>
    </dgm:pt>
    <dgm:pt modelId="{BB7E16A2-D3CD-47F0-B95D-64C18F049FC8}" type="pres">
      <dgm:prSet presAssocID="{7985F242-3F91-4DDE-8FC4-C607A025ACB6}" presName="hierRoot2" presStyleCnt="0">
        <dgm:presLayoutVars>
          <dgm:hierBranch val="init"/>
        </dgm:presLayoutVars>
      </dgm:prSet>
      <dgm:spPr/>
    </dgm:pt>
    <dgm:pt modelId="{7CAE2602-5CD5-48CC-B7DB-628D8EF677DA}" type="pres">
      <dgm:prSet presAssocID="{7985F242-3F91-4DDE-8FC4-C607A025ACB6}" presName="rootComposite" presStyleCnt="0"/>
      <dgm:spPr/>
    </dgm:pt>
    <dgm:pt modelId="{32D3F3DC-EBEF-4576-A62D-E97BA082F290}" type="pres">
      <dgm:prSet presAssocID="{7985F242-3F91-4DDE-8FC4-C607A025ACB6}" presName="rootText" presStyleLbl="node2" presStyleIdx="1" presStyleCnt="4">
        <dgm:presLayoutVars>
          <dgm:chPref val="3"/>
        </dgm:presLayoutVars>
      </dgm:prSet>
      <dgm:spPr/>
      <dgm:t>
        <a:bodyPr/>
        <a:lstStyle/>
        <a:p>
          <a:endParaRPr lang="zh-CN" altLang="en-US"/>
        </a:p>
      </dgm:t>
    </dgm:pt>
    <dgm:pt modelId="{D86BBA7D-FA04-427D-A9A9-321A59713392}" type="pres">
      <dgm:prSet presAssocID="{7985F242-3F91-4DDE-8FC4-C607A025ACB6}" presName="rootConnector" presStyleLbl="node2" presStyleIdx="1" presStyleCnt="4"/>
      <dgm:spPr/>
      <dgm:t>
        <a:bodyPr/>
        <a:lstStyle/>
        <a:p>
          <a:endParaRPr lang="zh-CN" altLang="en-US"/>
        </a:p>
      </dgm:t>
    </dgm:pt>
    <dgm:pt modelId="{0F18635B-95B9-423C-870E-9AA20935BC2A}" type="pres">
      <dgm:prSet presAssocID="{7985F242-3F91-4DDE-8FC4-C607A025ACB6}" presName="hierChild4" presStyleCnt="0"/>
      <dgm:spPr/>
    </dgm:pt>
    <dgm:pt modelId="{3B2646E0-96F0-451D-9003-4E992E1C9AF3}" type="pres">
      <dgm:prSet presAssocID="{AF3EEDA4-6344-4288-B5FC-E1205525BF95}" presName="Name37" presStyleLbl="parChTrans1D3" presStyleIdx="1" presStyleCnt="4"/>
      <dgm:spPr/>
      <dgm:t>
        <a:bodyPr/>
        <a:lstStyle/>
        <a:p>
          <a:endParaRPr lang="zh-CN" altLang="en-US"/>
        </a:p>
      </dgm:t>
    </dgm:pt>
    <dgm:pt modelId="{C90E2C87-F546-4325-B043-FFE5363CA396}" type="pres">
      <dgm:prSet presAssocID="{98BCBE82-1326-4A98-9B30-00B4CBAF5B66}" presName="hierRoot2" presStyleCnt="0">
        <dgm:presLayoutVars>
          <dgm:hierBranch val="init"/>
        </dgm:presLayoutVars>
      </dgm:prSet>
      <dgm:spPr/>
    </dgm:pt>
    <dgm:pt modelId="{45A9BAE0-F9AD-49A0-8E29-0ECC5D7EED46}" type="pres">
      <dgm:prSet presAssocID="{98BCBE82-1326-4A98-9B30-00B4CBAF5B66}" presName="rootComposite" presStyleCnt="0"/>
      <dgm:spPr/>
    </dgm:pt>
    <dgm:pt modelId="{59CF5637-A7A0-407E-9E51-959A3CB790AF}" type="pres">
      <dgm:prSet presAssocID="{98BCBE82-1326-4A98-9B30-00B4CBAF5B66}" presName="rootText" presStyleLbl="node3" presStyleIdx="1" presStyleCnt="4" custScaleX="120777" custScaleY="173705" custLinFactNeighborX="-2861" custLinFactNeighborY="-10856">
        <dgm:presLayoutVars>
          <dgm:chPref val="3"/>
        </dgm:presLayoutVars>
      </dgm:prSet>
      <dgm:spPr/>
      <dgm:t>
        <a:bodyPr/>
        <a:lstStyle/>
        <a:p>
          <a:endParaRPr lang="zh-CN" altLang="en-US"/>
        </a:p>
      </dgm:t>
    </dgm:pt>
    <dgm:pt modelId="{322E32A2-E196-423E-BE5C-E95795986B45}" type="pres">
      <dgm:prSet presAssocID="{98BCBE82-1326-4A98-9B30-00B4CBAF5B66}" presName="rootConnector" presStyleLbl="node3" presStyleIdx="1" presStyleCnt="4"/>
      <dgm:spPr/>
      <dgm:t>
        <a:bodyPr/>
        <a:lstStyle/>
        <a:p>
          <a:endParaRPr lang="zh-CN" altLang="en-US"/>
        </a:p>
      </dgm:t>
    </dgm:pt>
    <dgm:pt modelId="{C596A6BB-1F87-418A-9243-6BE22FF9F3A6}" type="pres">
      <dgm:prSet presAssocID="{98BCBE82-1326-4A98-9B30-00B4CBAF5B66}" presName="hierChild4" presStyleCnt="0"/>
      <dgm:spPr/>
    </dgm:pt>
    <dgm:pt modelId="{C94B4EC6-EC0F-40FC-8543-E491726ABAB5}" type="pres">
      <dgm:prSet presAssocID="{98BCBE82-1326-4A98-9B30-00B4CBAF5B66}" presName="hierChild5" presStyleCnt="0"/>
      <dgm:spPr/>
    </dgm:pt>
    <dgm:pt modelId="{A1A94753-5CC7-43C0-B16B-86327B61F613}" type="pres">
      <dgm:prSet presAssocID="{7985F242-3F91-4DDE-8FC4-C607A025ACB6}" presName="hierChild5" presStyleCnt="0"/>
      <dgm:spPr/>
    </dgm:pt>
    <dgm:pt modelId="{92BBAE44-5D50-4181-BBA6-29041690C994}" type="pres">
      <dgm:prSet presAssocID="{3881DFE1-884A-4A2A-9C28-7F69C1325B3C}" presName="Name37" presStyleLbl="parChTrans1D2" presStyleIdx="2" presStyleCnt="4"/>
      <dgm:spPr/>
      <dgm:t>
        <a:bodyPr/>
        <a:lstStyle/>
        <a:p>
          <a:endParaRPr lang="zh-CN" altLang="en-US"/>
        </a:p>
      </dgm:t>
    </dgm:pt>
    <dgm:pt modelId="{7A379338-5D85-4577-A560-2FC1F581FEBD}" type="pres">
      <dgm:prSet presAssocID="{FEEDABE5-10A6-402E-BC25-122C3B995B67}" presName="hierRoot2" presStyleCnt="0">
        <dgm:presLayoutVars>
          <dgm:hierBranch val="init"/>
        </dgm:presLayoutVars>
      </dgm:prSet>
      <dgm:spPr/>
    </dgm:pt>
    <dgm:pt modelId="{708CCC51-2A52-4220-8FEA-8AF20E1CCF70}" type="pres">
      <dgm:prSet presAssocID="{FEEDABE5-10A6-402E-BC25-122C3B995B67}" presName="rootComposite" presStyleCnt="0"/>
      <dgm:spPr/>
    </dgm:pt>
    <dgm:pt modelId="{517303F1-DE16-4C85-8213-A0408C38360C}" type="pres">
      <dgm:prSet presAssocID="{FEEDABE5-10A6-402E-BC25-122C3B995B67}" presName="rootText" presStyleLbl="node2" presStyleIdx="2" presStyleCnt="4">
        <dgm:presLayoutVars>
          <dgm:chPref val="3"/>
        </dgm:presLayoutVars>
      </dgm:prSet>
      <dgm:spPr/>
      <dgm:t>
        <a:bodyPr/>
        <a:lstStyle/>
        <a:p>
          <a:endParaRPr lang="zh-CN" altLang="en-US"/>
        </a:p>
      </dgm:t>
    </dgm:pt>
    <dgm:pt modelId="{9D03166B-2F45-454C-A7F5-1F518771CEF9}" type="pres">
      <dgm:prSet presAssocID="{FEEDABE5-10A6-402E-BC25-122C3B995B67}" presName="rootConnector" presStyleLbl="node2" presStyleIdx="2" presStyleCnt="4"/>
      <dgm:spPr/>
      <dgm:t>
        <a:bodyPr/>
        <a:lstStyle/>
        <a:p>
          <a:endParaRPr lang="zh-CN" altLang="en-US"/>
        </a:p>
      </dgm:t>
    </dgm:pt>
    <dgm:pt modelId="{E2C8515E-BB72-468A-87B8-9FA0BFE48E05}" type="pres">
      <dgm:prSet presAssocID="{FEEDABE5-10A6-402E-BC25-122C3B995B67}" presName="hierChild4" presStyleCnt="0"/>
      <dgm:spPr/>
    </dgm:pt>
    <dgm:pt modelId="{199B4701-462C-4EC9-8A8C-3CF293761DCA}" type="pres">
      <dgm:prSet presAssocID="{468B13C1-965D-4C9B-8E04-49257EEAFDCE}" presName="Name37" presStyleLbl="parChTrans1D3" presStyleIdx="2" presStyleCnt="4"/>
      <dgm:spPr/>
      <dgm:t>
        <a:bodyPr/>
        <a:lstStyle/>
        <a:p>
          <a:endParaRPr lang="zh-CN" altLang="en-US"/>
        </a:p>
      </dgm:t>
    </dgm:pt>
    <dgm:pt modelId="{9FFA27D4-035B-45B5-A9D3-1C0BD82835BD}" type="pres">
      <dgm:prSet presAssocID="{2649EEC2-303B-4B6F-A711-1A384E827093}" presName="hierRoot2" presStyleCnt="0">
        <dgm:presLayoutVars>
          <dgm:hierBranch val="init"/>
        </dgm:presLayoutVars>
      </dgm:prSet>
      <dgm:spPr/>
    </dgm:pt>
    <dgm:pt modelId="{FF827C2A-BE2D-40AB-9FAC-7905CD4321AF}" type="pres">
      <dgm:prSet presAssocID="{2649EEC2-303B-4B6F-A711-1A384E827093}" presName="rootComposite" presStyleCnt="0"/>
      <dgm:spPr/>
    </dgm:pt>
    <dgm:pt modelId="{2004B731-88A3-45D7-932A-3B725170DE22}" type="pres">
      <dgm:prSet presAssocID="{2649EEC2-303B-4B6F-A711-1A384E827093}" presName="rootText" presStyleLbl="node3" presStyleIdx="2" presStyleCnt="4">
        <dgm:presLayoutVars>
          <dgm:chPref val="3"/>
        </dgm:presLayoutVars>
      </dgm:prSet>
      <dgm:spPr/>
      <dgm:t>
        <a:bodyPr/>
        <a:lstStyle/>
        <a:p>
          <a:endParaRPr lang="zh-CN" altLang="en-US"/>
        </a:p>
      </dgm:t>
    </dgm:pt>
    <dgm:pt modelId="{9BFE05B5-74FB-4A3D-81F6-EA1757726C33}" type="pres">
      <dgm:prSet presAssocID="{2649EEC2-303B-4B6F-A711-1A384E827093}" presName="rootConnector" presStyleLbl="node3" presStyleIdx="2" presStyleCnt="4"/>
      <dgm:spPr/>
      <dgm:t>
        <a:bodyPr/>
        <a:lstStyle/>
        <a:p>
          <a:endParaRPr lang="zh-CN" altLang="en-US"/>
        </a:p>
      </dgm:t>
    </dgm:pt>
    <dgm:pt modelId="{181FF737-32E3-49C3-BCDD-9B39FCB2AB6A}" type="pres">
      <dgm:prSet presAssocID="{2649EEC2-303B-4B6F-A711-1A384E827093}" presName="hierChild4" presStyleCnt="0"/>
      <dgm:spPr/>
    </dgm:pt>
    <dgm:pt modelId="{96899B75-32C8-4CD7-ACEF-2E756C98FBFF}" type="pres">
      <dgm:prSet presAssocID="{2649EEC2-303B-4B6F-A711-1A384E827093}" presName="hierChild5" presStyleCnt="0"/>
      <dgm:spPr/>
    </dgm:pt>
    <dgm:pt modelId="{2CB7ABA9-D89F-4E87-ACB1-D7510282F8DB}" type="pres">
      <dgm:prSet presAssocID="{FEEDABE5-10A6-402E-BC25-122C3B995B67}" presName="hierChild5" presStyleCnt="0"/>
      <dgm:spPr/>
    </dgm:pt>
    <dgm:pt modelId="{D53EE753-1608-4B17-AC4D-9930A37B27B4}" type="pres">
      <dgm:prSet presAssocID="{A4ACE397-059D-4144-8F77-403D6529A84A}" presName="Name37" presStyleLbl="parChTrans1D2" presStyleIdx="3" presStyleCnt="4"/>
      <dgm:spPr/>
      <dgm:t>
        <a:bodyPr/>
        <a:lstStyle/>
        <a:p>
          <a:endParaRPr lang="zh-CN" altLang="en-US"/>
        </a:p>
      </dgm:t>
    </dgm:pt>
    <dgm:pt modelId="{431C98CB-D84D-4309-A1F9-C6D0CE50C568}" type="pres">
      <dgm:prSet presAssocID="{293B6578-87D4-45DE-908A-6A81DCB41241}" presName="hierRoot2" presStyleCnt="0">
        <dgm:presLayoutVars>
          <dgm:hierBranch val="init"/>
        </dgm:presLayoutVars>
      </dgm:prSet>
      <dgm:spPr/>
    </dgm:pt>
    <dgm:pt modelId="{CFF78CDA-9A71-4BA6-980C-FD73417A51D9}" type="pres">
      <dgm:prSet presAssocID="{293B6578-87D4-45DE-908A-6A81DCB41241}" presName="rootComposite" presStyleCnt="0"/>
      <dgm:spPr/>
    </dgm:pt>
    <dgm:pt modelId="{9900DA43-2A8E-4C80-8C0F-B40463443F0A}" type="pres">
      <dgm:prSet presAssocID="{293B6578-87D4-45DE-908A-6A81DCB41241}" presName="rootText" presStyleLbl="node2" presStyleIdx="3" presStyleCnt="4">
        <dgm:presLayoutVars>
          <dgm:chPref val="3"/>
        </dgm:presLayoutVars>
      </dgm:prSet>
      <dgm:spPr/>
      <dgm:t>
        <a:bodyPr/>
        <a:lstStyle/>
        <a:p>
          <a:endParaRPr lang="zh-CN" altLang="en-US"/>
        </a:p>
      </dgm:t>
    </dgm:pt>
    <dgm:pt modelId="{6C55627D-B0D0-4D3D-9CAC-77D70761B4A5}" type="pres">
      <dgm:prSet presAssocID="{293B6578-87D4-45DE-908A-6A81DCB41241}" presName="rootConnector" presStyleLbl="node2" presStyleIdx="3" presStyleCnt="4"/>
      <dgm:spPr/>
      <dgm:t>
        <a:bodyPr/>
        <a:lstStyle/>
        <a:p>
          <a:endParaRPr lang="zh-CN" altLang="en-US"/>
        </a:p>
      </dgm:t>
    </dgm:pt>
    <dgm:pt modelId="{A78113E1-DB97-4998-BFBE-C097400ED259}" type="pres">
      <dgm:prSet presAssocID="{293B6578-87D4-45DE-908A-6A81DCB41241}" presName="hierChild4" presStyleCnt="0"/>
      <dgm:spPr/>
    </dgm:pt>
    <dgm:pt modelId="{523F9487-C99E-44E7-8F68-76E4F1CC088E}" type="pres">
      <dgm:prSet presAssocID="{468936BF-CA90-46EB-AC14-C8BA148A6009}" presName="Name37" presStyleLbl="parChTrans1D3" presStyleIdx="3" presStyleCnt="4"/>
      <dgm:spPr/>
      <dgm:t>
        <a:bodyPr/>
        <a:lstStyle/>
        <a:p>
          <a:endParaRPr lang="zh-CN" altLang="en-US"/>
        </a:p>
      </dgm:t>
    </dgm:pt>
    <dgm:pt modelId="{A82E368A-8138-456E-A24C-4E4938A7D038}" type="pres">
      <dgm:prSet presAssocID="{8E7ECE04-7E90-4393-9C99-C845804A85C4}" presName="hierRoot2" presStyleCnt="0">
        <dgm:presLayoutVars>
          <dgm:hierBranch val="init"/>
        </dgm:presLayoutVars>
      </dgm:prSet>
      <dgm:spPr/>
    </dgm:pt>
    <dgm:pt modelId="{1BDE39BF-A4C1-4A1C-8EC9-B88D094BCA5A}" type="pres">
      <dgm:prSet presAssocID="{8E7ECE04-7E90-4393-9C99-C845804A85C4}" presName="rootComposite" presStyleCnt="0"/>
      <dgm:spPr/>
    </dgm:pt>
    <dgm:pt modelId="{0DCAAF1B-A0F9-425E-91BA-441F3BA08CED}" type="pres">
      <dgm:prSet presAssocID="{8E7ECE04-7E90-4393-9C99-C845804A85C4}" presName="rootText" presStyleLbl="node3" presStyleIdx="3" presStyleCnt="4">
        <dgm:presLayoutVars>
          <dgm:chPref val="3"/>
        </dgm:presLayoutVars>
      </dgm:prSet>
      <dgm:spPr/>
      <dgm:t>
        <a:bodyPr/>
        <a:lstStyle/>
        <a:p>
          <a:endParaRPr lang="zh-CN" altLang="en-US"/>
        </a:p>
      </dgm:t>
    </dgm:pt>
    <dgm:pt modelId="{A200D2E1-AFC1-4EB4-B0EE-69CCE83941C6}" type="pres">
      <dgm:prSet presAssocID="{8E7ECE04-7E90-4393-9C99-C845804A85C4}" presName="rootConnector" presStyleLbl="node3" presStyleIdx="3" presStyleCnt="4"/>
      <dgm:spPr/>
      <dgm:t>
        <a:bodyPr/>
        <a:lstStyle/>
        <a:p>
          <a:endParaRPr lang="zh-CN" altLang="en-US"/>
        </a:p>
      </dgm:t>
    </dgm:pt>
    <dgm:pt modelId="{FE2F3D65-67E6-4A1F-AB40-3C19D02E03E5}" type="pres">
      <dgm:prSet presAssocID="{8E7ECE04-7E90-4393-9C99-C845804A85C4}" presName="hierChild4" presStyleCnt="0"/>
      <dgm:spPr/>
    </dgm:pt>
    <dgm:pt modelId="{08EEBA2F-08C3-4293-8652-24A64B7F1373}" type="pres">
      <dgm:prSet presAssocID="{8E7ECE04-7E90-4393-9C99-C845804A85C4}" presName="hierChild5" presStyleCnt="0"/>
      <dgm:spPr/>
    </dgm:pt>
    <dgm:pt modelId="{3372AD6E-50E1-4024-968E-2F9C28F302FB}" type="pres">
      <dgm:prSet presAssocID="{293B6578-87D4-45DE-908A-6A81DCB41241}" presName="hierChild5" presStyleCnt="0"/>
      <dgm:spPr/>
    </dgm:pt>
    <dgm:pt modelId="{5247C0BB-A1BA-4E91-A10E-8E01DE57D42E}" type="pres">
      <dgm:prSet presAssocID="{58A2AA0E-4A08-4A26-A8B2-CBE8D80D70CD}" presName="hierChild3" presStyleCnt="0"/>
      <dgm:spPr/>
    </dgm:pt>
  </dgm:ptLst>
  <dgm:cxnLst>
    <dgm:cxn modelId="{EDD8F818-0B60-4A1B-BD17-59DC55DED25F}" type="presOf" srcId="{7985F242-3F91-4DDE-8FC4-C607A025ACB6}" destId="{D86BBA7D-FA04-427D-A9A9-321A59713392}" srcOrd="1" destOrd="0" presId="urn:microsoft.com/office/officeart/2005/8/layout/orgChart1"/>
    <dgm:cxn modelId="{8AB79C93-69A9-4814-AAF2-B4EE6968EEE2}" type="presOf" srcId="{468936BF-CA90-46EB-AC14-C8BA148A6009}" destId="{523F9487-C99E-44E7-8F68-76E4F1CC088E}" srcOrd="0" destOrd="0" presId="urn:microsoft.com/office/officeart/2005/8/layout/orgChart1"/>
    <dgm:cxn modelId="{44CCC479-5876-4DEB-A603-26EA3FD3EE0A}" type="presOf" srcId="{510BB09B-07E6-4608-89A2-26DB7949CC94}" destId="{F71660A3-BEC9-41B9-8EBD-CD5EFEDE4CE0}" srcOrd="0" destOrd="0" presId="urn:microsoft.com/office/officeart/2005/8/layout/orgChart1"/>
    <dgm:cxn modelId="{C8E0412D-DCD9-42A0-BFB7-4ADBE1C1A9B5}" type="presOf" srcId="{293B6578-87D4-45DE-908A-6A81DCB41241}" destId="{6C55627D-B0D0-4D3D-9CAC-77D70761B4A5}" srcOrd="1" destOrd="0" presId="urn:microsoft.com/office/officeart/2005/8/layout/orgChart1"/>
    <dgm:cxn modelId="{B23F3A5F-BAC0-4ED7-8DFC-2AB3ACDB5755}" type="presOf" srcId="{DC6FC1E2-2A73-4BF0-900B-E4795C04EA5F}" destId="{74DE3214-6944-43EA-841E-5A8EDC924FCD}" srcOrd="0" destOrd="0" presId="urn:microsoft.com/office/officeart/2005/8/layout/orgChart1"/>
    <dgm:cxn modelId="{99C06E79-F72C-4DEA-867B-169D96151683}" type="presOf" srcId="{2649EEC2-303B-4B6F-A711-1A384E827093}" destId="{2004B731-88A3-45D7-932A-3B725170DE22}" srcOrd="0" destOrd="0" presId="urn:microsoft.com/office/officeart/2005/8/layout/orgChart1"/>
    <dgm:cxn modelId="{4D35C320-A1B4-43AB-966C-B4F2FA4D4723}" type="presOf" srcId="{58A2AA0E-4A08-4A26-A8B2-CBE8D80D70CD}" destId="{58C1A81D-9994-4E50-87BA-1D0753A459E8}" srcOrd="1" destOrd="0" presId="urn:microsoft.com/office/officeart/2005/8/layout/orgChart1"/>
    <dgm:cxn modelId="{5383835E-0D79-4615-9D2A-04BDDCA34E0C}" type="presOf" srcId="{7985F242-3F91-4DDE-8FC4-C607A025ACB6}" destId="{32D3F3DC-EBEF-4576-A62D-E97BA082F290}" srcOrd="0" destOrd="0" presId="urn:microsoft.com/office/officeart/2005/8/layout/orgChart1"/>
    <dgm:cxn modelId="{1D711272-BF48-4679-9576-EC6983A21D71}" type="presOf" srcId="{97849B20-2DB4-4A74-8BFA-9A7F1E45EF36}" destId="{4F2CAB8E-49E2-408C-84B4-B195C7BAEBFE}" srcOrd="0" destOrd="0" presId="urn:microsoft.com/office/officeart/2005/8/layout/orgChart1"/>
    <dgm:cxn modelId="{97C743FB-6B8C-404F-922B-A355D4BEE6C3}" srcId="{97849B20-2DB4-4A74-8BFA-9A7F1E45EF36}" destId="{63ADAD97-4A82-4FDD-949C-FBB703903F2E}" srcOrd="0" destOrd="0" parTransId="{510BB09B-07E6-4608-89A2-26DB7949CC94}" sibTransId="{3134AE19-448E-42F0-B395-BD2512002D4B}"/>
    <dgm:cxn modelId="{43CC1DD9-C8E7-4C88-A107-C3E16609F8B3}" type="presOf" srcId="{2649EEC2-303B-4B6F-A711-1A384E827093}" destId="{9BFE05B5-74FB-4A3D-81F6-EA1757726C33}" srcOrd="1" destOrd="0" presId="urn:microsoft.com/office/officeart/2005/8/layout/orgChart1"/>
    <dgm:cxn modelId="{FF65F61C-7A59-4B91-9E45-27336759B732}" type="presOf" srcId="{AF3EEDA4-6344-4288-B5FC-E1205525BF95}" destId="{3B2646E0-96F0-451D-9003-4E992E1C9AF3}" srcOrd="0" destOrd="0" presId="urn:microsoft.com/office/officeart/2005/8/layout/orgChart1"/>
    <dgm:cxn modelId="{1EA32A65-9A37-441B-BB1E-219780093A77}" type="presOf" srcId="{FEEDABE5-10A6-402E-BC25-122C3B995B67}" destId="{517303F1-DE16-4C85-8213-A0408C38360C}" srcOrd="0" destOrd="0" presId="urn:microsoft.com/office/officeart/2005/8/layout/orgChart1"/>
    <dgm:cxn modelId="{5CB85EDC-2BCB-472E-8999-C2498941977F}" srcId="{58A2AA0E-4A08-4A26-A8B2-CBE8D80D70CD}" destId="{293B6578-87D4-45DE-908A-6A81DCB41241}" srcOrd="3" destOrd="0" parTransId="{A4ACE397-059D-4144-8F77-403D6529A84A}" sibTransId="{FEAC17B0-F718-4CC7-8E52-3CC8E075ABF0}"/>
    <dgm:cxn modelId="{1AB2B609-5211-452D-BC71-C5A5D5E45E36}" type="presOf" srcId="{293B6578-87D4-45DE-908A-6A81DCB41241}" destId="{9900DA43-2A8E-4C80-8C0F-B40463443F0A}" srcOrd="0" destOrd="0" presId="urn:microsoft.com/office/officeart/2005/8/layout/orgChart1"/>
    <dgm:cxn modelId="{C4CD5870-98C4-4EE2-B584-ED3C9797709F}" srcId="{58A2AA0E-4A08-4A26-A8B2-CBE8D80D70CD}" destId="{97849B20-2DB4-4A74-8BFA-9A7F1E45EF36}" srcOrd="0" destOrd="0" parTransId="{CE8FAB1E-9C8B-49D4-853D-3AA6AB51BF5A}" sibTransId="{0AC05126-25B4-4E62-95C8-BC5164707A30}"/>
    <dgm:cxn modelId="{74076025-3CC5-41BD-B715-E3A41250E6BD}" srcId="{293B6578-87D4-45DE-908A-6A81DCB41241}" destId="{8E7ECE04-7E90-4393-9C99-C845804A85C4}" srcOrd="0" destOrd="0" parTransId="{468936BF-CA90-46EB-AC14-C8BA148A6009}" sibTransId="{E68B7C5D-F109-488C-A0A5-1E68139F4E3C}"/>
    <dgm:cxn modelId="{DB15322A-77A1-423B-8DC0-2EF43781967D}" type="presOf" srcId="{8E7ECE04-7E90-4393-9C99-C845804A85C4}" destId="{A200D2E1-AFC1-4EB4-B0EE-69CCE83941C6}" srcOrd="1" destOrd="0" presId="urn:microsoft.com/office/officeart/2005/8/layout/orgChart1"/>
    <dgm:cxn modelId="{B172C757-A0A5-4384-8ED7-3B5F0AE3CE89}" type="presOf" srcId="{468B13C1-965D-4C9B-8E04-49257EEAFDCE}" destId="{199B4701-462C-4EC9-8A8C-3CF293761DCA}" srcOrd="0" destOrd="0" presId="urn:microsoft.com/office/officeart/2005/8/layout/orgChart1"/>
    <dgm:cxn modelId="{97169181-CD03-49F0-A366-686CC8A1FA88}" type="presOf" srcId="{98BCBE82-1326-4A98-9B30-00B4CBAF5B66}" destId="{59CF5637-A7A0-407E-9E51-959A3CB790AF}" srcOrd="0" destOrd="0" presId="urn:microsoft.com/office/officeart/2005/8/layout/orgChart1"/>
    <dgm:cxn modelId="{F7540B69-0F0D-42ED-BDF0-B4A69FFD7FED}" type="presOf" srcId="{CEAD4F95-1E99-437B-A3DC-EDDED481F08F}" destId="{CD8C3609-8700-41E3-BFCA-0E0A51A52642}" srcOrd="0" destOrd="0" presId="urn:microsoft.com/office/officeart/2005/8/layout/orgChart1"/>
    <dgm:cxn modelId="{23D87DE0-EDC4-4D40-B348-FC497D3C1E1E}" type="presOf" srcId="{97849B20-2DB4-4A74-8BFA-9A7F1E45EF36}" destId="{246D5A46-A965-473C-837E-4DEF3C706108}" srcOrd="1" destOrd="0" presId="urn:microsoft.com/office/officeart/2005/8/layout/orgChart1"/>
    <dgm:cxn modelId="{36413F86-A151-42BB-B89F-0B3BDDF89BFF}" type="presOf" srcId="{58A2AA0E-4A08-4A26-A8B2-CBE8D80D70CD}" destId="{7743FE7A-9472-48CE-88B9-9087331AEB46}" srcOrd="0" destOrd="0" presId="urn:microsoft.com/office/officeart/2005/8/layout/orgChart1"/>
    <dgm:cxn modelId="{2B2B0B95-7F8E-4E5C-A660-E2F371471489}" srcId="{58A2AA0E-4A08-4A26-A8B2-CBE8D80D70CD}" destId="{7985F242-3F91-4DDE-8FC4-C607A025ACB6}" srcOrd="1" destOrd="0" parTransId="{DC6FC1E2-2A73-4BF0-900B-E4795C04EA5F}" sibTransId="{485CA2BE-4FAA-4F4F-861B-0E8909E2762F}"/>
    <dgm:cxn modelId="{BBAA834F-1667-4DAE-A665-2F38506B090E}" srcId="{FEEDABE5-10A6-402E-BC25-122C3B995B67}" destId="{2649EEC2-303B-4B6F-A711-1A384E827093}" srcOrd="0" destOrd="0" parTransId="{468B13C1-965D-4C9B-8E04-49257EEAFDCE}" sibTransId="{4437E49F-7BDD-48D3-81A6-BB9364BCA3F9}"/>
    <dgm:cxn modelId="{5899754E-5E6C-42D7-A94A-4CA3E929FAC9}" type="presOf" srcId="{CE8FAB1E-9C8B-49D4-853D-3AA6AB51BF5A}" destId="{46B8E54B-E406-4916-B93F-A3659C2C5CF1}" srcOrd="0" destOrd="0" presId="urn:microsoft.com/office/officeart/2005/8/layout/orgChart1"/>
    <dgm:cxn modelId="{A38C115E-90EA-40BF-A042-88F74EFABE77}" type="presOf" srcId="{A4ACE397-059D-4144-8F77-403D6529A84A}" destId="{D53EE753-1608-4B17-AC4D-9930A37B27B4}" srcOrd="0" destOrd="0" presId="urn:microsoft.com/office/officeart/2005/8/layout/orgChart1"/>
    <dgm:cxn modelId="{D89AC631-CA87-4801-A7AE-F6723E594673}" type="presOf" srcId="{63ADAD97-4A82-4FDD-949C-FBB703903F2E}" destId="{BB643933-7028-485C-B73B-B50A767BADF4}" srcOrd="1" destOrd="0" presId="urn:microsoft.com/office/officeart/2005/8/layout/orgChart1"/>
    <dgm:cxn modelId="{8AC9809F-2817-4BA3-8538-26A6E769A932}" srcId="{CEAD4F95-1E99-437B-A3DC-EDDED481F08F}" destId="{58A2AA0E-4A08-4A26-A8B2-CBE8D80D70CD}" srcOrd="0" destOrd="0" parTransId="{0A2E4076-12FA-4482-997D-E6595CB81A6B}" sibTransId="{39D9C223-A479-40D5-AFF8-0AFAD9BDD8CB}"/>
    <dgm:cxn modelId="{99E45685-2866-4618-89D1-DA5C83D75752}" srcId="{58A2AA0E-4A08-4A26-A8B2-CBE8D80D70CD}" destId="{FEEDABE5-10A6-402E-BC25-122C3B995B67}" srcOrd="2" destOrd="0" parTransId="{3881DFE1-884A-4A2A-9C28-7F69C1325B3C}" sibTransId="{268BC60B-A2E6-4282-90E2-8EC6F13E3168}"/>
    <dgm:cxn modelId="{E9658AA7-366B-4AAA-94F9-4AA34C926966}" type="presOf" srcId="{98BCBE82-1326-4A98-9B30-00B4CBAF5B66}" destId="{322E32A2-E196-423E-BE5C-E95795986B45}" srcOrd="1" destOrd="0" presId="urn:microsoft.com/office/officeart/2005/8/layout/orgChart1"/>
    <dgm:cxn modelId="{56CDB0F3-097D-41DE-8DBD-CF5BAA2560C6}" type="presOf" srcId="{63ADAD97-4A82-4FDD-949C-FBB703903F2E}" destId="{B6502D21-750A-487C-9707-ED75D51353C0}" srcOrd="0" destOrd="0" presId="urn:microsoft.com/office/officeart/2005/8/layout/orgChart1"/>
    <dgm:cxn modelId="{8B1DE315-D42C-4534-AAA9-4AE916B834AF}" type="presOf" srcId="{FEEDABE5-10A6-402E-BC25-122C3B995B67}" destId="{9D03166B-2F45-454C-A7F5-1F518771CEF9}" srcOrd="1" destOrd="0" presId="urn:microsoft.com/office/officeart/2005/8/layout/orgChart1"/>
    <dgm:cxn modelId="{C2AED15E-096B-4947-85CA-32BB779A1EC6}" type="presOf" srcId="{3881DFE1-884A-4A2A-9C28-7F69C1325B3C}" destId="{92BBAE44-5D50-4181-BBA6-29041690C994}" srcOrd="0" destOrd="0" presId="urn:microsoft.com/office/officeart/2005/8/layout/orgChart1"/>
    <dgm:cxn modelId="{067A200A-162B-4372-8F5F-2B2AA53034FE}" srcId="{7985F242-3F91-4DDE-8FC4-C607A025ACB6}" destId="{98BCBE82-1326-4A98-9B30-00B4CBAF5B66}" srcOrd="0" destOrd="0" parTransId="{AF3EEDA4-6344-4288-B5FC-E1205525BF95}" sibTransId="{B95BBD53-F216-4BFD-A538-419A0282359E}"/>
    <dgm:cxn modelId="{8B7854AC-9D95-41C9-B90F-FB5DC65479B8}" type="presOf" srcId="{8E7ECE04-7E90-4393-9C99-C845804A85C4}" destId="{0DCAAF1B-A0F9-425E-91BA-441F3BA08CED}" srcOrd="0" destOrd="0" presId="urn:microsoft.com/office/officeart/2005/8/layout/orgChart1"/>
    <dgm:cxn modelId="{F0F4BC51-583C-41A1-961F-495570612B81}" type="presParOf" srcId="{CD8C3609-8700-41E3-BFCA-0E0A51A52642}" destId="{FB7A86DE-96B5-4683-9E8D-92EE3E16AED5}" srcOrd="0" destOrd="0" presId="urn:microsoft.com/office/officeart/2005/8/layout/orgChart1"/>
    <dgm:cxn modelId="{ACAA13DB-632B-4688-82B4-8BBF541FB612}" type="presParOf" srcId="{FB7A86DE-96B5-4683-9E8D-92EE3E16AED5}" destId="{19C880E1-A2B0-4153-8EEC-3D5D3D49405E}" srcOrd="0" destOrd="0" presId="urn:microsoft.com/office/officeart/2005/8/layout/orgChart1"/>
    <dgm:cxn modelId="{EDE6C5AB-58AB-421F-9721-52B078C802E1}" type="presParOf" srcId="{19C880E1-A2B0-4153-8EEC-3D5D3D49405E}" destId="{7743FE7A-9472-48CE-88B9-9087331AEB46}" srcOrd="0" destOrd="0" presId="urn:microsoft.com/office/officeart/2005/8/layout/orgChart1"/>
    <dgm:cxn modelId="{79E773B0-DA1B-4790-A4D8-1146B06CCE88}" type="presParOf" srcId="{19C880E1-A2B0-4153-8EEC-3D5D3D49405E}" destId="{58C1A81D-9994-4E50-87BA-1D0753A459E8}" srcOrd="1" destOrd="0" presId="urn:microsoft.com/office/officeart/2005/8/layout/orgChart1"/>
    <dgm:cxn modelId="{F84B52DB-3EAC-4890-B72F-66F2B41AA9A1}" type="presParOf" srcId="{FB7A86DE-96B5-4683-9E8D-92EE3E16AED5}" destId="{92A7E46A-9DB2-4311-A0FC-7D1FF51D49EB}" srcOrd="1" destOrd="0" presId="urn:microsoft.com/office/officeart/2005/8/layout/orgChart1"/>
    <dgm:cxn modelId="{EAA02B02-1685-477B-B3FA-44D37A6BD616}" type="presParOf" srcId="{92A7E46A-9DB2-4311-A0FC-7D1FF51D49EB}" destId="{46B8E54B-E406-4916-B93F-A3659C2C5CF1}" srcOrd="0" destOrd="0" presId="urn:microsoft.com/office/officeart/2005/8/layout/orgChart1"/>
    <dgm:cxn modelId="{CCBC6BA9-6EE2-4864-873E-C4444D42596F}" type="presParOf" srcId="{92A7E46A-9DB2-4311-A0FC-7D1FF51D49EB}" destId="{DCB4B7CF-52AC-4050-B7A1-C4BB71B9991D}" srcOrd="1" destOrd="0" presId="urn:microsoft.com/office/officeart/2005/8/layout/orgChart1"/>
    <dgm:cxn modelId="{568C2023-76C7-48F9-93A8-4F393C774513}" type="presParOf" srcId="{DCB4B7CF-52AC-4050-B7A1-C4BB71B9991D}" destId="{2AB56CD4-6EC5-4893-9BDE-44EF0FBE1307}" srcOrd="0" destOrd="0" presId="urn:microsoft.com/office/officeart/2005/8/layout/orgChart1"/>
    <dgm:cxn modelId="{36565AEF-8D12-42CA-96D7-E78E595B681E}" type="presParOf" srcId="{2AB56CD4-6EC5-4893-9BDE-44EF0FBE1307}" destId="{4F2CAB8E-49E2-408C-84B4-B195C7BAEBFE}" srcOrd="0" destOrd="0" presId="urn:microsoft.com/office/officeart/2005/8/layout/orgChart1"/>
    <dgm:cxn modelId="{C1D3C378-E79E-4CD7-8343-7AEC29571931}" type="presParOf" srcId="{2AB56CD4-6EC5-4893-9BDE-44EF0FBE1307}" destId="{246D5A46-A965-473C-837E-4DEF3C706108}" srcOrd="1" destOrd="0" presId="urn:microsoft.com/office/officeart/2005/8/layout/orgChart1"/>
    <dgm:cxn modelId="{B1A991D8-D872-4768-8EF4-CB3BB0EEAE55}" type="presParOf" srcId="{DCB4B7CF-52AC-4050-B7A1-C4BB71B9991D}" destId="{B3336E52-744A-41AC-9B65-7BBFBF28C6B8}" srcOrd="1" destOrd="0" presId="urn:microsoft.com/office/officeart/2005/8/layout/orgChart1"/>
    <dgm:cxn modelId="{18311FD5-1454-4DB2-B427-DAD56AB9F4BD}" type="presParOf" srcId="{B3336E52-744A-41AC-9B65-7BBFBF28C6B8}" destId="{F71660A3-BEC9-41B9-8EBD-CD5EFEDE4CE0}" srcOrd="0" destOrd="0" presId="urn:microsoft.com/office/officeart/2005/8/layout/orgChart1"/>
    <dgm:cxn modelId="{C3B03174-278F-4FA9-9891-EA05E2E62457}" type="presParOf" srcId="{B3336E52-744A-41AC-9B65-7BBFBF28C6B8}" destId="{F5226D28-162B-4C0A-B81B-2F3044DFC94D}" srcOrd="1" destOrd="0" presId="urn:microsoft.com/office/officeart/2005/8/layout/orgChart1"/>
    <dgm:cxn modelId="{1E740E9F-16FB-4354-96E3-F7AC2B998332}" type="presParOf" srcId="{F5226D28-162B-4C0A-B81B-2F3044DFC94D}" destId="{DECBCC6B-BBF8-46B5-9D7A-6C1301865D76}" srcOrd="0" destOrd="0" presId="urn:microsoft.com/office/officeart/2005/8/layout/orgChart1"/>
    <dgm:cxn modelId="{A3B136A6-D999-45E8-82F6-9E4D16429288}" type="presParOf" srcId="{DECBCC6B-BBF8-46B5-9D7A-6C1301865D76}" destId="{B6502D21-750A-487C-9707-ED75D51353C0}" srcOrd="0" destOrd="0" presId="urn:microsoft.com/office/officeart/2005/8/layout/orgChart1"/>
    <dgm:cxn modelId="{D7140237-A5B5-445C-A89A-85422AD13A55}" type="presParOf" srcId="{DECBCC6B-BBF8-46B5-9D7A-6C1301865D76}" destId="{BB643933-7028-485C-B73B-B50A767BADF4}" srcOrd="1" destOrd="0" presId="urn:microsoft.com/office/officeart/2005/8/layout/orgChart1"/>
    <dgm:cxn modelId="{45929193-2006-462F-A483-B930FDB67978}" type="presParOf" srcId="{F5226D28-162B-4C0A-B81B-2F3044DFC94D}" destId="{6ADACF67-E00D-42A4-9A29-870D630A0D1C}" srcOrd="1" destOrd="0" presId="urn:microsoft.com/office/officeart/2005/8/layout/orgChart1"/>
    <dgm:cxn modelId="{41E3784F-DBD5-4DC6-957F-A68D19ED6A6F}" type="presParOf" srcId="{F5226D28-162B-4C0A-B81B-2F3044DFC94D}" destId="{CAC06266-04FB-4A8C-9B0B-C4E48613AC88}" srcOrd="2" destOrd="0" presId="urn:microsoft.com/office/officeart/2005/8/layout/orgChart1"/>
    <dgm:cxn modelId="{EC12AA88-E12F-4A99-8F29-D664A4D66257}" type="presParOf" srcId="{DCB4B7CF-52AC-4050-B7A1-C4BB71B9991D}" destId="{8DE510AE-9FBA-4DF5-AD89-FE2F6832BE05}" srcOrd="2" destOrd="0" presId="urn:microsoft.com/office/officeart/2005/8/layout/orgChart1"/>
    <dgm:cxn modelId="{10625E3B-5F70-49C9-A98E-DA82F3D8E95F}" type="presParOf" srcId="{92A7E46A-9DB2-4311-A0FC-7D1FF51D49EB}" destId="{74DE3214-6944-43EA-841E-5A8EDC924FCD}" srcOrd="2" destOrd="0" presId="urn:microsoft.com/office/officeart/2005/8/layout/orgChart1"/>
    <dgm:cxn modelId="{EC541C73-A79B-45AB-96C4-A747DAD79F78}" type="presParOf" srcId="{92A7E46A-9DB2-4311-A0FC-7D1FF51D49EB}" destId="{BB7E16A2-D3CD-47F0-B95D-64C18F049FC8}" srcOrd="3" destOrd="0" presId="urn:microsoft.com/office/officeart/2005/8/layout/orgChart1"/>
    <dgm:cxn modelId="{866F45D4-F656-4988-B223-18EE5ADE2504}" type="presParOf" srcId="{BB7E16A2-D3CD-47F0-B95D-64C18F049FC8}" destId="{7CAE2602-5CD5-48CC-B7DB-628D8EF677DA}" srcOrd="0" destOrd="0" presId="urn:microsoft.com/office/officeart/2005/8/layout/orgChart1"/>
    <dgm:cxn modelId="{106069CC-43BA-41F7-A884-DDCFB7591E30}" type="presParOf" srcId="{7CAE2602-5CD5-48CC-B7DB-628D8EF677DA}" destId="{32D3F3DC-EBEF-4576-A62D-E97BA082F290}" srcOrd="0" destOrd="0" presId="urn:microsoft.com/office/officeart/2005/8/layout/orgChart1"/>
    <dgm:cxn modelId="{A326AB8B-9863-4499-9DAB-2761C4E29708}" type="presParOf" srcId="{7CAE2602-5CD5-48CC-B7DB-628D8EF677DA}" destId="{D86BBA7D-FA04-427D-A9A9-321A59713392}" srcOrd="1" destOrd="0" presId="urn:microsoft.com/office/officeart/2005/8/layout/orgChart1"/>
    <dgm:cxn modelId="{2F9F114E-A667-4E30-B3BE-110CA41EA274}" type="presParOf" srcId="{BB7E16A2-D3CD-47F0-B95D-64C18F049FC8}" destId="{0F18635B-95B9-423C-870E-9AA20935BC2A}" srcOrd="1" destOrd="0" presId="urn:microsoft.com/office/officeart/2005/8/layout/orgChart1"/>
    <dgm:cxn modelId="{513E07FF-BC85-4011-A057-3D1A6F5C29B7}" type="presParOf" srcId="{0F18635B-95B9-423C-870E-9AA20935BC2A}" destId="{3B2646E0-96F0-451D-9003-4E992E1C9AF3}" srcOrd="0" destOrd="0" presId="urn:microsoft.com/office/officeart/2005/8/layout/orgChart1"/>
    <dgm:cxn modelId="{63935C7E-ACDC-454C-940F-65BB91ED76CC}" type="presParOf" srcId="{0F18635B-95B9-423C-870E-9AA20935BC2A}" destId="{C90E2C87-F546-4325-B043-FFE5363CA396}" srcOrd="1" destOrd="0" presId="urn:microsoft.com/office/officeart/2005/8/layout/orgChart1"/>
    <dgm:cxn modelId="{D4F18064-D7F7-4C55-84E7-A59A92C71E1F}" type="presParOf" srcId="{C90E2C87-F546-4325-B043-FFE5363CA396}" destId="{45A9BAE0-F9AD-49A0-8E29-0ECC5D7EED46}" srcOrd="0" destOrd="0" presId="urn:microsoft.com/office/officeart/2005/8/layout/orgChart1"/>
    <dgm:cxn modelId="{3CE3B776-CF6F-48A4-86F9-5CE64C61BB4B}" type="presParOf" srcId="{45A9BAE0-F9AD-49A0-8E29-0ECC5D7EED46}" destId="{59CF5637-A7A0-407E-9E51-959A3CB790AF}" srcOrd="0" destOrd="0" presId="urn:microsoft.com/office/officeart/2005/8/layout/orgChart1"/>
    <dgm:cxn modelId="{C5A888A7-12EF-40D7-B5E2-64CE83ADD017}" type="presParOf" srcId="{45A9BAE0-F9AD-49A0-8E29-0ECC5D7EED46}" destId="{322E32A2-E196-423E-BE5C-E95795986B45}" srcOrd="1" destOrd="0" presId="urn:microsoft.com/office/officeart/2005/8/layout/orgChart1"/>
    <dgm:cxn modelId="{14699F11-07BA-4256-B270-9FE2C257B767}" type="presParOf" srcId="{C90E2C87-F546-4325-B043-FFE5363CA396}" destId="{C596A6BB-1F87-418A-9243-6BE22FF9F3A6}" srcOrd="1" destOrd="0" presId="urn:microsoft.com/office/officeart/2005/8/layout/orgChart1"/>
    <dgm:cxn modelId="{FC977817-8BE5-4022-8A81-B673BE4328B9}" type="presParOf" srcId="{C90E2C87-F546-4325-B043-FFE5363CA396}" destId="{C94B4EC6-EC0F-40FC-8543-E491726ABAB5}" srcOrd="2" destOrd="0" presId="urn:microsoft.com/office/officeart/2005/8/layout/orgChart1"/>
    <dgm:cxn modelId="{2977953D-BB65-455B-B57D-76DDBF47BE9D}" type="presParOf" srcId="{BB7E16A2-D3CD-47F0-B95D-64C18F049FC8}" destId="{A1A94753-5CC7-43C0-B16B-86327B61F613}" srcOrd="2" destOrd="0" presId="urn:microsoft.com/office/officeart/2005/8/layout/orgChart1"/>
    <dgm:cxn modelId="{2609BEAB-E695-4C66-A4C9-8EBD5ABBB9F6}" type="presParOf" srcId="{92A7E46A-9DB2-4311-A0FC-7D1FF51D49EB}" destId="{92BBAE44-5D50-4181-BBA6-29041690C994}" srcOrd="4" destOrd="0" presId="urn:microsoft.com/office/officeart/2005/8/layout/orgChart1"/>
    <dgm:cxn modelId="{CCB10685-9765-4830-9A1A-B634B048627A}" type="presParOf" srcId="{92A7E46A-9DB2-4311-A0FC-7D1FF51D49EB}" destId="{7A379338-5D85-4577-A560-2FC1F581FEBD}" srcOrd="5" destOrd="0" presId="urn:microsoft.com/office/officeart/2005/8/layout/orgChart1"/>
    <dgm:cxn modelId="{2EA99925-BA16-4AFA-A0B4-9B03DBA14BE8}" type="presParOf" srcId="{7A379338-5D85-4577-A560-2FC1F581FEBD}" destId="{708CCC51-2A52-4220-8FEA-8AF20E1CCF70}" srcOrd="0" destOrd="0" presId="urn:microsoft.com/office/officeart/2005/8/layout/orgChart1"/>
    <dgm:cxn modelId="{9F10A7AA-A3ED-4E62-A367-EC060D596CDA}" type="presParOf" srcId="{708CCC51-2A52-4220-8FEA-8AF20E1CCF70}" destId="{517303F1-DE16-4C85-8213-A0408C38360C}" srcOrd="0" destOrd="0" presId="urn:microsoft.com/office/officeart/2005/8/layout/orgChart1"/>
    <dgm:cxn modelId="{62B6342F-9102-42B5-A90A-BDD153B4B5B3}" type="presParOf" srcId="{708CCC51-2A52-4220-8FEA-8AF20E1CCF70}" destId="{9D03166B-2F45-454C-A7F5-1F518771CEF9}" srcOrd="1" destOrd="0" presId="urn:microsoft.com/office/officeart/2005/8/layout/orgChart1"/>
    <dgm:cxn modelId="{E01FD2D1-CBCB-4750-A0AF-46DFC7C911A1}" type="presParOf" srcId="{7A379338-5D85-4577-A560-2FC1F581FEBD}" destId="{E2C8515E-BB72-468A-87B8-9FA0BFE48E05}" srcOrd="1" destOrd="0" presId="urn:microsoft.com/office/officeart/2005/8/layout/orgChart1"/>
    <dgm:cxn modelId="{3E72F124-A2F8-45F5-8C85-62F23EC9FF23}" type="presParOf" srcId="{E2C8515E-BB72-468A-87B8-9FA0BFE48E05}" destId="{199B4701-462C-4EC9-8A8C-3CF293761DCA}" srcOrd="0" destOrd="0" presId="urn:microsoft.com/office/officeart/2005/8/layout/orgChart1"/>
    <dgm:cxn modelId="{86F703A2-93FB-4C31-891D-78FB92C1EAD7}" type="presParOf" srcId="{E2C8515E-BB72-468A-87B8-9FA0BFE48E05}" destId="{9FFA27D4-035B-45B5-A9D3-1C0BD82835BD}" srcOrd="1" destOrd="0" presId="urn:microsoft.com/office/officeart/2005/8/layout/orgChart1"/>
    <dgm:cxn modelId="{5F2E443A-1759-4024-82E2-684084DB3A38}" type="presParOf" srcId="{9FFA27D4-035B-45B5-A9D3-1C0BD82835BD}" destId="{FF827C2A-BE2D-40AB-9FAC-7905CD4321AF}" srcOrd="0" destOrd="0" presId="urn:microsoft.com/office/officeart/2005/8/layout/orgChart1"/>
    <dgm:cxn modelId="{9D8BCD1F-E509-4EE8-8274-0D1D571D1C24}" type="presParOf" srcId="{FF827C2A-BE2D-40AB-9FAC-7905CD4321AF}" destId="{2004B731-88A3-45D7-932A-3B725170DE22}" srcOrd="0" destOrd="0" presId="urn:microsoft.com/office/officeart/2005/8/layout/orgChart1"/>
    <dgm:cxn modelId="{C6DACDF7-E787-4D2A-9194-4794EAA44341}" type="presParOf" srcId="{FF827C2A-BE2D-40AB-9FAC-7905CD4321AF}" destId="{9BFE05B5-74FB-4A3D-81F6-EA1757726C33}" srcOrd="1" destOrd="0" presId="urn:microsoft.com/office/officeart/2005/8/layout/orgChart1"/>
    <dgm:cxn modelId="{52985396-9083-45BD-A4A6-B71F16ECAEAE}" type="presParOf" srcId="{9FFA27D4-035B-45B5-A9D3-1C0BD82835BD}" destId="{181FF737-32E3-49C3-BCDD-9B39FCB2AB6A}" srcOrd="1" destOrd="0" presId="urn:microsoft.com/office/officeart/2005/8/layout/orgChart1"/>
    <dgm:cxn modelId="{D8635037-CC9D-4288-AB0D-D066DA7D2105}" type="presParOf" srcId="{9FFA27D4-035B-45B5-A9D3-1C0BD82835BD}" destId="{96899B75-32C8-4CD7-ACEF-2E756C98FBFF}" srcOrd="2" destOrd="0" presId="urn:microsoft.com/office/officeart/2005/8/layout/orgChart1"/>
    <dgm:cxn modelId="{EBCD25BE-6260-443F-9BA6-5AD7D724DC20}" type="presParOf" srcId="{7A379338-5D85-4577-A560-2FC1F581FEBD}" destId="{2CB7ABA9-D89F-4E87-ACB1-D7510282F8DB}" srcOrd="2" destOrd="0" presId="urn:microsoft.com/office/officeart/2005/8/layout/orgChart1"/>
    <dgm:cxn modelId="{BB10DA27-AAC8-4424-AE32-DEFA027B6C14}" type="presParOf" srcId="{92A7E46A-9DB2-4311-A0FC-7D1FF51D49EB}" destId="{D53EE753-1608-4B17-AC4D-9930A37B27B4}" srcOrd="6" destOrd="0" presId="urn:microsoft.com/office/officeart/2005/8/layout/orgChart1"/>
    <dgm:cxn modelId="{68F12633-F1C6-4E33-8B3D-ECD66B392F3D}" type="presParOf" srcId="{92A7E46A-9DB2-4311-A0FC-7D1FF51D49EB}" destId="{431C98CB-D84D-4309-A1F9-C6D0CE50C568}" srcOrd="7" destOrd="0" presId="urn:microsoft.com/office/officeart/2005/8/layout/orgChart1"/>
    <dgm:cxn modelId="{7F876841-68D2-495D-A020-4AC301B838CF}" type="presParOf" srcId="{431C98CB-D84D-4309-A1F9-C6D0CE50C568}" destId="{CFF78CDA-9A71-4BA6-980C-FD73417A51D9}" srcOrd="0" destOrd="0" presId="urn:microsoft.com/office/officeart/2005/8/layout/orgChart1"/>
    <dgm:cxn modelId="{A545A4C2-C5E9-4ED5-9327-10CE258D733B}" type="presParOf" srcId="{CFF78CDA-9A71-4BA6-980C-FD73417A51D9}" destId="{9900DA43-2A8E-4C80-8C0F-B40463443F0A}" srcOrd="0" destOrd="0" presId="urn:microsoft.com/office/officeart/2005/8/layout/orgChart1"/>
    <dgm:cxn modelId="{2F480B1D-C1DC-47C9-B71F-F2FC0015CE85}" type="presParOf" srcId="{CFF78CDA-9A71-4BA6-980C-FD73417A51D9}" destId="{6C55627D-B0D0-4D3D-9CAC-77D70761B4A5}" srcOrd="1" destOrd="0" presId="urn:microsoft.com/office/officeart/2005/8/layout/orgChart1"/>
    <dgm:cxn modelId="{B32BD892-2BFC-494F-BD8D-521A0442F300}" type="presParOf" srcId="{431C98CB-D84D-4309-A1F9-C6D0CE50C568}" destId="{A78113E1-DB97-4998-BFBE-C097400ED259}" srcOrd="1" destOrd="0" presId="urn:microsoft.com/office/officeart/2005/8/layout/orgChart1"/>
    <dgm:cxn modelId="{D2044A48-E26F-4FBA-940D-6D1C2F00BCAE}" type="presParOf" srcId="{A78113E1-DB97-4998-BFBE-C097400ED259}" destId="{523F9487-C99E-44E7-8F68-76E4F1CC088E}" srcOrd="0" destOrd="0" presId="urn:microsoft.com/office/officeart/2005/8/layout/orgChart1"/>
    <dgm:cxn modelId="{1EAB2BBA-88C8-4A95-90F5-75F6B752015E}" type="presParOf" srcId="{A78113E1-DB97-4998-BFBE-C097400ED259}" destId="{A82E368A-8138-456E-A24C-4E4938A7D038}" srcOrd="1" destOrd="0" presId="urn:microsoft.com/office/officeart/2005/8/layout/orgChart1"/>
    <dgm:cxn modelId="{A02C7BC5-F977-47E3-9F9A-3072BD804349}" type="presParOf" srcId="{A82E368A-8138-456E-A24C-4E4938A7D038}" destId="{1BDE39BF-A4C1-4A1C-8EC9-B88D094BCA5A}" srcOrd="0" destOrd="0" presId="urn:microsoft.com/office/officeart/2005/8/layout/orgChart1"/>
    <dgm:cxn modelId="{ADBA5070-D891-4A95-A9B6-6F0D7978EB6A}" type="presParOf" srcId="{1BDE39BF-A4C1-4A1C-8EC9-B88D094BCA5A}" destId="{0DCAAF1B-A0F9-425E-91BA-441F3BA08CED}" srcOrd="0" destOrd="0" presId="urn:microsoft.com/office/officeart/2005/8/layout/orgChart1"/>
    <dgm:cxn modelId="{C4D74E83-0659-4F51-A13F-A46324DB93A0}" type="presParOf" srcId="{1BDE39BF-A4C1-4A1C-8EC9-B88D094BCA5A}" destId="{A200D2E1-AFC1-4EB4-B0EE-69CCE83941C6}" srcOrd="1" destOrd="0" presId="urn:microsoft.com/office/officeart/2005/8/layout/orgChart1"/>
    <dgm:cxn modelId="{74F62A99-0ADC-49B5-9A75-14B094FF13AB}" type="presParOf" srcId="{A82E368A-8138-456E-A24C-4E4938A7D038}" destId="{FE2F3D65-67E6-4A1F-AB40-3C19D02E03E5}" srcOrd="1" destOrd="0" presId="urn:microsoft.com/office/officeart/2005/8/layout/orgChart1"/>
    <dgm:cxn modelId="{A9687096-45DD-4111-B7C3-2944A8D159E0}" type="presParOf" srcId="{A82E368A-8138-456E-A24C-4E4938A7D038}" destId="{08EEBA2F-08C3-4293-8652-24A64B7F1373}" srcOrd="2" destOrd="0" presId="urn:microsoft.com/office/officeart/2005/8/layout/orgChart1"/>
    <dgm:cxn modelId="{072724B3-A325-494B-8600-D05D4B08F814}" type="presParOf" srcId="{431C98CB-D84D-4309-A1F9-C6D0CE50C568}" destId="{3372AD6E-50E1-4024-968E-2F9C28F302FB}" srcOrd="2" destOrd="0" presId="urn:microsoft.com/office/officeart/2005/8/layout/orgChart1"/>
    <dgm:cxn modelId="{AADF7AAD-763C-48BC-BF2B-9A20C80B0360}" type="presParOf" srcId="{FB7A86DE-96B5-4683-9E8D-92EE3E16AED5}" destId="{5247C0BB-A1BA-4E91-A10E-8E01DE57D42E}" srcOrd="2" destOrd="0" presId="urn:microsoft.com/office/officeart/2005/8/layout/orgChart1"/>
  </dgm:cxnLst>
  <dgm:bg/>
  <dgm:whole/>
</dgm:dataModel>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C8747067-39AC-4FEE-A742-A328AA3D6B5E}" type="datetimeFigureOut">
              <a:rPr lang="zh-CN" altLang="en-US"/>
              <a:pPr>
                <a:defRPr/>
              </a:pPr>
              <a:t>2021/12/27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E30B8849-625C-4984-9F78-687EBE765B3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7</a:t>
            </a:fld>
            <a:endParaRPr lang="zh-CN" altLang="en-US"/>
          </a:p>
        </p:txBody>
      </p:sp>
    </p:spTree>
    <p:extLst>
      <p:ext uri="{BB962C8B-B14F-4D97-AF65-F5344CB8AC3E}">
        <p14:creationId xmlns="" xmlns:p14="http://schemas.microsoft.com/office/powerpoint/2010/main" val="2853665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84</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85</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86</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87</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88</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89</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90</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91</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92</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93</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a:t>
            </a:fld>
            <a:endParaRPr lang="zh-CN" altLang="en-US"/>
          </a:p>
        </p:txBody>
      </p:sp>
    </p:spTree>
    <p:extLst>
      <p:ext uri="{BB962C8B-B14F-4D97-AF65-F5344CB8AC3E}">
        <p14:creationId xmlns="" xmlns:p14="http://schemas.microsoft.com/office/powerpoint/2010/main" val="2853665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111</a:t>
            </a:fld>
            <a:endParaRPr lang="zh-CN" altLang="en-US"/>
          </a:p>
        </p:txBody>
      </p:sp>
    </p:spTree>
    <p:extLst>
      <p:ext uri="{BB962C8B-B14F-4D97-AF65-F5344CB8AC3E}">
        <p14:creationId xmlns:p14="http://schemas.microsoft.com/office/powerpoint/2010/main" xmlns="" val="1078837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112</a:t>
            </a:fld>
            <a:endParaRPr lang="zh-CN" altLang="en-US"/>
          </a:p>
        </p:txBody>
      </p:sp>
    </p:spTree>
    <p:extLst>
      <p:ext uri="{BB962C8B-B14F-4D97-AF65-F5344CB8AC3E}">
        <p14:creationId xmlns:p14="http://schemas.microsoft.com/office/powerpoint/2010/main" xmlns="" val="1078837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140</a:t>
            </a:fld>
            <a:endParaRPr lang="zh-CN" altLang="en-US"/>
          </a:p>
        </p:txBody>
      </p:sp>
    </p:spTree>
    <p:extLst>
      <p:ext uri="{BB962C8B-B14F-4D97-AF65-F5344CB8AC3E}">
        <p14:creationId xmlns="" xmlns:p14="http://schemas.microsoft.com/office/powerpoint/2010/main" val="74689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151</a:t>
            </a:fld>
            <a:endParaRPr lang="zh-CN" altLang="en-US"/>
          </a:p>
        </p:txBody>
      </p:sp>
    </p:spTree>
    <p:extLst>
      <p:ext uri="{BB962C8B-B14F-4D97-AF65-F5344CB8AC3E}">
        <p14:creationId xmlns="" xmlns:p14="http://schemas.microsoft.com/office/powerpoint/2010/main" val="982724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152</a:t>
            </a:fld>
            <a:endParaRPr lang="zh-CN" altLang="en-US"/>
          </a:p>
        </p:txBody>
      </p:sp>
    </p:spTree>
    <p:extLst>
      <p:ext uri="{BB962C8B-B14F-4D97-AF65-F5344CB8AC3E}">
        <p14:creationId xmlns="" xmlns:p14="http://schemas.microsoft.com/office/powerpoint/2010/main" val="982724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154</a:t>
            </a:fld>
            <a:endParaRPr lang="zh-CN" altLang="en-US"/>
          </a:p>
        </p:txBody>
      </p:sp>
    </p:spTree>
    <p:extLst>
      <p:ext uri="{BB962C8B-B14F-4D97-AF65-F5344CB8AC3E}">
        <p14:creationId xmlns="" xmlns:p14="http://schemas.microsoft.com/office/powerpoint/2010/main" val="3892581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155</a:t>
            </a:fld>
            <a:endParaRPr lang="zh-CN" altLang="en-US"/>
          </a:p>
        </p:txBody>
      </p:sp>
    </p:spTree>
    <p:extLst>
      <p:ext uri="{BB962C8B-B14F-4D97-AF65-F5344CB8AC3E}">
        <p14:creationId xmlns="" xmlns:p14="http://schemas.microsoft.com/office/powerpoint/2010/main" val="3892581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156</a:t>
            </a:fld>
            <a:endParaRPr lang="zh-CN" altLang="en-US"/>
          </a:p>
        </p:txBody>
      </p:sp>
    </p:spTree>
    <p:extLst>
      <p:ext uri="{BB962C8B-B14F-4D97-AF65-F5344CB8AC3E}">
        <p14:creationId xmlns="" xmlns:p14="http://schemas.microsoft.com/office/powerpoint/2010/main" val="389258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157</a:t>
            </a:fld>
            <a:endParaRPr lang="zh-CN" altLang="en-US"/>
          </a:p>
        </p:txBody>
      </p:sp>
    </p:spTree>
    <p:extLst>
      <p:ext uri="{BB962C8B-B14F-4D97-AF65-F5344CB8AC3E}">
        <p14:creationId xmlns="" xmlns:p14="http://schemas.microsoft.com/office/powerpoint/2010/main" val="3892581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158</a:t>
            </a:fld>
            <a:endParaRPr lang="zh-CN" altLang="en-US"/>
          </a:p>
        </p:txBody>
      </p:sp>
    </p:spTree>
    <p:extLst>
      <p:ext uri="{BB962C8B-B14F-4D97-AF65-F5344CB8AC3E}">
        <p14:creationId xmlns="" xmlns:p14="http://schemas.microsoft.com/office/powerpoint/2010/main" val="3892581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18</a:t>
            </a:fld>
            <a:endParaRPr lang="zh-CN" altLang="en-US"/>
          </a:p>
        </p:txBody>
      </p:sp>
    </p:spTree>
    <p:extLst>
      <p:ext uri="{BB962C8B-B14F-4D97-AF65-F5344CB8AC3E}">
        <p14:creationId xmlns="" xmlns:p14="http://schemas.microsoft.com/office/powerpoint/2010/main" val="4167379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172</a:t>
            </a:fld>
            <a:endParaRPr lang="zh-CN" altLang="en-US"/>
          </a:p>
        </p:txBody>
      </p:sp>
    </p:spTree>
    <p:extLst>
      <p:ext uri="{BB962C8B-B14F-4D97-AF65-F5344CB8AC3E}">
        <p14:creationId xmlns:p14="http://schemas.microsoft.com/office/powerpoint/2010/main" xmlns="" val="3989225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173</a:t>
            </a:fld>
            <a:endParaRPr lang="zh-CN" altLang="en-US"/>
          </a:p>
        </p:txBody>
      </p:sp>
    </p:spTree>
    <p:extLst>
      <p:ext uri="{BB962C8B-B14F-4D97-AF65-F5344CB8AC3E}">
        <p14:creationId xmlns:p14="http://schemas.microsoft.com/office/powerpoint/2010/main" xmlns="" val="3989225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174</a:t>
            </a:fld>
            <a:endParaRPr lang="zh-CN" altLang="en-US"/>
          </a:p>
        </p:txBody>
      </p:sp>
    </p:spTree>
    <p:extLst>
      <p:ext uri="{BB962C8B-B14F-4D97-AF65-F5344CB8AC3E}">
        <p14:creationId xmlns:p14="http://schemas.microsoft.com/office/powerpoint/2010/main" xmlns="" val="398922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78</a:t>
            </a:fld>
            <a:endParaRPr lang="zh-CN" altLang="en-US"/>
          </a:p>
        </p:txBody>
      </p:sp>
    </p:spTree>
    <p:extLst>
      <p:ext uri="{BB962C8B-B14F-4D97-AF65-F5344CB8AC3E}">
        <p14:creationId xmlns="" xmlns:p14="http://schemas.microsoft.com/office/powerpoint/2010/main" val="3270608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79</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80</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81</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82</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C9018E-597F-42E6-A78B-4790A7F98695}" type="slidenum">
              <a:rPr lang="zh-CN" altLang="en-US" smtClean="0"/>
              <a:pPr/>
              <a:t>83</a:t>
            </a:fld>
            <a:endParaRPr lang="zh-CN" altLang="en-US"/>
          </a:p>
        </p:txBody>
      </p:sp>
    </p:spTree>
    <p:extLst>
      <p:ext uri="{BB962C8B-B14F-4D97-AF65-F5344CB8AC3E}">
        <p14:creationId xmlns="" xmlns:p14="http://schemas.microsoft.com/office/powerpoint/2010/main" val="772414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DE5947F-2B04-4CC0-92F1-F6CAB654B10C}" type="datetimeFigureOut">
              <a:rPr lang="zh-CN" altLang="en-US"/>
              <a:pPr>
                <a:defRPr/>
              </a:pPr>
              <a:t>2021/12/27</a:t>
            </a:fld>
            <a:endParaRPr lang="zh-CN" altLang="en-US"/>
          </a:p>
        </p:txBody>
      </p:sp>
      <p:sp>
        <p:nvSpPr>
          <p:cNvPr id="5" name="页脚占位符 4"/>
          <p:cNvSpPr>
            <a:spLocks noGrp="1"/>
          </p:cNvSpPr>
          <p:nvPr>
            <p:ph type="ftr" sz="quarter" idx="11"/>
          </p:nvPr>
        </p:nvSpPr>
        <p:spPr>
          <a:xfrm>
            <a:off x="3132138" y="4732338"/>
            <a:ext cx="2895600" cy="2730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EF89A319-DA81-44CF-A08D-3A32075D851C}"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5B4E3AD-D517-4DBD-9A00-D87260A449D6}" type="datetimeFigureOut">
              <a:rPr lang="zh-CN" altLang="en-US"/>
              <a:pPr>
                <a:defRPr/>
              </a:pPr>
              <a:t>2021/12/27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B7EB90D-54D2-4E7C-9C7B-EEB6A587132A}"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B2A56D78-A397-4361-BD33-82F670A4EE09}" type="datetimeFigureOut">
              <a:rPr lang="zh-CN" altLang="en-US"/>
              <a:pPr>
                <a:defRPr/>
              </a:pPr>
              <a:t>2021/12/27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68177A4-6886-4955-8AEE-2CAA8358203D}"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A61D5B5-7264-4AC3-A06E-89C73BCD165B}" type="datetimeFigureOut">
              <a:rPr lang="zh-CN" altLang="en-US"/>
              <a:pPr>
                <a:defRPr/>
              </a:pPr>
              <a:t>2021/12/27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C1EB249-D0EB-453C-977C-320FDC058610}"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8549A3B-C565-427D-B768-CF0E30648D44}" type="datetimeFigureOut">
              <a:rPr lang="zh-CN" altLang="en-US"/>
              <a:pPr>
                <a:defRPr/>
              </a:pPr>
              <a:t>2021/12/27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802BCFC-B26C-4C64-B91B-D027F1A4DCCE}"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4"/>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4"/>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EEFAE9BB-2E85-4757-A6C0-A0B0CC06C6D8}" type="datetimeFigureOut">
              <a:rPr lang="zh-CN" altLang="en-US"/>
              <a:pPr>
                <a:defRPr/>
              </a:pPr>
              <a:t>2021/12/27</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71BA823-7E97-4E7C-A03A-9A108773C778}"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B5DEA54D-246A-4FCC-A197-D17C0997B863}" type="datetimeFigureOut">
              <a:rPr lang="zh-CN" altLang="en-US"/>
              <a:pPr>
                <a:defRPr/>
              </a:pPr>
              <a:t>2021/12/27</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2BD7552-2754-455A-9116-15EFBB1ABDC5}"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9AE4472-6974-43BD-8F06-D4F2C96B68A3}" type="datetimeFigureOut">
              <a:rPr lang="zh-CN" altLang="en-US"/>
              <a:pPr>
                <a:defRPr/>
              </a:pPr>
              <a:t>2021/12/27</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FBB865E-9697-4EC5-9BB0-BB5F52343E9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B9F6254-BD04-4459-961C-0F6C373EADC0}" type="datetimeFigureOut">
              <a:rPr lang="zh-CN" altLang="en-US"/>
              <a:pPr>
                <a:defRPr/>
              </a:pPr>
              <a:t>2021/12/27</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693E6D3-B8AA-468F-A571-06A84D2A7A31}"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081E8A2-08E9-42F9-A060-9A4B7D994599}" type="datetimeFigureOut">
              <a:rPr lang="zh-CN" altLang="en-US"/>
              <a:pPr>
                <a:defRPr/>
              </a:pPr>
              <a:t>2021/12/27</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62D78-C692-4EEC-9277-C0FA8939D7A2}"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7AC5B36-06F6-4194-AD38-EEC2C0BA51FE}" type="datetimeFigureOut">
              <a:rPr lang="zh-CN" altLang="en-US"/>
              <a:pPr>
                <a:defRPr/>
              </a:pPr>
              <a:t>2021/12/27</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0710223-F6DD-47F0-91BB-5A54FAC1B87A}"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5019675"/>
            <a:ext cx="9144000" cy="123825"/>
          </a:xfrm>
          <a:prstGeom prst="rect">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userDrawn="1"/>
        </p:nvSpPr>
        <p:spPr>
          <a:xfrm>
            <a:off x="9036050" y="1276350"/>
            <a:ext cx="107950" cy="2590800"/>
          </a:xfrm>
          <a:prstGeom prst="rect">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10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23.bin"/></Relationships>
</file>

<file path=ppt/slides/_rels/slide138.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24.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6.bin"/></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65.gi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2.v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3.vml"/></Relationships>
</file>

<file path=ppt/slides/_rels/slide1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52.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1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1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57.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21.xml"/><Relationship Id="rId2"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2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4.v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microsoft.com/office/2007/relationships/diagramDrawing" Target="../diagrams/drawing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7" Type="http://schemas.microsoft.com/office/2007/relationships/diagramDrawing" Target="../diagrams/drawing8.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7" Type="http://schemas.microsoft.com/office/2007/relationships/diagramDrawing" Target="../diagrams/drawing9.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4.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779588"/>
            <a:ext cx="2843213" cy="1368425"/>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7" name="矩形 6"/>
          <p:cNvSpPr/>
          <p:nvPr/>
        </p:nvSpPr>
        <p:spPr>
          <a:xfrm>
            <a:off x="2843213" y="1779588"/>
            <a:ext cx="5148262" cy="1368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2857488" y="2143122"/>
            <a:ext cx="5148262" cy="584775"/>
          </a:xfrm>
          <a:prstGeom prst="rect">
            <a:avLst/>
          </a:prstGeom>
          <a:solidFill>
            <a:schemeClr val="bg1"/>
          </a:solidFill>
        </p:spPr>
        <p:txBody>
          <a:bodyPr>
            <a:spAutoFit/>
          </a:bodyPr>
          <a:lstStyle/>
          <a:p>
            <a:pPr algn="ctr" fontAlgn="auto">
              <a:spcBef>
                <a:spcPts val="0"/>
              </a:spcBef>
              <a:spcAft>
                <a:spcPts val="0"/>
              </a:spcAft>
              <a:defRPr/>
            </a:pPr>
            <a:r>
              <a:rPr lang="zh-CN" altLang="en-US" sz="3200" b="1" dirty="0" smtClean="0">
                <a:solidFill>
                  <a:schemeClr val="accent1">
                    <a:lumMod val="75000"/>
                  </a:schemeClr>
                </a:solidFill>
                <a:latin typeface="+mj-ea"/>
              </a:rPr>
              <a:t>复习</a:t>
            </a:r>
            <a:endParaRPr lang="en-US" altLang="zh-CN" sz="3200" b="1" dirty="0" smtClean="0">
              <a:solidFill>
                <a:schemeClr val="accent1">
                  <a:lumMod val="75000"/>
                </a:schemeClr>
              </a:solidFill>
              <a:latin typeface="+mj-ea"/>
            </a:endParaRPr>
          </a:p>
        </p:txBody>
      </p:sp>
      <p:sp>
        <p:nvSpPr>
          <p:cNvPr id="10" name="矩形 9"/>
          <p:cNvSpPr/>
          <p:nvPr/>
        </p:nvSpPr>
        <p:spPr>
          <a:xfrm>
            <a:off x="7991475" y="1779588"/>
            <a:ext cx="1152525" cy="1368425"/>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3" name="菱形 12"/>
          <p:cNvSpPr/>
          <p:nvPr/>
        </p:nvSpPr>
        <p:spPr>
          <a:xfrm>
            <a:off x="7812088" y="4156075"/>
            <a:ext cx="936625" cy="581025"/>
          </a:xfrm>
          <a:prstGeom prst="diamond">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菱形 13"/>
          <p:cNvSpPr/>
          <p:nvPr/>
        </p:nvSpPr>
        <p:spPr>
          <a:xfrm>
            <a:off x="7343775" y="4137025"/>
            <a:ext cx="936625" cy="581025"/>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p:nvPr/>
        </p:nvSpPr>
        <p:spPr>
          <a:xfrm>
            <a:off x="3276600" y="1784350"/>
            <a:ext cx="1914525" cy="98425"/>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dirty="0"/>
          </a:p>
        </p:txBody>
      </p:sp>
      <p:sp>
        <p:nvSpPr>
          <p:cNvPr id="11" name="十字箭头标注 10"/>
          <p:cNvSpPr/>
          <p:nvPr/>
        </p:nvSpPr>
        <p:spPr>
          <a:xfrm>
            <a:off x="395288" y="339725"/>
            <a:ext cx="1296987" cy="719138"/>
          </a:xfrm>
          <a:prstGeom prst="quadArrowCallout">
            <a:avLst/>
          </a:prstGeom>
          <a:ln/>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r>
              <a:rPr lang="en-GB" altLang="zh-CN" sz="1200" b="1" dirty="0"/>
              <a:t>STM32</a:t>
            </a:r>
            <a:endParaRPr lang="zh-CN" altLang="en-US" sz="1200" b="1" dirty="0"/>
          </a:p>
        </p:txBody>
      </p:sp>
      <p:sp>
        <p:nvSpPr>
          <p:cNvPr id="18" name="矩形 17"/>
          <p:cNvSpPr/>
          <p:nvPr/>
        </p:nvSpPr>
        <p:spPr>
          <a:xfrm>
            <a:off x="5508625" y="3049588"/>
            <a:ext cx="1914525" cy="98425"/>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39503"/>
            <a:ext cx="291581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2749471" cy="461665"/>
          </a:xfrm>
          <a:prstGeom prst="rect">
            <a:avLst/>
          </a:prstGeom>
        </p:spPr>
        <p:txBody>
          <a:bodyPr wrap="none">
            <a:spAutoFit/>
          </a:bodyPr>
          <a:lstStyle/>
          <a:p>
            <a:r>
              <a:rPr lang="en-US" altLang="zh-CN" sz="2400" b="1" dirty="0">
                <a:solidFill>
                  <a:schemeClr val="bg1"/>
                </a:solidFill>
              </a:rPr>
              <a:t>2.2.2 ARM</a:t>
            </a:r>
            <a:r>
              <a:rPr lang="zh-CN" altLang="en-US" sz="2400" b="1" dirty="0">
                <a:solidFill>
                  <a:schemeClr val="bg1"/>
                </a:solidFill>
              </a:rPr>
              <a:t>体系结构</a:t>
            </a:r>
            <a:endParaRPr lang="zh-CN" altLang="zh-CN" sz="2400" b="1" dirty="0">
              <a:solidFill>
                <a:schemeClr val="bg1"/>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表格 7"/>
          <p:cNvGraphicFramePr>
            <a:graphicFrameLocks noGrp="1"/>
          </p:cNvGraphicFramePr>
          <p:nvPr>
            <p:extLst>
              <p:ext uri="{D42A27DB-BD31-4B8C-83A1-F6EECF244321}">
                <p14:modId xmlns="" xmlns:p14="http://schemas.microsoft.com/office/powerpoint/2010/main" val="862352221"/>
              </p:ext>
            </p:extLst>
          </p:nvPr>
        </p:nvGraphicFramePr>
        <p:xfrm>
          <a:off x="611560" y="987574"/>
          <a:ext cx="8064897" cy="3890256"/>
        </p:xfrm>
        <a:graphic>
          <a:graphicData uri="http://schemas.openxmlformats.org/drawingml/2006/table">
            <a:tbl>
              <a:tblPr firstRow="1" firstCol="1" bandRow="1">
                <a:tableStyleId>{7DF18680-E054-41AD-8BC1-D1AEF772440D}</a:tableStyleId>
              </a:tblPr>
              <a:tblGrid>
                <a:gridCol w="1584177"/>
                <a:gridCol w="1191288"/>
                <a:gridCol w="1302546"/>
                <a:gridCol w="1316416"/>
                <a:gridCol w="1339370"/>
                <a:gridCol w="1331100"/>
              </a:tblGrid>
              <a:tr h="406197">
                <a:tc>
                  <a:txBody>
                    <a:bodyPr/>
                    <a:lstStyle/>
                    <a:p>
                      <a:pPr algn="ctr">
                        <a:spcAft>
                          <a:spcPts val="0"/>
                        </a:spcAft>
                      </a:pPr>
                      <a:r>
                        <a:rPr lang="en-US" sz="1600" b="1" kern="0" dirty="0">
                          <a:effectLst/>
                        </a:rPr>
                        <a:t> </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600" b="1" kern="0" dirty="0">
                          <a:effectLst/>
                        </a:rPr>
                        <a:t>ARM Cortex-M0+</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600" b="1" kern="0" dirty="0" smtClean="0">
                          <a:effectLst/>
                        </a:rPr>
                        <a:t>ARM</a:t>
                      </a:r>
                    </a:p>
                    <a:p>
                      <a:pPr algn="ctr">
                        <a:spcAft>
                          <a:spcPts val="0"/>
                        </a:spcAft>
                      </a:pPr>
                      <a:r>
                        <a:rPr lang="en-US" sz="1600" b="1" kern="0" dirty="0" smtClean="0">
                          <a:effectLst/>
                        </a:rPr>
                        <a:t> </a:t>
                      </a:r>
                      <a:r>
                        <a:rPr lang="en-US" sz="1600" b="1" kern="0" dirty="0">
                          <a:effectLst/>
                        </a:rPr>
                        <a:t>Cortex-M0</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600" b="1" kern="0" dirty="0" smtClean="0">
                          <a:effectLst/>
                        </a:rPr>
                        <a:t>ARM</a:t>
                      </a:r>
                    </a:p>
                    <a:p>
                      <a:pPr algn="ctr">
                        <a:spcAft>
                          <a:spcPts val="0"/>
                        </a:spcAft>
                      </a:pPr>
                      <a:r>
                        <a:rPr lang="en-US" sz="1600" b="1" kern="0" dirty="0" smtClean="0">
                          <a:effectLst/>
                        </a:rPr>
                        <a:t> </a:t>
                      </a:r>
                      <a:r>
                        <a:rPr lang="en-US" sz="1600" b="1" kern="0" dirty="0">
                          <a:effectLst/>
                        </a:rPr>
                        <a:t>Cortex-M3</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600" b="1" kern="0" dirty="0" smtClean="0">
                          <a:effectLst/>
                        </a:rPr>
                        <a:t>ARM</a:t>
                      </a:r>
                    </a:p>
                    <a:p>
                      <a:pPr algn="ctr">
                        <a:spcAft>
                          <a:spcPts val="0"/>
                        </a:spcAft>
                      </a:pPr>
                      <a:r>
                        <a:rPr lang="en-US" sz="1600" b="1" kern="0" dirty="0" smtClean="0">
                          <a:effectLst/>
                        </a:rPr>
                        <a:t> </a:t>
                      </a:r>
                      <a:r>
                        <a:rPr lang="en-US" sz="1600" b="1" kern="0" dirty="0">
                          <a:effectLst/>
                        </a:rPr>
                        <a:t>Cortex-M4</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600" b="1" kern="0" dirty="0" smtClean="0">
                          <a:effectLst/>
                        </a:rPr>
                        <a:t>ARM</a:t>
                      </a:r>
                    </a:p>
                    <a:p>
                      <a:pPr algn="ctr">
                        <a:spcAft>
                          <a:spcPts val="0"/>
                        </a:spcAft>
                      </a:pPr>
                      <a:r>
                        <a:rPr lang="en-US" sz="1600" b="1" kern="0" dirty="0" smtClean="0">
                          <a:effectLst/>
                        </a:rPr>
                        <a:t> </a:t>
                      </a:r>
                      <a:r>
                        <a:rPr lang="en-US" sz="1600" b="1" kern="0" dirty="0">
                          <a:effectLst/>
                        </a:rPr>
                        <a:t>Cortex-M7</a:t>
                      </a:r>
                      <a:endParaRPr lang="zh-CN" sz="3200" b="1" kern="100" dirty="0">
                        <a:effectLst/>
                        <a:latin typeface="Times New Roman"/>
                        <a:ea typeface="宋体"/>
                        <a:cs typeface="Times New Roman"/>
                      </a:endParaRPr>
                    </a:p>
                  </a:txBody>
                  <a:tcPr marL="68580" marR="68580" marT="0" marB="0" anchor="ctr"/>
                </a:tc>
              </a:tr>
              <a:tr h="304408">
                <a:tc>
                  <a:txBody>
                    <a:bodyPr/>
                    <a:lstStyle/>
                    <a:p>
                      <a:pPr algn="ctr">
                        <a:spcAft>
                          <a:spcPts val="0"/>
                        </a:spcAft>
                      </a:pPr>
                      <a:r>
                        <a:rPr lang="zh-CN" sz="1600" b="1" kern="0">
                          <a:effectLst/>
                        </a:rPr>
                        <a:t>应用范围</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8/16</a:t>
                      </a:r>
                      <a:r>
                        <a:rPr lang="zh-CN" sz="1600" b="1" kern="0">
                          <a:effectLst/>
                        </a:rPr>
                        <a:t>位应用</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dirty="0">
                          <a:effectLst/>
                        </a:rPr>
                        <a:t>8/16</a:t>
                      </a:r>
                      <a:r>
                        <a:rPr lang="zh-CN" sz="1600" b="1" kern="0" dirty="0">
                          <a:effectLst/>
                        </a:rPr>
                        <a:t>位应用</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32</a:t>
                      </a:r>
                      <a:r>
                        <a:rPr lang="zh-CN" sz="1600" b="1" kern="0">
                          <a:effectLst/>
                        </a:rPr>
                        <a:t>位应用</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32</a:t>
                      </a:r>
                      <a:r>
                        <a:rPr lang="zh-CN" sz="1600" b="1" kern="0">
                          <a:effectLst/>
                        </a:rPr>
                        <a:t>位</a:t>
                      </a:r>
                      <a:r>
                        <a:rPr lang="en-US" sz="1600" b="1" kern="0">
                          <a:effectLst/>
                        </a:rPr>
                        <a:t>DSC</a:t>
                      </a:r>
                      <a:r>
                        <a:rPr lang="zh-CN" sz="1600" b="1" kern="0">
                          <a:effectLst/>
                        </a:rPr>
                        <a:t>应用</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32</a:t>
                      </a:r>
                      <a:r>
                        <a:rPr lang="zh-CN" sz="1600" b="1" kern="0">
                          <a:effectLst/>
                        </a:rPr>
                        <a:t>位应用</a:t>
                      </a:r>
                      <a:endParaRPr lang="zh-CN" sz="3200" b="1" kern="100">
                        <a:effectLst/>
                        <a:latin typeface="Times New Roman"/>
                        <a:ea typeface="宋体"/>
                        <a:cs typeface="Times New Roman"/>
                      </a:endParaRPr>
                    </a:p>
                  </a:txBody>
                  <a:tcPr marL="68580" marR="68580" marT="0" marB="0" anchor="ctr"/>
                </a:tc>
              </a:tr>
              <a:tr h="406197">
                <a:tc>
                  <a:txBody>
                    <a:bodyPr/>
                    <a:lstStyle/>
                    <a:p>
                      <a:pPr algn="ctr">
                        <a:spcAft>
                          <a:spcPts val="0"/>
                        </a:spcAft>
                      </a:pPr>
                      <a:r>
                        <a:rPr lang="zh-CN" sz="1600" b="1" kern="0">
                          <a:effectLst/>
                        </a:rPr>
                        <a:t>架构版本</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ARMv6-M</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dirty="0">
                          <a:effectLst/>
                        </a:rPr>
                        <a:t>ARMv6-M</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600" b="1" kern="0" dirty="0">
                          <a:effectLst/>
                        </a:rPr>
                        <a:t>ARMv7-M+</a:t>
                      </a:r>
                      <a:r>
                        <a:rPr lang="zh-CN" sz="1600" b="1" kern="0" dirty="0">
                          <a:effectLst/>
                        </a:rPr>
                        <a:t>哈佛结构</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ARMv7-M</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ARMv7-M</a:t>
                      </a:r>
                      <a:endParaRPr lang="zh-CN" sz="3200" b="1" kern="100">
                        <a:effectLst/>
                        <a:latin typeface="Times New Roman"/>
                        <a:ea typeface="宋体"/>
                        <a:cs typeface="Times New Roman"/>
                      </a:endParaRPr>
                    </a:p>
                  </a:txBody>
                  <a:tcPr marL="68580" marR="68580" marT="0" marB="0" anchor="ctr"/>
                </a:tc>
              </a:tr>
              <a:tr h="333791">
                <a:tc>
                  <a:txBody>
                    <a:bodyPr/>
                    <a:lstStyle/>
                    <a:p>
                      <a:pPr algn="ctr">
                        <a:spcAft>
                          <a:spcPts val="0"/>
                        </a:spcAft>
                      </a:pPr>
                      <a:r>
                        <a:rPr lang="zh-CN" sz="1600" b="1" kern="0">
                          <a:effectLst/>
                        </a:rPr>
                        <a:t>流水线</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2</a:t>
                      </a:r>
                      <a:r>
                        <a:rPr lang="zh-CN" sz="1600" b="1" kern="0">
                          <a:effectLst/>
                        </a:rPr>
                        <a:t>级流水线</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3</a:t>
                      </a:r>
                      <a:r>
                        <a:rPr lang="zh-CN" sz="1600" b="1" kern="0">
                          <a:effectLst/>
                        </a:rPr>
                        <a:t>级流水线</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3</a:t>
                      </a:r>
                      <a:r>
                        <a:rPr lang="zh-CN" sz="1600" b="1" kern="0">
                          <a:effectLst/>
                        </a:rPr>
                        <a:t>级流水线</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3</a:t>
                      </a:r>
                      <a:r>
                        <a:rPr lang="zh-CN" sz="1600" b="1" kern="0">
                          <a:effectLst/>
                        </a:rPr>
                        <a:t>级流水线</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6</a:t>
                      </a:r>
                      <a:r>
                        <a:rPr lang="zh-CN" sz="1600" b="1" kern="0">
                          <a:effectLst/>
                        </a:rPr>
                        <a:t>级流水线</a:t>
                      </a:r>
                      <a:r>
                        <a:rPr lang="en-US" sz="1600" b="1" kern="0">
                          <a:effectLst/>
                        </a:rPr>
                        <a:t>+</a:t>
                      </a:r>
                      <a:r>
                        <a:rPr lang="zh-CN" sz="1600" b="1" kern="0">
                          <a:effectLst/>
                        </a:rPr>
                        <a:t>分支预测</a:t>
                      </a:r>
                      <a:endParaRPr lang="zh-CN" sz="3200" b="1" kern="100">
                        <a:effectLst/>
                        <a:latin typeface="Times New Roman"/>
                        <a:ea typeface="宋体"/>
                        <a:cs typeface="Times New Roman"/>
                      </a:endParaRPr>
                    </a:p>
                  </a:txBody>
                  <a:tcPr marL="68580" marR="68580" marT="0" marB="0" anchor="ctr"/>
                </a:tc>
              </a:tr>
              <a:tr h="406197">
                <a:tc>
                  <a:txBody>
                    <a:bodyPr/>
                    <a:lstStyle/>
                    <a:p>
                      <a:pPr algn="ctr">
                        <a:spcAft>
                          <a:spcPts val="0"/>
                        </a:spcAft>
                      </a:pPr>
                      <a:r>
                        <a:rPr lang="en-US" sz="1600" b="1" kern="0">
                          <a:effectLst/>
                        </a:rPr>
                        <a:t>FPU</a:t>
                      </a:r>
                      <a:endParaRPr lang="zh-CN" sz="3200" b="1" kern="100">
                        <a:effectLst/>
                      </a:endParaRPr>
                    </a:p>
                    <a:p>
                      <a:pPr algn="ctr">
                        <a:spcAft>
                          <a:spcPts val="0"/>
                        </a:spcAft>
                      </a:pPr>
                      <a:r>
                        <a:rPr lang="en-US" sz="1600" b="1" kern="0">
                          <a:effectLst/>
                        </a:rPr>
                        <a:t>(</a:t>
                      </a:r>
                      <a:r>
                        <a:rPr lang="zh-CN" sz="1600" b="1" kern="0">
                          <a:effectLst/>
                        </a:rPr>
                        <a:t>浮点运算单元</a:t>
                      </a:r>
                      <a:r>
                        <a:rPr lang="en-US" sz="1600" b="1" kern="0">
                          <a:effectLst/>
                        </a:rPr>
                        <a:t>)</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NO</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NO</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NO</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YES</a:t>
                      </a:r>
                      <a:endParaRPr lang="zh-CN" sz="3200" b="1" kern="100">
                        <a:effectLst/>
                        <a:latin typeface="Times New Roman"/>
                        <a:ea typeface="宋体"/>
                        <a:cs typeface="Times New Roman"/>
                      </a:endParaRPr>
                    </a:p>
                  </a:txBody>
                  <a:tcPr marL="68580" marR="68580" marT="0" marB="0" anchor="ctr"/>
                </a:tc>
                <a:tc>
                  <a:txBody>
                    <a:bodyPr/>
                    <a:lstStyle/>
                    <a:p>
                      <a:pPr algn="ctr">
                        <a:spcAft>
                          <a:spcPts val="0"/>
                        </a:spcAft>
                      </a:pPr>
                      <a:r>
                        <a:rPr lang="en-US" sz="1600" b="1" kern="0">
                          <a:effectLst/>
                        </a:rPr>
                        <a:t>YES</a:t>
                      </a:r>
                      <a:endParaRPr lang="zh-CN" sz="3200" b="1" kern="100">
                        <a:effectLst/>
                        <a:latin typeface="Times New Roman"/>
                        <a:ea typeface="宋体"/>
                        <a:cs typeface="Times New Roman"/>
                      </a:endParaRPr>
                    </a:p>
                  </a:txBody>
                  <a:tcPr marL="68580" marR="68580" marT="0" marB="0" anchor="ctr"/>
                </a:tc>
              </a:tr>
              <a:tr h="1635128">
                <a:tc>
                  <a:txBody>
                    <a:bodyPr/>
                    <a:lstStyle/>
                    <a:p>
                      <a:pPr algn="ctr">
                        <a:spcAft>
                          <a:spcPts val="0"/>
                        </a:spcAft>
                      </a:pPr>
                      <a:r>
                        <a:rPr lang="zh-CN" sz="1600" b="1" kern="0">
                          <a:effectLst/>
                        </a:rPr>
                        <a:t>特点</a:t>
                      </a:r>
                      <a:endParaRPr lang="zh-CN" sz="3200" b="1" kern="100">
                        <a:effectLst/>
                        <a:latin typeface="Times New Roman"/>
                        <a:ea typeface="宋体"/>
                        <a:cs typeface="Times New Roman"/>
                      </a:endParaRPr>
                    </a:p>
                  </a:txBody>
                  <a:tcPr marL="68580" marR="68580" marT="0" marB="0" anchor="ctr"/>
                </a:tc>
                <a:tc>
                  <a:txBody>
                    <a:bodyPr/>
                    <a:lstStyle/>
                    <a:p>
                      <a:pPr algn="l">
                        <a:spcAft>
                          <a:spcPts val="0"/>
                        </a:spcAft>
                      </a:pPr>
                      <a:r>
                        <a:rPr lang="zh-CN" sz="1400" b="1" kern="0" dirty="0">
                          <a:effectLst/>
                        </a:rPr>
                        <a:t>在</a:t>
                      </a:r>
                      <a:r>
                        <a:rPr lang="en-US" sz="1400" b="1" kern="0" dirty="0">
                          <a:effectLst/>
                        </a:rPr>
                        <a:t>M0</a:t>
                      </a:r>
                      <a:r>
                        <a:rPr lang="zh-CN" sz="1400" b="1" kern="0" dirty="0">
                          <a:effectLst/>
                        </a:rPr>
                        <a:t>的基础上进一步降低功耗，提高性能</a:t>
                      </a:r>
                      <a:endParaRPr lang="zh-CN" sz="2800" b="1" kern="100" dirty="0">
                        <a:effectLst/>
                        <a:latin typeface="Times New Roman"/>
                        <a:ea typeface="宋体"/>
                        <a:cs typeface="Times New Roman"/>
                      </a:endParaRPr>
                    </a:p>
                  </a:txBody>
                  <a:tcPr marL="68580" marR="68580" marT="0" marB="0"/>
                </a:tc>
                <a:tc>
                  <a:txBody>
                    <a:bodyPr/>
                    <a:lstStyle/>
                    <a:p>
                      <a:pPr algn="l">
                        <a:spcAft>
                          <a:spcPts val="0"/>
                        </a:spcAft>
                      </a:pPr>
                      <a:r>
                        <a:rPr lang="zh-CN" sz="1400" b="1" kern="0" dirty="0">
                          <a:effectLst/>
                        </a:rPr>
                        <a:t>低功耗，低成本，使用低功耗微控制器和深度嵌入式应用</a:t>
                      </a:r>
                      <a:endParaRPr lang="zh-CN" sz="2800" b="1" kern="100" dirty="0">
                        <a:effectLst/>
                        <a:latin typeface="Times New Roman"/>
                        <a:ea typeface="宋体"/>
                        <a:cs typeface="Times New Roman"/>
                      </a:endParaRPr>
                    </a:p>
                  </a:txBody>
                  <a:tcPr marL="68580" marR="68580" marT="0" marB="0"/>
                </a:tc>
                <a:tc>
                  <a:txBody>
                    <a:bodyPr/>
                    <a:lstStyle/>
                    <a:p>
                      <a:pPr algn="l">
                        <a:spcAft>
                          <a:spcPts val="0"/>
                        </a:spcAft>
                      </a:pPr>
                      <a:r>
                        <a:rPr lang="zh-CN" sz="1400" b="1" kern="0" dirty="0">
                          <a:effectLst/>
                        </a:rPr>
                        <a:t>出色的计算性能以及对事件的优异系统响应能力，适用于具有较高确定性的实时应用</a:t>
                      </a:r>
                      <a:endParaRPr lang="zh-CN" sz="2800" b="1" kern="100" dirty="0">
                        <a:effectLst/>
                        <a:latin typeface="Times New Roman"/>
                        <a:ea typeface="宋体"/>
                        <a:cs typeface="Times New Roman"/>
                      </a:endParaRPr>
                    </a:p>
                  </a:txBody>
                  <a:tcPr marL="68580" marR="68580" marT="0" marB="0"/>
                </a:tc>
                <a:tc>
                  <a:txBody>
                    <a:bodyPr/>
                    <a:lstStyle/>
                    <a:p>
                      <a:pPr algn="l">
                        <a:spcAft>
                          <a:spcPts val="0"/>
                        </a:spcAft>
                      </a:pPr>
                      <a:r>
                        <a:rPr lang="zh-CN" altLang="en-US" sz="1400" b="1" kern="0" dirty="0" smtClean="0">
                          <a:effectLst/>
                        </a:rPr>
                        <a:t>较高的信号处理能力，适用于需要控制和信号处理功能混合的数字信号控制领域</a:t>
                      </a:r>
                      <a:endParaRPr lang="zh-CN" sz="2800" b="1" kern="100" dirty="0">
                        <a:effectLst/>
                        <a:latin typeface="Times New Roman"/>
                        <a:ea typeface="宋体"/>
                        <a:cs typeface="Times New Roman"/>
                      </a:endParaRPr>
                    </a:p>
                  </a:txBody>
                  <a:tcPr marL="68580" marR="68580" marT="0" marB="0"/>
                </a:tc>
                <a:tc>
                  <a:txBody>
                    <a:bodyPr/>
                    <a:lstStyle/>
                    <a:p>
                      <a:pPr algn="l">
                        <a:spcAft>
                          <a:spcPts val="0"/>
                        </a:spcAft>
                      </a:pPr>
                      <a:r>
                        <a:rPr lang="zh-CN" sz="1400" b="1" kern="0" dirty="0">
                          <a:effectLst/>
                        </a:rPr>
                        <a:t>保持良好的响应性和易用性的同时，实现最高性能</a:t>
                      </a:r>
                      <a:endParaRPr lang="zh-CN" sz="2800" b="1" kern="100" dirty="0">
                        <a:effectLst/>
                        <a:latin typeface="Times New Roman"/>
                        <a:ea typeface="宋体"/>
                        <a:cs typeface="Times New Roman"/>
                      </a:endParaRPr>
                    </a:p>
                  </a:txBody>
                  <a:tcPr marL="68580" marR="68580" marT="0" marB="0"/>
                </a:tc>
              </a:tr>
            </a:tbl>
          </a:graphicData>
        </a:graphic>
      </p:graphicFrame>
      <p:sp>
        <p:nvSpPr>
          <p:cNvPr id="12" name="矩形 11"/>
          <p:cNvSpPr/>
          <p:nvPr/>
        </p:nvSpPr>
        <p:spPr>
          <a:xfrm>
            <a:off x="4035971" y="474227"/>
            <a:ext cx="2910220" cy="369332"/>
          </a:xfrm>
          <a:prstGeom prst="rect">
            <a:avLst/>
          </a:prstGeom>
        </p:spPr>
        <p:txBody>
          <a:bodyPr wrap="none">
            <a:spAutoFit/>
          </a:bodyPr>
          <a:lstStyle/>
          <a:p>
            <a:r>
              <a:rPr lang="en-GB" altLang="zh-CN" b="1" dirty="0"/>
              <a:t>Cortex-M</a:t>
            </a:r>
            <a:r>
              <a:rPr lang="zh-CN" altLang="en-US" b="1" dirty="0"/>
              <a:t>系列微控制器比较</a:t>
            </a:r>
          </a:p>
        </p:txBody>
      </p:sp>
    </p:spTree>
    <p:extLst>
      <p:ext uri="{BB962C8B-B14F-4D97-AF65-F5344CB8AC3E}">
        <p14:creationId xmlns="" xmlns:p14="http://schemas.microsoft.com/office/powerpoint/2010/main" val="382520105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503"/>
            <a:ext cx="442798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7"/>
            <a:ext cx="4222631" cy="461665"/>
          </a:xfrm>
          <a:prstGeom prst="rect">
            <a:avLst/>
          </a:prstGeom>
        </p:spPr>
        <p:txBody>
          <a:bodyPr wrap="none">
            <a:spAutoFit/>
          </a:bodyPr>
          <a:lstStyle/>
          <a:p>
            <a:r>
              <a:rPr lang="en-US" altLang="zh-CN" sz="2400" b="1" dirty="0">
                <a:solidFill>
                  <a:schemeClr val="bg1"/>
                </a:solidFill>
              </a:rPr>
              <a:t>6.4.3 EXTI</a:t>
            </a:r>
            <a:r>
              <a:rPr lang="zh-CN" altLang="en-US" sz="2400" b="1" dirty="0">
                <a:solidFill>
                  <a:schemeClr val="bg1"/>
                </a:solidFill>
              </a:rPr>
              <a:t>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图示 13"/>
          <p:cNvGraphicFramePr/>
          <p:nvPr>
            <p:extLst>
              <p:ext uri="{D42A27DB-BD31-4B8C-83A1-F6EECF244321}">
                <p14:modId xmlns="" xmlns:p14="http://schemas.microsoft.com/office/powerpoint/2010/main" val="162671567"/>
              </p:ext>
            </p:extLst>
          </p:nvPr>
        </p:nvGraphicFramePr>
        <p:xfrm>
          <a:off x="683568" y="1203598"/>
          <a:ext cx="7776864"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矩形 12"/>
          <p:cNvSpPr/>
          <p:nvPr/>
        </p:nvSpPr>
        <p:spPr>
          <a:xfrm>
            <a:off x="4788024" y="406933"/>
            <a:ext cx="3149351" cy="369332"/>
          </a:xfrm>
          <a:prstGeom prst="rect">
            <a:avLst/>
          </a:prstGeom>
        </p:spPr>
        <p:txBody>
          <a:bodyPr wrap="square">
            <a:spAutoFit/>
          </a:bodyPr>
          <a:lstStyle/>
          <a:p>
            <a:pPr lvl="0"/>
            <a:r>
              <a:rPr lang="zh-CN" altLang="en-US" b="1" dirty="0" smtClean="0">
                <a:solidFill>
                  <a:srgbClr val="C00000"/>
                </a:solidFill>
              </a:rPr>
              <a:t>使用</a:t>
            </a:r>
            <a:r>
              <a:rPr lang="en-US" altLang="zh-CN" b="1" dirty="0">
                <a:solidFill>
                  <a:srgbClr val="C00000"/>
                </a:solidFill>
              </a:rPr>
              <a:t>STM32</a:t>
            </a:r>
            <a:r>
              <a:rPr lang="zh-CN" altLang="en-US" b="1" dirty="0">
                <a:solidFill>
                  <a:srgbClr val="C00000"/>
                </a:solidFill>
              </a:rPr>
              <a:t>的</a:t>
            </a:r>
            <a:r>
              <a:rPr lang="zh-CN" altLang="en-US" b="1" dirty="0" smtClean="0">
                <a:solidFill>
                  <a:srgbClr val="C00000"/>
                </a:solidFill>
              </a:rPr>
              <a:t>外部中断步骤</a:t>
            </a:r>
            <a:endParaRPr lang="zh-CN" altLang="en-US" b="1" dirty="0">
              <a:solidFill>
                <a:srgbClr val="C00000"/>
              </a:solidFill>
            </a:endParaRPr>
          </a:p>
        </p:txBody>
      </p:sp>
    </p:spTree>
    <p:extLst>
      <p:ext uri="{BB962C8B-B14F-4D97-AF65-F5344CB8AC3E}">
        <p14:creationId xmlns="" xmlns:p14="http://schemas.microsoft.com/office/powerpoint/2010/main" val="19777531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987574"/>
            <a:ext cx="3168352" cy="1131079"/>
          </a:xfrm>
          <a:prstGeom prst="rect">
            <a:avLst/>
          </a:prstGeom>
        </p:spPr>
        <p:txBody>
          <a:bodyPr wrap="square">
            <a:spAutoFit/>
          </a:bodyPr>
          <a:lstStyle/>
          <a:p>
            <a:pPr>
              <a:lnSpc>
                <a:spcPct val="125000"/>
              </a:lnSpc>
            </a:pPr>
            <a:r>
              <a:rPr lang="en-US" altLang="zh-CN" b="1" dirty="0" smtClean="0"/>
              <a:t>     STM32</a:t>
            </a:r>
            <a:r>
              <a:rPr lang="zh-CN" altLang="en-US" b="1" dirty="0"/>
              <a:t>定时器种类多，功能</a:t>
            </a:r>
            <a:r>
              <a:rPr lang="zh-CN" altLang="en-US" b="1" dirty="0" smtClean="0"/>
              <a:t>强大，</a:t>
            </a:r>
            <a:r>
              <a:rPr lang="zh-CN" altLang="en-US" b="1" dirty="0"/>
              <a:t>这些定时器完全独立、互不干扰，可以</a:t>
            </a:r>
            <a:r>
              <a:rPr lang="zh-CN" altLang="en-US" b="1" dirty="0" smtClean="0"/>
              <a:t>同步操作</a:t>
            </a:r>
            <a:r>
              <a:rPr lang="zh-CN" altLang="en-US" b="1" dirty="0"/>
              <a:t>。</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xmlns="" val="2350382198"/>
              </p:ext>
            </p:extLst>
          </p:nvPr>
        </p:nvGraphicFramePr>
        <p:xfrm>
          <a:off x="1187624" y="869706"/>
          <a:ext cx="7086239" cy="3600399"/>
        </p:xfrm>
        <a:graphic>
          <a:graphicData uri="http://schemas.openxmlformats.org/presentationml/2006/ole">
            <p:oleObj spid="_x0000_s273410" name="Visio" r:id="rId3" imgW="4123722" imgH="2099925" progId="">
              <p:embed/>
            </p:oleObj>
          </a:graphicData>
        </a:graphic>
      </p:graphicFrame>
      <p:sp>
        <p:nvSpPr>
          <p:cNvPr id="24" name="矩形 23"/>
          <p:cNvSpPr/>
          <p:nvPr/>
        </p:nvSpPr>
        <p:spPr>
          <a:xfrm>
            <a:off x="1" y="339503"/>
            <a:ext cx="21957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5" name="矩形 24"/>
          <p:cNvSpPr/>
          <p:nvPr/>
        </p:nvSpPr>
        <p:spPr>
          <a:xfrm>
            <a:off x="107504" y="381893"/>
            <a:ext cx="2004075"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第</a:t>
            </a:r>
            <a:r>
              <a:rPr lang="en-US" altLang="zh-CN" sz="2400" b="1" dirty="0">
                <a:solidFill>
                  <a:schemeClr val="bg1"/>
                </a:solidFill>
                <a:latin typeface="微软雅黑" pitchFamily="34" charset="-122"/>
                <a:ea typeface="微软雅黑" pitchFamily="34" charset="-122"/>
              </a:rPr>
              <a:t>9</a:t>
            </a:r>
            <a:r>
              <a:rPr lang="zh-CN" altLang="en-US" sz="2400" b="1" dirty="0">
                <a:solidFill>
                  <a:schemeClr val="bg1"/>
                </a:solidFill>
                <a:latin typeface="微软雅黑" pitchFamily="34" charset="-122"/>
                <a:ea typeface="微软雅黑" pitchFamily="34" charset="-122"/>
              </a:rPr>
              <a:t>章 定时器</a:t>
            </a:r>
            <a:endParaRPr lang="zh-CN" altLang="zh-CN"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84151295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610342"/>
            <a:ext cx="3168352"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5000"/>
              </a:lnSpc>
            </a:pPr>
            <a:r>
              <a:rPr lang="en-US" altLang="zh-CN" b="1" dirty="0" smtClean="0"/>
              <a:t>    </a:t>
            </a:r>
            <a:r>
              <a:rPr lang="en-US" altLang="zh-CN" b="1" dirty="0" err="1" smtClean="0"/>
              <a:t>SysTick</a:t>
            </a:r>
            <a:r>
              <a:rPr lang="zh-CN" altLang="en-US" b="1" dirty="0"/>
              <a:t>系统时钟位于</a:t>
            </a:r>
            <a:r>
              <a:rPr lang="en-US" altLang="zh-CN" b="1" dirty="0"/>
              <a:t>Cortex-M3</a:t>
            </a:r>
            <a:r>
              <a:rPr lang="zh-CN" altLang="en-US" b="1" dirty="0"/>
              <a:t>内核，是一个</a:t>
            </a:r>
            <a:r>
              <a:rPr lang="en-US" altLang="zh-CN" b="1" dirty="0"/>
              <a:t>24</a:t>
            </a:r>
            <a:r>
              <a:rPr lang="zh-CN" altLang="en-US" b="1" dirty="0"/>
              <a:t>位的递减计数器，主要</a:t>
            </a:r>
            <a:r>
              <a:rPr lang="zh-CN" altLang="en-US" b="1" dirty="0" smtClean="0"/>
              <a:t>用于：</a:t>
            </a:r>
            <a:endParaRPr lang="en-US" altLang="zh-CN" b="1" dirty="0" smtClean="0"/>
          </a:p>
          <a:p>
            <a:pPr marL="285750" indent="-285750">
              <a:lnSpc>
                <a:spcPct val="125000"/>
              </a:lnSpc>
              <a:buBlip>
                <a:blip r:embed="rId2"/>
              </a:buBlip>
            </a:pPr>
            <a:r>
              <a:rPr lang="zh-CN" altLang="en-US" b="1" dirty="0" smtClean="0"/>
              <a:t>精确</a:t>
            </a:r>
            <a:r>
              <a:rPr lang="zh-CN" altLang="en-US" b="1" dirty="0"/>
              <a:t>延时，在多任务操作系统中为系统提供时间基准（时基</a:t>
            </a:r>
            <a:r>
              <a:rPr lang="zh-CN" altLang="en-US" b="1" dirty="0" smtClean="0"/>
              <a:t>）；</a:t>
            </a:r>
            <a:endParaRPr lang="en-US" altLang="zh-CN" b="1" dirty="0" smtClean="0"/>
          </a:p>
          <a:p>
            <a:pPr marL="285750" indent="-285750">
              <a:lnSpc>
                <a:spcPct val="125000"/>
              </a:lnSpc>
              <a:buBlip>
                <a:blip r:embed="rId2"/>
              </a:buBlip>
            </a:pPr>
            <a:r>
              <a:rPr lang="zh-CN" altLang="en-US" b="1" dirty="0" smtClean="0"/>
              <a:t>任务</a:t>
            </a:r>
            <a:r>
              <a:rPr lang="zh-CN" altLang="en-US" b="1" dirty="0"/>
              <a:t>切换，为每个任务分配时间片</a:t>
            </a:r>
            <a:r>
              <a:rPr lang="zh-CN" altLang="en-US" b="1" dirty="0" smtClean="0"/>
              <a:t>。</a:t>
            </a:r>
            <a:endParaRPr lang="zh-CN" altLang="en-US" b="1" dirty="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矩形 23"/>
          <p:cNvSpPr/>
          <p:nvPr/>
        </p:nvSpPr>
        <p:spPr>
          <a:xfrm>
            <a:off x="1" y="339503"/>
            <a:ext cx="21957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5" name="矩形 24"/>
          <p:cNvSpPr/>
          <p:nvPr/>
        </p:nvSpPr>
        <p:spPr>
          <a:xfrm>
            <a:off x="107504" y="381893"/>
            <a:ext cx="2004075"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第</a:t>
            </a:r>
            <a:r>
              <a:rPr lang="en-US" altLang="zh-CN" sz="2400" b="1" dirty="0">
                <a:solidFill>
                  <a:schemeClr val="bg1"/>
                </a:solidFill>
                <a:latin typeface="微软雅黑" pitchFamily="34" charset="-122"/>
                <a:ea typeface="微软雅黑" pitchFamily="34" charset="-122"/>
              </a:rPr>
              <a:t>9</a:t>
            </a:r>
            <a:r>
              <a:rPr lang="zh-CN" altLang="en-US" sz="2400" b="1" dirty="0">
                <a:solidFill>
                  <a:schemeClr val="bg1"/>
                </a:solidFill>
                <a:latin typeface="微软雅黑" pitchFamily="34" charset="-122"/>
                <a:ea typeface="微软雅黑" pitchFamily="34" charset="-122"/>
              </a:rPr>
              <a:t>章 定时器</a:t>
            </a:r>
            <a:endParaRPr lang="zh-CN" altLang="zh-CN" sz="2400" b="1" dirty="0">
              <a:solidFill>
                <a:schemeClr val="bg1"/>
              </a:solidFill>
              <a:latin typeface="微软雅黑" pitchFamily="34" charset="-122"/>
              <a:ea typeface="微软雅黑" pitchFamily="34" charset="-122"/>
            </a:endParaRPr>
          </a:p>
        </p:txBody>
      </p:sp>
      <p:sp>
        <p:nvSpPr>
          <p:cNvPr id="3" name="矩形 2"/>
          <p:cNvSpPr/>
          <p:nvPr/>
        </p:nvSpPr>
        <p:spPr>
          <a:xfrm>
            <a:off x="1403648" y="1004041"/>
            <a:ext cx="1719894" cy="477054"/>
          </a:xfrm>
          <a:prstGeom prst="rect">
            <a:avLst/>
          </a:prstGeom>
        </p:spPr>
        <p:txBody>
          <a:bodyPr wrap="none">
            <a:spAutoFit/>
          </a:bodyPr>
          <a:lstStyle/>
          <a:p>
            <a:pPr lvl="0">
              <a:lnSpc>
                <a:spcPct val="125000"/>
              </a:lnSpc>
            </a:pPr>
            <a:r>
              <a:rPr lang="en-US" altLang="zh-CN" sz="2000" b="1" dirty="0" err="1">
                <a:solidFill>
                  <a:prstClr val="black"/>
                </a:solidFill>
              </a:rPr>
              <a:t>SysTick</a:t>
            </a:r>
            <a:r>
              <a:rPr lang="zh-CN" altLang="en-US" sz="2000" b="1" dirty="0">
                <a:solidFill>
                  <a:prstClr val="black"/>
                </a:solidFill>
              </a:rPr>
              <a:t>定时器</a:t>
            </a:r>
          </a:p>
        </p:txBody>
      </p:sp>
      <p:sp>
        <p:nvSpPr>
          <p:cNvPr id="4" name="矩形 3"/>
          <p:cNvSpPr/>
          <p:nvPr/>
        </p:nvSpPr>
        <p:spPr>
          <a:xfrm>
            <a:off x="4575661" y="1595970"/>
            <a:ext cx="4032448" cy="28623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lvl="0" indent="-285750">
              <a:lnSpc>
                <a:spcPct val="125000"/>
              </a:lnSpc>
              <a:buBlip>
                <a:blip r:embed="rId3"/>
              </a:buBlip>
            </a:pPr>
            <a:r>
              <a:rPr lang="zh-CN" altLang="en-US" b="1" dirty="0" smtClean="0">
                <a:solidFill>
                  <a:prstClr val="black"/>
                </a:solidFill>
              </a:rPr>
              <a:t>作用：当</a:t>
            </a:r>
            <a:r>
              <a:rPr lang="zh-CN" altLang="en-US" b="1" dirty="0">
                <a:solidFill>
                  <a:prstClr val="black"/>
                </a:solidFill>
              </a:rPr>
              <a:t>微控制器受到外部干扰或程序中出现不可预知的逻辑故障导致应用程序脱离正常的执行流程时（俗称程序跑飞），在一定的时间间隔内使系统复位，回到</a:t>
            </a:r>
            <a:r>
              <a:rPr lang="zh-CN" altLang="en-US" b="1" dirty="0" smtClean="0">
                <a:solidFill>
                  <a:prstClr val="black"/>
                </a:solidFill>
              </a:rPr>
              <a:t>初始状态；</a:t>
            </a:r>
            <a:endParaRPr lang="en-US" altLang="zh-CN" b="1" dirty="0" smtClean="0">
              <a:solidFill>
                <a:prstClr val="black"/>
              </a:solidFill>
            </a:endParaRPr>
          </a:p>
          <a:p>
            <a:pPr marL="285750" lvl="0" indent="-285750">
              <a:lnSpc>
                <a:spcPct val="125000"/>
              </a:lnSpc>
              <a:buBlip>
                <a:blip r:embed="rId3"/>
              </a:buBlip>
            </a:pPr>
            <a:r>
              <a:rPr lang="zh-CN" altLang="en-US" b="1" dirty="0" smtClean="0">
                <a:solidFill>
                  <a:prstClr val="black"/>
                </a:solidFill>
              </a:rPr>
              <a:t>看门</a:t>
            </a:r>
            <a:r>
              <a:rPr lang="zh-CN" altLang="en-US" b="1" dirty="0">
                <a:solidFill>
                  <a:prstClr val="black"/>
                </a:solidFill>
              </a:rPr>
              <a:t>狗设计是用来监视</a:t>
            </a:r>
            <a:r>
              <a:rPr lang="en-US" altLang="zh-CN" b="1" dirty="0">
                <a:solidFill>
                  <a:prstClr val="black"/>
                </a:solidFill>
              </a:rPr>
              <a:t>MCU</a:t>
            </a:r>
            <a:r>
              <a:rPr lang="zh-CN" altLang="en-US" b="1" dirty="0">
                <a:solidFill>
                  <a:prstClr val="black"/>
                </a:solidFill>
              </a:rPr>
              <a:t>程序运行状态的，是确保系统可靠稳定运行的一种有效措施</a:t>
            </a:r>
            <a:r>
              <a:rPr lang="zh-CN" altLang="en-US" b="1" dirty="0" smtClean="0">
                <a:solidFill>
                  <a:prstClr val="black"/>
                </a:solidFill>
              </a:rPr>
              <a:t>。</a:t>
            </a:r>
            <a:endParaRPr lang="zh-CN" altLang="en-US" b="1" dirty="0">
              <a:solidFill>
                <a:prstClr val="black"/>
              </a:solidFill>
            </a:endParaRPr>
          </a:p>
        </p:txBody>
      </p:sp>
      <p:sp>
        <p:nvSpPr>
          <p:cNvPr id="5" name="矩形 4"/>
          <p:cNvSpPr/>
          <p:nvPr/>
        </p:nvSpPr>
        <p:spPr>
          <a:xfrm>
            <a:off x="5593700" y="1004041"/>
            <a:ext cx="2057936" cy="443583"/>
          </a:xfrm>
          <a:prstGeom prst="rect">
            <a:avLst/>
          </a:prstGeom>
        </p:spPr>
        <p:txBody>
          <a:bodyPr wrap="none">
            <a:spAutoFit/>
          </a:bodyPr>
          <a:lstStyle/>
          <a:p>
            <a:pPr lvl="0">
              <a:lnSpc>
                <a:spcPct val="125000"/>
              </a:lnSpc>
            </a:pPr>
            <a:r>
              <a:rPr lang="en-US" altLang="zh-CN" sz="2000" b="1" dirty="0" err="1">
                <a:solidFill>
                  <a:prstClr val="black"/>
                </a:solidFill>
              </a:rPr>
              <a:t>WatchDog</a:t>
            </a:r>
            <a:r>
              <a:rPr lang="zh-CN" altLang="en-US" sz="2000" b="1" dirty="0">
                <a:solidFill>
                  <a:prstClr val="black"/>
                </a:solidFill>
              </a:rPr>
              <a:t>看门狗</a:t>
            </a:r>
          </a:p>
        </p:txBody>
      </p:sp>
    </p:spTree>
    <p:extLst>
      <p:ext uri="{BB962C8B-B14F-4D97-AF65-F5344CB8AC3E}">
        <p14:creationId xmlns:p14="http://schemas.microsoft.com/office/powerpoint/2010/main" xmlns="" val="176512902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 y="339503"/>
            <a:ext cx="21957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5" name="矩形 24"/>
          <p:cNvSpPr/>
          <p:nvPr/>
        </p:nvSpPr>
        <p:spPr>
          <a:xfrm>
            <a:off x="107504" y="381893"/>
            <a:ext cx="2004075"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第</a:t>
            </a:r>
            <a:r>
              <a:rPr lang="en-US" altLang="zh-CN" sz="2400" b="1" dirty="0">
                <a:solidFill>
                  <a:schemeClr val="bg1"/>
                </a:solidFill>
                <a:latin typeface="微软雅黑" pitchFamily="34" charset="-122"/>
                <a:ea typeface="微软雅黑" pitchFamily="34" charset="-122"/>
              </a:rPr>
              <a:t>9</a:t>
            </a:r>
            <a:r>
              <a:rPr lang="zh-CN" altLang="en-US" sz="2400" b="1" dirty="0">
                <a:solidFill>
                  <a:schemeClr val="bg1"/>
                </a:solidFill>
                <a:latin typeface="微软雅黑" pitchFamily="34" charset="-122"/>
                <a:ea typeface="微软雅黑" pitchFamily="34" charset="-122"/>
              </a:rPr>
              <a:t>章 定时器</a:t>
            </a:r>
            <a:endParaRPr lang="zh-CN" altLang="zh-CN" sz="2400" b="1" dirty="0">
              <a:solidFill>
                <a:schemeClr val="bg1"/>
              </a:solidFill>
              <a:latin typeface="微软雅黑" pitchFamily="34" charset="-122"/>
              <a:ea typeface="微软雅黑" pitchFamily="34" charset="-122"/>
            </a:endParaRPr>
          </a:p>
        </p:txBody>
      </p:sp>
      <p:sp>
        <p:nvSpPr>
          <p:cNvPr id="5" name="矩形 4"/>
          <p:cNvSpPr/>
          <p:nvPr/>
        </p:nvSpPr>
        <p:spPr>
          <a:xfrm>
            <a:off x="823735" y="1281958"/>
            <a:ext cx="2057936" cy="443583"/>
          </a:xfrm>
          <a:prstGeom prst="rect">
            <a:avLst/>
          </a:prstGeom>
        </p:spPr>
        <p:txBody>
          <a:bodyPr wrap="none">
            <a:spAutoFit/>
          </a:bodyPr>
          <a:lstStyle/>
          <a:p>
            <a:pPr lvl="0">
              <a:lnSpc>
                <a:spcPct val="125000"/>
              </a:lnSpc>
            </a:pPr>
            <a:r>
              <a:rPr lang="en-US" altLang="zh-CN" sz="2000" b="1" dirty="0" err="1">
                <a:solidFill>
                  <a:srgbClr val="C00000"/>
                </a:solidFill>
              </a:rPr>
              <a:t>WatchDog</a:t>
            </a:r>
            <a:r>
              <a:rPr lang="zh-CN" altLang="en-US" sz="2000" b="1" dirty="0">
                <a:solidFill>
                  <a:srgbClr val="C00000"/>
                </a:solidFill>
              </a:rPr>
              <a:t>看门狗</a:t>
            </a:r>
          </a:p>
        </p:txBody>
      </p:sp>
      <p:sp>
        <p:nvSpPr>
          <p:cNvPr id="8" name="矩形 7"/>
          <p:cNvSpPr/>
          <p:nvPr/>
        </p:nvSpPr>
        <p:spPr>
          <a:xfrm>
            <a:off x="3635896" y="1348508"/>
            <a:ext cx="649537" cy="369332"/>
          </a:xfrm>
          <a:prstGeom prst="rect">
            <a:avLst/>
          </a:prstGeom>
          <a:gradFill flip="none" rotWithShape="1">
            <a:gsLst>
              <a:gs pos="0">
                <a:schemeClr val="accent5">
                  <a:shade val="51000"/>
                  <a:satMod val="130000"/>
                </a:schemeClr>
              </a:gs>
              <a:gs pos="62000">
                <a:schemeClr val="accent5">
                  <a:shade val="93000"/>
                  <a:satMod val="130000"/>
                </a:schemeClr>
              </a:gs>
              <a:gs pos="100000">
                <a:schemeClr val="accent5">
                  <a:shade val="94000"/>
                  <a:satMod val="135000"/>
                </a:schemeClr>
              </a:gs>
            </a:gsLst>
            <a:lin ang="5400000" scaled="1"/>
            <a:tileRect/>
          </a:gradFill>
          <a:effectLst>
            <a:outerShdw blurRad="40000" dist="23000" dir="5400000" rotWithShape="0">
              <a:srgbClr val="000000">
                <a:alpha val="35000"/>
              </a:srgbClr>
            </a:outerShdw>
            <a:softEdge rad="127000"/>
          </a:effectLst>
          <a:scene3d>
            <a:camera prst="orthographicFront">
              <a:rot lat="0" lon="0" rev="0"/>
            </a:camera>
            <a:lightRig rig="threePt" dir="t">
              <a:rot lat="0" lon="0" rev="1200000"/>
            </a:lightRig>
          </a:scene3d>
          <a:sp3d>
            <a:bevelT/>
          </a:sp3d>
        </p:spPr>
        <p:style>
          <a:lnRef idx="0">
            <a:schemeClr val="accent5"/>
          </a:lnRef>
          <a:fillRef idx="3">
            <a:schemeClr val="accent5"/>
          </a:fillRef>
          <a:effectRef idx="3">
            <a:schemeClr val="accent5"/>
          </a:effectRef>
          <a:fontRef idx="minor">
            <a:schemeClr val="lt1"/>
          </a:fontRef>
        </p:style>
        <p:txBody>
          <a:bodyPr wrap="none">
            <a:spAutoFit/>
          </a:bodyPr>
          <a:lstStyle/>
          <a:p>
            <a:r>
              <a:rPr lang="zh-CN" altLang="en-US" b="1" dirty="0">
                <a:solidFill>
                  <a:schemeClr val="bg1"/>
                </a:solidFill>
              </a:rPr>
              <a:t>计数</a:t>
            </a:r>
            <a:endParaRPr lang="zh-CN" altLang="en-US" dirty="0">
              <a:solidFill>
                <a:schemeClr val="bg1"/>
              </a:solidFill>
            </a:endParaRPr>
          </a:p>
        </p:txBody>
      </p:sp>
      <p:sp>
        <p:nvSpPr>
          <p:cNvPr id="9" name="矩形 8"/>
          <p:cNvSpPr/>
          <p:nvPr/>
        </p:nvSpPr>
        <p:spPr>
          <a:xfrm>
            <a:off x="6732240" y="1348508"/>
            <a:ext cx="1124026" cy="369332"/>
          </a:xfrm>
          <a:prstGeom prst="rect">
            <a:avLst/>
          </a:prstGeom>
          <a:gradFill flip="none" rotWithShape="1">
            <a:gsLst>
              <a:gs pos="0">
                <a:schemeClr val="accent5">
                  <a:shade val="51000"/>
                  <a:satMod val="130000"/>
                </a:schemeClr>
              </a:gs>
              <a:gs pos="62000">
                <a:schemeClr val="accent5">
                  <a:shade val="93000"/>
                  <a:satMod val="130000"/>
                </a:schemeClr>
              </a:gs>
              <a:gs pos="100000">
                <a:schemeClr val="accent5">
                  <a:shade val="94000"/>
                  <a:satMod val="135000"/>
                </a:schemeClr>
              </a:gs>
            </a:gsLst>
            <a:lin ang="5400000" scaled="1"/>
            <a:tileRect/>
          </a:gradFill>
          <a:effectLst>
            <a:outerShdw blurRad="40000" dist="23000" dir="5400000" rotWithShape="0">
              <a:srgbClr val="000000">
                <a:alpha val="35000"/>
              </a:srgbClr>
            </a:outerShdw>
            <a:softEdge rad="127000"/>
          </a:effectLst>
          <a:scene3d>
            <a:camera prst="orthographicFront">
              <a:rot lat="0" lon="0" rev="0"/>
            </a:camera>
            <a:lightRig rig="threePt" dir="t">
              <a:rot lat="0" lon="0" rev="1200000"/>
            </a:lightRig>
          </a:scene3d>
          <a:sp3d>
            <a:bevelT/>
          </a:sp3d>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CN" b="1" dirty="0">
                <a:solidFill>
                  <a:schemeClr val="bg1"/>
                </a:solidFill>
              </a:rPr>
              <a:t>MCU</a:t>
            </a:r>
            <a:r>
              <a:rPr lang="zh-CN" altLang="en-US" b="1" dirty="0">
                <a:solidFill>
                  <a:schemeClr val="bg1"/>
                </a:solidFill>
              </a:rPr>
              <a:t>复位</a:t>
            </a:r>
          </a:p>
        </p:txBody>
      </p:sp>
      <p:sp>
        <p:nvSpPr>
          <p:cNvPr id="10" name="矩形 9"/>
          <p:cNvSpPr/>
          <p:nvPr/>
        </p:nvSpPr>
        <p:spPr>
          <a:xfrm>
            <a:off x="5116149" y="280497"/>
            <a:ext cx="1132278" cy="646331"/>
          </a:xfrm>
          <a:prstGeom prst="rect">
            <a:avLst/>
          </a:prstGeom>
        </p:spPr>
        <p:txBody>
          <a:bodyPr wrap="square">
            <a:spAutoFit/>
          </a:bodyPr>
          <a:lstStyle/>
          <a:p>
            <a:pPr algn="ctr"/>
            <a:r>
              <a:rPr lang="zh-CN" altLang="en-US" b="1" dirty="0" smtClean="0">
                <a:solidFill>
                  <a:prstClr val="black"/>
                </a:solidFill>
              </a:rPr>
              <a:t>达到</a:t>
            </a:r>
            <a:endParaRPr lang="en-US" altLang="zh-CN" b="1" dirty="0" smtClean="0">
              <a:solidFill>
                <a:prstClr val="black"/>
              </a:solidFill>
            </a:endParaRPr>
          </a:p>
          <a:p>
            <a:pPr algn="ctr"/>
            <a:r>
              <a:rPr lang="zh-CN" altLang="en-US" b="1" dirty="0" smtClean="0">
                <a:solidFill>
                  <a:prstClr val="black"/>
                </a:solidFill>
              </a:rPr>
              <a:t>溢出</a:t>
            </a:r>
            <a:r>
              <a:rPr lang="zh-CN" altLang="en-US" b="1" dirty="0">
                <a:solidFill>
                  <a:prstClr val="black"/>
                </a:solidFill>
              </a:rPr>
              <a:t>条件</a:t>
            </a:r>
            <a:endParaRPr lang="zh-CN" altLang="en-US" dirty="0"/>
          </a:p>
        </p:txBody>
      </p:sp>
      <p:sp>
        <p:nvSpPr>
          <p:cNvPr id="11" name="矩形 10"/>
          <p:cNvSpPr/>
          <p:nvPr/>
        </p:nvSpPr>
        <p:spPr>
          <a:xfrm>
            <a:off x="4883996" y="1243648"/>
            <a:ext cx="1114408" cy="646331"/>
          </a:xfrm>
          <a:prstGeom prst="rect">
            <a:avLst/>
          </a:prstGeom>
        </p:spPr>
        <p:txBody>
          <a:bodyPr wrap="none">
            <a:spAutoFit/>
          </a:bodyPr>
          <a:lstStyle/>
          <a:p>
            <a:pPr algn="ctr"/>
            <a:r>
              <a:rPr lang="zh-CN" altLang="en-US" b="1" dirty="0">
                <a:solidFill>
                  <a:prstClr val="black"/>
                </a:solidFill>
              </a:rPr>
              <a:t>对</a:t>
            </a:r>
            <a:r>
              <a:rPr lang="zh-CN" altLang="en-US" b="1" dirty="0" smtClean="0">
                <a:solidFill>
                  <a:prstClr val="black"/>
                </a:solidFill>
              </a:rPr>
              <a:t>计数</a:t>
            </a:r>
            <a:endParaRPr lang="en-US" altLang="zh-CN" b="1" dirty="0" smtClean="0">
              <a:solidFill>
                <a:prstClr val="black"/>
              </a:solidFill>
            </a:endParaRPr>
          </a:p>
          <a:p>
            <a:pPr algn="ctr"/>
            <a:r>
              <a:rPr lang="zh-CN" altLang="en-US" b="1" dirty="0" smtClean="0">
                <a:solidFill>
                  <a:prstClr val="black"/>
                </a:solidFill>
              </a:rPr>
              <a:t>进行</a:t>
            </a:r>
            <a:r>
              <a:rPr lang="zh-CN" altLang="en-US" b="1" dirty="0">
                <a:solidFill>
                  <a:prstClr val="black"/>
                </a:solidFill>
              </a:rPr>
              <a:t>重置</a:t>
            </a:r>
            <a:endParaRPr lang="zh-CN" altLang="en-US" dirty="0"/>
          </a:p>
        </p:txBody>
      </p:sp>
      <p:sp>
        <p:nvSpPr>
          <p:cNvPr id="13" name="上弧形箭头 12"/>
          <p:cNvSpPr/>
          <p:nvPr/>
        </p:nvSpPr>
        <p:spPr>
          <a:xfrm>
            <a:off x="3976936" y="520153"/>
            <a:ext cx="3403376" cy="671073"/>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solidFill>
                <a:schemeClr val="tx1"/>
              </a:solidFill>
            </a:endParaRPr>
          </a:p>
        </p:txBody>
      </p:sp>
      <p:sp>
        <p:nvSpPr>
          <p:cNvPr id="15" name="右弧形箭头 14"/>
          <p:cNvSpPr/>
          <p:nvPr/>
        </p:nvSpPr>
        <p:spPr>
          <a:xfrm>
            <a:off x="4337116" y="1313915"/>
            <a:ext cx="576064" cy="576064"/>
          </a:xfrm>
          <a:prstGeom prst="curved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solidFill>
                <a:schemeClr val="tx1"/>
              </a:solidFill>
            </a:endParaRPr>
          </a:p>
        </p:txBody>
      </p:sp>
      <p:sp>
        <p:nvSpPr>
          <p:cNvPr id="18" name="矩形 17"/>
          <p:cNvSpPr/>
          <p:nvPr/>
        </p:nvSpPr>
        <p:spPr>
          <a:xfrm>
            <a:off x="539552" y="3271836"/>
            <a:ext cx="1025120" cy="438582"/>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gn="ctr">
              <a:lnSpc>
                <a:spcPct val="125000"/>
              </a:lnSpc>
            </a:pPr>
            <a:r>
              <a:rPr lang="zh-CN" altLang="en-US" b="1" dirty="0" smtClean="0">
                <a:solidFill>
                  <a:prstClr val="black"/>
                </a:solidFill>
              </a:rPr>
              <a:t>看门狗</a:t>
            </a:r>
            <a:endParaRPr lang="zh-CN" altLang="en-US" b="1" dirty="0"/>
          </a:p>
        </p:txBody>
      </p:sp>
      <p:sp>
        <p:nvSpPr>
          <p:cNvPr id="19" name="圆角矩形 18"/>
          <p:cNvSpPr/>
          <p:nvPr/>
        </p:nvSpPr>
        <p:spPr>
          <a:xfrm>
            <a:off x="1852703" y="2518952"/>
            <a:ext cx="1474113" cy="607520"/>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b="1" dirty="0">
                <a:solidFill>
                  <a:schemeClr val="bg1"/>
                </a:solidFill>
              </a:rPr>
              <a:t>独立看门</a:t>
            </a:r>
            <a:r>
              <a:rPr lang="zh-CN" altLang="en-US" b="1" dirty="0" smtClean="0">
                <a:solidFill>
                  <a:schemeClr val="bg1"/>
                </a:solidFill>
              </a:rPr>
              <a:t>狗</a:t>
            </a:r>
            <a:r>
              <a:rPr lang="en-US" altLang="zh-CN" b="1" dirty="0" smtClean="0">
                <a:solidFill>
                  <a:schemeClr val="bg1"/>
                </a:solidFill>
              </a:rPr>
              <a:t>IWDG</a:t>
            </a:r>
            <a:endParaRPr lang="zh-CN" altLang="en-US" b="1" dirty="0">
              <a:solidFill>
                <a:schemeClr val="bg1"/>
              </a:solidFill>
            </a:endParaRPr>
          </a:p>
        </p:txBody>
      </p:sp>
      <p:sp>
        <p:nvSpPr>
          <p:cNvPr id="20" name="圆角矩形 19"/>
          <p:cNvSpPr/>
          <p:nvPr/>
        </p:nvSpPr>
        <p:spPr>
          <a:xfrm>
            <a:off x="1852703" y="3857073"/>
            <a:ext cx="1481440" cy="607520"/>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b="1" dirty="0">
                <a:solidFill>
                  <a:schemeClr val="bg1"/>
                </a:solidFill>
              </a:rPr>
              <a:t>窗口看门狗</a:t>
            </a:r>
            <a:r>
              <a:rPr lang="en-US" altLang="zh-CN" b="1" dirty="0" smtClean="0">
                <a:solidFill>
                  <a:schemeClr val="bg1"/>
                </a:solidFill>
              </a:rPr>
              <a:t>WWDG</a:t>
            </a:r>
            <a:endParaRPr lang="zh-CN" altLang="en-US" b="1" dirty="0">
              <a:solidFill>
                <a:schemeClr val="bg1"/>
              </a:solidFill>
            </a:endParaRPr>
          </a:p>
        </p:txBody>
      </p:sp>
      <p:cxnSp>
        <p:nvCxnSpPr>
          <p:cNvPr id="21" name="直接连接符 20"/>
          <p:cNvCxnSpPr>
            <a:stCxn id="19" idx="1"/>
            <a:endCxn id="18" idx="3"/>
          </p:cNvCxnSpPr>
          <p:nvPr/>
        </p:nvCxnSpPr>
        <p:spPr>
          <a:xfrm flipH="1">
            <a:off x="1564672" y="2822712"/>
            <a:ext cx="288031" cy="66841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0" idx="1"/>
            <a:endCxn id="18" idx="3"/>
          </p:cNvCxnSpPr>
          <p:nvPr/>
        </p:nvCxnSpPr>
        <p:spPr>
          <a:xfrm flipH="1" flipV="1">
            <a:off x="1564672" y="3491127"/>
            <a:ext cx="288031" cy="66970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706273" y="2284103"/>
            <a:ext cx="2292131" cy="107721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a:solidFill>
                  <a:prstClr val="black"/>
                </a:solidFill>
              </a:rPr>
              <a:t>采用独立</a:t>
            </a:r>
            <a:r>
              <a:rPr lang="zh-CN" altLang="en-US" sz="1600" b="1" dirty="0" smtClean="0">
                <a:solidFill>
                  <a:prstClr val="black"/>
                </a:solidFill>
              </a:rPr>
              <a:t>时钟，不</a:t>
            </a:r>
            <a:r>
              <a:rPr lang="zh-CN" altLang="en-US" sz="1600" b="1" dirty="0">
                <a:solidFill>
                  <a:prstClr val="black"/>
                </a:solidFill>
              </a:rPr>
              <a:t>受其他时钟和总线影响，可在停机和待机模式下</a:t>
            </a:r>
            <a:r>
              <a:rPr lang="zh-CN" altLang="en-US" sz="1600" b="1" dirty="0" smtClean="0">
                <a:solidFill>
                  <a:prstClr val="black"/>
                </a:solidFill>
              </a:rPr>
              <a:t>工作</a:t>
            </a:r>
            <a:endParaRPr lang="en-US" altLang="zh-CN" sz="1600" b="1" dirty="0"/>
          </a:p>
        </p:txBody>
      </p:sp>
      <p:cxnSp>
        <p:nvCxnSpPr>
          <p:cNvPr id="26" name="直接连接符 25"/>
          <p:cNvCxnSpPr>
            <a:stCxn id="23" idx="1"/>
            <a:endCxn id="19" idx="3"/>
          </p:cNvCxnSpPr>
          <p:nvPr/>
        </p:nvCxnSpPr>
        <p:spPr>
          <a:xfrm flipH="1">
            <a:off x="3326816" y="2822712"/>
            <a:ext cx="379457"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709936" y="3622224"/>
            <a:ext cx="2292131" cy="107721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r>
              <a:rPr lang="zh-CN" altLang="en-US" sz="1600" b="1" dirty="0">
                <a:solidFill>
                  <a:prstClr val="black"/>
                </a:solidFill>
              </a:rPr>
              <a:t>计数</a:t>
            </a:r>
            <a:r>
              <a:rPr lang="zh-CN" altLang="en-US" sz="1600" b="1" dirty="0" smtClean="0">
                <a:solidFill>
                  <a:prstClr val="black"/>
                </a:solidFill>
              </a:rPr>
              <a:t>值有</a:t>
            </a:r>
            <a:r>
              <a:rPr lang="zh-CN" altLang="en-US" sz="1600" b="1" dirty="0">
                <a:solidFill>
                  <a:prstClr val="black"/>
                </a:solidFill>
              </a:rPr>
              <a:t>一个上限时间和下限时间，低于下限时间或高于上限时间都会触发</a:t>
            </a:r>
            <a:r>
              <a:rPr lang="en-US" altLang="zh-CN" sz="1600" b="1" dirty="0">
                <a:solidFill>
                  <a:prstClr val="black"/>
                </a:solidFill>
              </a:rPr>
              <a:t>MCU</a:t>
            </a:r>
            <a:r>
              <a:rPr lang="zh-CN" altLang="en-US" sz="1600" b="1" dirty="0">
                <a:solidFill>
                  <a:prstClr val="black"/>
                </a:solidFill>
              </a:rPr>
              <a:t>复位</a:t>
            </a:r>
            <a:endParaRPr lang="en-US" altLang="zh-CN" sz="1600" b="1" dirty="0"/>
          </a:p>
        </p:txBody>
      </p:sp>
      <p:cxnSp>
        <p:nvCxnSpPr>
          <p:cNvPr id="28" name="直接连接符 27"/>
          <p:cNvCxnSpPr>
            <a:stCxn id="27" idx="1"/>
            <a:endCxn id="20" idx="3"/>
          </p:cNvCxnSpPr>
          <p:nvPr/>
        </p:nvCxnSpPr>
        <p:spPr>
          <a:xfrm flipH="1">
            <a:off x="3334143" y="4160833"/>
            <a:ext cx="37579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377861" y="3699168"/>
            <a:ext cx="2154568"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b="1" dirty="0">
                <a:solidFill>
                  <a:prstClr val="black"/>
                </a:solidFill>
              </a:rPr>
              <a:t>适用于精确计时窗口起作用的应用程序</a:t>
            </a:r>
            <a:endParaRPr lang="zh-CN" altLang="en-US" b="1" dirty="0"/>
          </a:p>
        </p:txBody>
      </p:sp>
      <p:sp>
        <p:nvSpPr>
          <p:cNvPr id="30" name="矩形 29"/>
          <p:cNvSpPr/>
          <p:nvPr/>
        </p:nvSpPr>
        <p:spPr>
          <a:xfrm>
            <a:off x="6377861" y="2222548"/>
            <a:ext cx="2169280"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b="1" dirty="0">
                <a:solidFill>
                  <a:prstClr val="black"/>
                </a:solidFill>
              </a:rPr>
              <a:t>适用于独立于主程序之外、能够独立工作且对时间精度要求不高的</a:t>
            </a:r>
            <a:r>
              <a:rPr lang="zh-CN" altLang="en-US" b="1" dirty="0" smtClean="0">
                <a:solidFill>
                  <a:prstClr val="black"/>
                </a:solidFill>
              </a:rPr>
              <a:t>场合</a:t>
            </a:r>
            <a:endParaRPr lang="zh-CN" altLang="en-US" b="1" dirty="0"/>
          </a:p>
        </p:txBody>
      </p:sp>
      <p:cxnSp>
        <p:nvCxnSpPr>
          <p:cNvPr id="31" name="直接连接符 30"/>
          <p:cNvCxnSpPr>
            <a:stCxn id="30" idx="1"/>
            <a:endCxn id="23" idx="3"/>
          </p:cNvCxnSpPr>
          <p:nvPr/>
        </p:nvCxnSpPr>
        <p:spPr>
          <a:xfrm flipH="1" flipV="1">
            <a:off x="5998404" y="2822712"/>
            <a:ext cx="379457"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9" idx="1"/>
            <a:endCxn id="27" idx="3"/>
          </p:cNvCxnSpPr>
          <p:nvPr/>
        </p:nvCxnSpPr>
        <p:spPr>
          <a:xfrm flipH="1">
            <a:off x="6002067" y="4160833"/>
            <a:ext cx="375794"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4362628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67116"/>
            <a:ext cx="316784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latin typeface="+mn-ea"/>
            </a:endParaRPr>
          </a:p>
        </p:txBody>
      </p:sp>
      <p:sp>
        <p:nvSpPr>
          <p:cNvPr id="4" name="矩形 3"/>
          <p:cNvSpPr/>
          <p:nvPr/>
        </p:nvSpPr>
        <p:spPr>
          <a:xfrm>
            <a:off x="35496" y="396069"/>
            <a:ext cx="3068661" cy="461665"/>
          </a:xfrm>
          <a:prstGeom prst="rect">
            <a:avLst/>
          </a:prstGeom>
        </p:spPr>
        <p:txBody>
          <a:bodyPr wrap="none">
            <a:spAutoFit/>
          </a:bodyPr>
          <a:lstStyle/>
          <a:p>
            <a:r>
              <a:rPr lang="en-US" altLang="zh-CN" sz="2400" b="1" dirty="0">
                <a:solidFill>
                  <a:schemeClr val="bg1"/>
                </a:solidFill>
                <a:ea typeface="微软雅黑" pitchFamily="34" charset="-122"/>
              </a:rPr>
              <a:t>9.1 STM32</a:t>
            </a:r>
            <a:r>
              <a:rPr lang="zh-CN" altLang="en-US" sz="2400" b="1" dirty="0">
                <a:solidFill>
                  <a:schemeClr val="bg1"/>
                </a:solidFill>
              </a:rPr>
              <a:t>定时器模块</a:t>
            </a:r>
            <a:endParaRPr lang="zh-CN" altLang="zh-CN" sz="2400" b="1" dirty="0">
              <a:solidFill>
                <a:schemeClr val="bg1"/>
              </a:solidFill>
            </a:endParaRPr>
          </a:p>
        </p:txBody>
      </p:sp>
      <p:graphicFrame>
        <p:nvGraphicFramePr>
          <p:cNvPr id="7" name="图示 6"/>
          <p:cNvGraphicFramePr/>
          <p:nvPr>
            <p:extLst>
              <p:ext uri="{D42A27DB-BD31-4B8C-83A1-F6EECF244321}">
                <p14:modId xmlns:p14="http://schemas.microsoft.com/office/powerpoint/2010/main" xmlns="" val="2849291917"/>
              </p:ext>
            </p:extLst>
          </p:nvPr>
        </p:nvGraphicFramePr>
        <p:xfrm>
          <a:off x="487209" y="1131590"/>
          <a:ext cx="8316924" cy="2313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971600" y="3651870"/>
            <a:ext cx="7848872" cy="438582"/>
          </a:xfrm>
          <a:prstGeom prst="rect">
            <a:avLst/>
          </a:prstGeom>
        </p:spPr>
        <p:txBody>
          <a:bodyPr wrap="square">
            <a:spAutoFit/>
          </a:bodyPr>
          <a:lstStyle/>
          <a:p>
            <a:pPr lvl="0">
              <a:lnSpc>
                <a:spcPct val="125000"/>
              </a:lnSpc>
            </a:pPr>
            <a:r>
              <a:rPr lang="zh-CN" altLang="zh-CN" b="1" dirty="0">
                <a:solidFill>
                  <a:prstClr val="black"/>
                </a:solidFill>
              </a:rPr>
              <a:t>高级定时器的功能强于通用定时器，通用定时器的功能强于基本</a:t>
            </a:r>
            <a:r>
              <a:rPr lang="zh-CN" altLang="zh-CN" b="1" dirty="0" smtClean="0">
                <a:solidFill>
                  <a:prstClr val="black"/>
                </a:solidFill>
              </a:rPr>
              <a:t>定时器</a:t>
            </a:r>
            <a:r>
              <a:rPr lang="zh-CN" altLang="en-US" b="1" dirty="0" smtClean="0">
                <a:solidFill>
                  <a:prstClr val="black"/>
                </a:solidFill>
              </a:rPr>
              <a:t>。</a:t>
            </a:r>
            <a:endParaRPr lang="zh-CN" altLang="en-US" b="1" dirty="0">
              <a:solidFill>
                <a:prstClr val="black"/>
              </a:solidFill>
            </a:endParaRPr>
          </a:p>
        </p:txBody>
      </p:sp>
    </p:spTree>
    <p:extLst>
      <p:ext uri="{BB962C8B-B14F-4D97-AF65-F5344CB8AC3E}">
        <p14:creationId xmlns:p14="http://schemas.microsoft.com/office/powerpoint/2010/main" xmlns="" val="8064033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67116"/>
            <a:ext cx="340304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96069"/>
            <a:ext cx="3353803"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9.1 STM32</a:t>
            </a:r>
            <a:r>
              <a:rPr lang="zh-CN" altLang="en-US" sz="2400" b="1" dirty="0">
                <a:solidFill>
                  <a:schemeClr val="bg1"/>
                </a:solidFill>
                <a:latin typeface="微软雅黑" pitchFamily="34" charset="-122"/>
                <a:ea typeface="微软雅黑" pitchFamily="34" charset="-122"/>
              </a:rPr>
              <a:t>定时器模块</a:t>
            </a: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584" y="879032"/>
            <a:ext cx="7848872" cy="443583"/>
          </a:xfrm>
          <a:prstGeom prst="rect">
            <a:avLst/>
          </a:prstGeom>
        </p:spPr>
        <p:txBody>
          <a:bodyPr wrap="square">
            <a:spAutoFit/>
          </a:bodyPr>
          <a:lstStyle/>
          <a:p>
            <a:pPr lvl="0" algn="ctr">
              <a:lnSpc>
                <a:spcPct val="125000"/>
              </a:lnSpc>
            </a:pPr>
            <a:r>
              <a:rPr lang="en-US" altLang="zh-CN" sz="2000" b="1" dirty="0"/>
              <a:t>STM32</a:t>
            </a:r>
            <a:r>
              <a:rPr lang="zh-CN" altLang="zh-CN" sz="2000" b="1" dirty="0"/>
              <a:t>定时器分类比较表</a:t>
            </a:r>
            <a:endParaRPr lang="zh-CN" altLang="en-US" sz="2000" b="1" dirty="0"/>
          </a:p>
        </p:txBody>
      </p:sp>
      <p:graphicFrame>
        <p:nvGraphicFramePr>
          <p:cNvPr id="2" name="表格 1"/>
          <p:cNvGraphicFramePr>
            <a:graphicFrameLocks noGrp="1"/>
          </p:cNvGraphicFramePr>
          <p:nvPr>
            <p:extLst>
              <p:ext uri="{D42A27DB-BD31-4B8C-83A1-F6EECF244321}">
                <p14:modId xmlns:p14="http://schemas.microsoft.com/office/powerpoint/2010/main" xmlns="" val="426694819"/>
              </p:ext>
            </p:extLst>
          </p:nvPr>
        </p:nvGraphicFramePr>
        <p:xfrm>
          <a:off x="827584" y="1426156"/>
          <a:ext cx="7524835" cy="3384376"/>
        </p:xfrm>
        <a:graphic>
          <a:graphicData uri="http://schemas.openxmlformats.org/drawingml/2006/table">
            <a:tbl>
              <a:tblPr firstRow="1" firstCol="1" bandRow="1">
                <a:tableStyleId>{5C22544A-7EE6-4342-B048-85BDC9FD1C3A}</a:tableStyleId>
              </a:tblPr>
              <a:tblGrid>
                <a:gridCol w="1893526"/>
                <a:gridCol w="1650537"/>
                <a:gridCol w="1995425"/>
                <a:gridCol w="1985347"/>
              </a:tblGrid>
              <a:tr h="564063">
                <a:tc>
                  <a:txBody>
                    <a:bodyPr/>
                    <a:lstStyle/>
                    <a:p>
                      <a:pPr algn="ctr">
                        <a:spcAft>
                          <a:spcPts val="0"/>
                        </a:spcAft>
                      </a:pPr>
                      <a:r>
                        <a:rPr lang="zh-CN" sz="1600" b="1" kern="100" dirty="0">
                          <a:effectLst/>
                        </a:rPr>
                        <a:t>定时器</a:t>
                      </a:r>
                      <a:endParaRPr lang="zh-CN" sz="1600" b="1" kern="100" dirty="0">
                        <a:effectLst/>
                        <a:latin typeface="Times New Roman"/>
                        <a:ea typeface="宋体"/>
                        <a:cs typeface="Times New Roman"/>
                      </a:endParaRPr>
                    </a:p>
                  </a:txBody>
                  <a:tcPr marL="68580" marR="68580" marT="0" marB="0" anchor="ctr">
                    <a:solidFill>
                      <a:schemeClr val="accent5">
                        <a:lumMod val="75000"/>
                      </a:schemeClr>
                    </a:solidFill>
                  </a:tcPr>
                </a:tc>
                <a:tc>
                  <a:txBody>
                    <a:bodyPr/>
                    <a:lstStyle/>
                    <a:p>
                      <a:pPr algn="ctr">
                        <a:spcAft>
                          <a:spcPts val="0"/>
                        </a:spcAft>
                      </a:pPr>
                      <a:r>
                        <a:rPr lang="zh-CN" sz="1600" b="1" kern="100" dirty="0">
                          <a:effectLst/>
                        </a:rPr>
                        <a:t>基本定时器</a:t>
                      </a:r>
                    </a:p>
                    <a:p>
                      <a:pPr algn="ctr">
                        <a:spcAft>
                          <a:spcPts val="0"/>
                        </a:spcAft>
                      </a:pPr>
                      <a:r>
                        <a:rPr lang="en-US" sz="1600" b="1" kern="100" dirty="0">
                          <a:effectLst/>
                        </a:rPr>
                        <a:t>(TIM6</a:t>
                      </a:r>
                      <a:r>
                        <a:rPr lang="zh-CN" sz="1600" b="1" kern="100" dirty="0">
                          <a:effectLst/>
                        </a:rPr>
                        <a:t>、</a:t>
                      </a:r>
                      <a:r>
                        <a:rPr lang="en-US" sz="1600" b="1" kern="100" dirty="0">
                          <a:effectLst/>
                        </a:rPr>
                        <a:t>TIM7)</a:t>
                      </a:r>
                      <a:endParaRPr lang="zh-CN" sz="1600" b="1" kern="100" dirty="0">
                        <a:effectLst/>
                        <a:latin typeface="Times New Roman"/>
                        <a:ea typeface="宋体"/>
                        <a:cs typeface="Times New Roman"/>
                      </a:endParaRPr>
                    </a:p>
                  </a:txBody>
                  <a:tcPr marL="68580" marR="68580" marT="0" marB="0" anchor="ctr">
                    <a:solidFill>
                      <a:schemeClr val="accent5">
                        <a:lumMod val="75000"/>
                      </a:schemeClr>
                    </a:solidFill>
                  </a:tcPr>
                </a:tc>
                <a:tc>
                  <a:txBody>
                    <a:bodyPr/>
                    <a:lstStyle/>
                    <a:p>
                      <a:pPr algn="ctr">
                        <a:spcAft>
                          <a:spcPts val="0"/>
                        </a:spcAft>
                      </a:pPr>
                      <a:r>
                        <a:rPr lang="zh-CN" sz="1600" b="1" kern="100" dirty="0">
                          <a:effectLst/>
                        </a:rPr>
                        <a:t>通用定时器</a:t>
                      </a:r>
                    </a:p>
                    <a:p>
                      <a:pPr algn="ctr">
                        <a:spcAft>
                          <a:spcPts val="0"/>
                        </a:spcAft>
                      </a:pPr>
                      <a:r>
                        <a:rPr lang="en-US" sz="1600" b="1" kern="100" dirty="0" err="1">
                          <a:effectLst/>
                        </a:rPr>
                        <a:t>TIMx</a:t>
                      </a:r>
                      <a:r>
                        <a:rPr lang="en-US" sz="1600" b="1" kern="100" dirty="0">
                          <a:effectLst/>
                        </a:rPr>
                        <a:t>(x=2~5)</a:t>
                      </a:r>
                      <a:endParaRPr lang="zh-CN" sz="1600" b="1" kern="100" dirty="0">
                        <a:effectLst/>
                        <a:latin typeface="Times New Roman"/>
                        <a:ea typeface="宋体"/>
                        <a:cs typeface="Times New Roman"/>
                      </a:endParaRPr>
                    </a:p>
                  </a:txBody>
                  <a:tcPr marL="68580" marR="68580" marT="0" marB="0" anchor="ctr">
                    <a:solidFill>
                      <a:schemeClr val="accent5">
                        <a:lumMod val="75000"/>
                      </a:schemeClr>
                    </a:solidFill>
                  </a:tcPr>
                </a:tc>
                <a:tc>
                  <a:txBody>
                    <a:bodyPr/>
                    <a:lstStyle/>
                    <a:p>
                      <a:pPr algn="ctr">
                        <a:spcAft>
                          <a:spcPts val="0"/>
                        </a:spcAft>
                      </a:pPr>
                      <a:r>
                        <a:rPr lang="zh-CN" sz="1600" b="1" kern="100" dirty="0">
                          <a:effectLst/>
                        </a:rPr>
                        <a:t>高级定时器</a:t>
                      </a:r>
                    </a:p>
                    <a:p>
                      <a:pPr algn="ctr">
                        <a:spcAft>
                          <a:spcPts val="0"/>
                        </a:spcAft>
                      </a:pPr>
                      <a:r>
                        <a:rPr lang="en-US" sz="1600" b="1" kern="100" dirty="0">
                          <a:effectLst/>
                        </a:rPr>
                        <a:t>(TIM1</a:t>
                      </a:r>
                      <a:r>
                        <a:rPr lang="zh-CN" sz="1600" b="1" kern="100" dirty="0">
                          <a:effectLst/>
                        </a:rPr>
                        <a:t>、</a:t>
                      </a:r>
                      <a:r>
                        <a:rPr lang="en-US" sz="1600" b="1" kern="100" dirty="0">
                          <a:effectLst/>
                        </a:rPr>
                        <a:t>TIM8)</a:t>
                      </a:r>
                      <a:endParaRPr lang="zh-CN" sz="1600" b="1" kern="100" dirty="0">
                        <a:effectLst/>
                        <a:latin typeface="Times New Roman"/>
                        <a:ea typeface="宋体"/>
                        <a:cs typeface="Times New Roman"/>
                      </a:endParaRPr>
                    </a:p>
                  </a:txBody>
                  <a:tcPr marL="68580" marR="68580" marT="0" marB="0" anchor="ctr">
                    <a:solidFill>
                      <a:schemeClr val="accent5">
                        <a:lumMod val="75000"/>
                      </a:schemeClr>
                    </a:solidFill>
                  </a:tcPr>
                </a:tc>
              </a:tr>
              <a:tr h="1128125">
                <a:tc>
                  <a:txBody>
                    <a:bodyPr/>
                    <a:lstStyle/>
                    <a:p>
                      <a:pPr algn="ctr">
                        <a:spcAft>
                          <a:spcPts val="0"/>
                        </a:spcAft>
                      </a:pPr>
                      <a:r>
                        <a:rPr lang="zh-CN" sz="1600" b="1" kern="100">
                          <a:effectLst/>
                        </a:rPr>
                        <a:t>计数器类型</a:t>
                      </a:r>
                      <a:endParaRPr lang="zh-CN" sz="1600" b="1" kern="100">
                        <a:effectLst/>
                        <a:latin typeface="Times New Roman"/>
                        <a:ea typeface="宋体"/>
                        <a:cs typeface="Times New Roman"/>
                      </a:endParaRPr>
                    </a:p>
                  </a:txBody>
                  <a:tcPr marL="68580" marR="68580" marT="0" marB="0" anchor="ctr">
                    <a:solidFill>
                      <a:schemeClr val="accent5">
                        <a:lumMod val="75000"/>
                      </a:schemeClr>
                    </a:solidFill>
                  </a:tcPr>
                </a:tc>
                <a:tc>
                  <a:txBody>
                    <a:bodyPr/>
                    <a:lstStyle/>
                    <a:p>
                      <a:pPr algn="ctr">
                        <a:spcAft>
                          <a:spcPts val="0"/>
                        </a:spcAft>
                      </a:pPr>
                      <a:r>
                        <a:rPr lang="en-US" sz="1600" b="1" kern="100" dirty="0">
                          <a:effectLst/>
                        </a:rPr>
                        <a:t>16</a:t>
                      </a:r>
                      <a:r>
                        <a:rPr lang="zh-CN" sz="1600" b="1" kern="100" dirty="0">
                          <a:effectLst/>
                        </a:rPr>
                        <a:t>位，向上</a:t>
                      </a:r>
                      <a:endParaRPr lang="zh-CN" sz="1600" b="1" kern="100" dirty="0">
                        <a:effectLst/>
                        <a:latin typeface="Times New Roman"/>
                        <a:ea typeface="宋体"/>
                        <a:cs typeface="Times New Roman"/>
                      </a:endParaRPr>
                    </a:p>
                  </a:txBody>
                  <a:tcPr marL="68580" marR="68580" marT="0" marB="0" anchor="ctr">
                    <a:solidFill>
                      <a:schemeClr val="accent5">
                        <a:lumMod val="40000"/>
                        <a:lumOff val="60000"/>
                      </a:schemeClr>
                    </a:solidFill>
                  </a:tcPr>
                </a:tc>
                <a:tc>
                  <a:txBody>
                    <a:bodyPr/>
                    <a:lstStyle/>
                    <a:p>
                      <a:pPr algn="ctr">
                        <a:spcAft>
                          <a:spcPts val="0"/>
                        </a:spcAft>
                      </a:pPr>
                      <a:r>
                        <a:rPr lang="en-US" sz="1600" b="1" kern="100" dirty="0">
                          <a:effectLst/>
                        </a:rPr>
                        <a:t>16</a:t>
                      </a:r>
                      <a:r>
                        <a:rPr lang="zh-CN" sz="1600" b="1" kern="100" dirty="0">
                          <a:effectLst/>
                        </a:rPr>
                        <a:t>位，</a:t>
                      </a:r>
                    </a:p>
                    <a:p>
                      <a:pPr algn="ctr">
                        <a:spcAft>
                          <a:spcPts val="0"/>
                        </a:spcAft>
                      </a:pPr>
                      <a:r>
                        <a:rPr lang="zh-CN" sz="1600" b="1" kern="100" dirty="0">
                          <a:effectLst/>
                        </a:rPr>
                        <a:t>向上、</a:t>
                      </a:r>
                    </a:p>
                    <a:p>
                      <a:pPr algn="ctr">
                        <a:spcAft>
                          <a:spcPts val="0"/>
                        </a:spcAft>
                      </a:pPr>
                      <a:r>
                        <a:rPr lang="zh-CN" sz="1600" b="1" kern="100" dirty="0">
                          <a:effectLst/>
                        </a:rPr>
                        <a:t>向下、</a:t>
                      </a:r>
                    </a:p>
                    <a:p>
                      <a:pPr algn="ctr">
                        <a:spcAft>
                          <a:spcPts val="0"/>
                        </a:spcAft>
                      </a:pPr>
                      <a:r>
                        <a:rPr lang="zh-CN" sz="1600" b="1" kern="100" dirty="0">
                          <a:effectLst/>
                        </a:rPr>
                        <a:t>向上</a:t>
                      </a:r>
                      <a:r>
                        <a:rPr lang="en-US" sz="1600" b="1" kern="100" dirty="0">
                          <a:effectLst/>
                        </a:rPr>
                        <a:t>/</a:t>
                      </a:r>
                      <a:r>
                        <a:rPr lang="zh-CN" sz="1600" b="1" kern="100" dirty="0">
                          <a:effectLst/>
                        </a:rPr>
                        <a:t>向下</a:t>
                      </a:r>
                      <a:endParaRPr lang="zh-CN" sz="1600" b="1" kern="100" dirty="0">
                        <a:effectLst/>
                        <a:latin typeface="Times New Roman"/>
                        <a:ea typeface="宋体"/>
                        <a:cs typeface="Times New Roman"/>
                      </a:endParaRPr>
                    </a:p>
                  </a:txBody>
                  <a:tcPr marL="68580" marR="68580" marT="0" marB="0" anchor="ctr">
                    <a:solidFill>
                      <a:schemeClr val="accent5">
                        <a:lumMod val="40000"/>
                        <a:lumOff val="60000"/>
                      </a:schemeClr>
                    </a:solidFill>
                  </a:tcPr>
                </a:tc>
                <a:tc>
                  <a:txBody>
                    <a:bodyPr/>
                    <a:lstStyle/>
                    <a:p>
                      <a:pPr algn="ctr">
                        <a:spcAft>
                          <a:spcPts val="0"/>
                        </a:spcAft>
                      </a:pPr>
                      <a:r>
                        <a:rPr lang="en-US" sz="1600" b="1" kern="100">
                          <a:effectLst/>
                        </a:rPr>
                        <a:t>16</a:t>
                      </a:r>
                      <a:r>
                        <a:rPr lang="zh-CN" sz="1600" b="1" kern="100">
                          <a:effectLst/>
                        </a:rPr>
                        <a:t>位，</a:t>
                      </a:r>
                    </a:p>
                    <a:p>
                      <a:pPr algn="ctr">
                        <a:spcAft>
                          <a:spcPts val="0"/>
                        </a:spcAft>
                      </a:pPr>
                      <a:r>
                        <a:rPr lang="zh-CN" sz="1600" b="1" kern="100">
                          <a:effectLst/>
                        </a:rPr>
                        <a:t>向上、</a:t>
                      </a:r>
                    </a:p>
                    <a:p>
                      <a:pPr algn="ctr">
                        <a:spcAft>
                          <a:spcPts val="0"/>
                        </a:spcAft>
                      </a:pPr>
                      <a:r>
                        <a:rPr lang="zh-CN" sz="1600" b="1" kern="100">
                          <a:effectLst/>
                        </a:rPr>
                        <a:t>向下、</a:t>
                      </a:r>
                    </a:p>
                    <a:p>
                      <a:pPr algn="ctr">
                        <a:spcAft>
                          <a:spcPts val="0"/>
                        </a:spcAft>
                      </a:pPr>
                      <a:r>
                        <a:rPr lang="zh-CN" sz="1600" b="1" kern="100">
                          <a:effectLst/>
                        </a:rPr>
                        <a:t>向上</a:t>
                      </a:r>
                      <a:r>
                        <a:rPr lang="en-US" sz="1600" b="1" kern="100">
                          <a:effectLst/>
                        </a:rPr>
                        <a:t>/</a:t>
                      </a:r>
                      <a:r>
                        <a:rPr lang="zh-CN" sz="1600" b="1" kern="100">
                          <a:effectLst/>
                        </a:rPr>
                        <a:t>向下</a:t>
                      </a:r>
                      <a:endParaRPr lang="zh-CN" sz="1600" b="1" kern="100">
                        <a:effectLst/>
                        <a:latin typeface="Times New Roman"/>
                        <a:ea typeface="宋体"/>
                        <a:cs typeface="Times New Roman"/>
                      </a:endParaRPr>
                    </a:p>
                  </a:txBody>
                  <a:tcPr marL="68580" marR="68580" marT="0" marB="0" anchor="ctr">
                    <a:solidFill>
                      <a:schemeClr val="accent5">
                        <a:lumMod val="40000"/>
                        <a:lumOff val="60000"/>
                      </a:schemeClr>
                    </a:solidFill>
                  </a:tcPr>
                </a:tc>
              </a:tr>
              <a:tr h="564063">
                <a:tc>
                  <a:txBody>
                    <a:bodyPr/>
                    <a:lstStyle/>
                    <a:p>
                      <a:pPr algn="ctr">
                        <a:spcAft>
                          <a:spcPts val="0"/>
                        </a:spcAft>
                      </a:pPr>
                      <a:r>
                        <a:rPr lang="zh-CN" sz="1600" b="1" kern="100">
                          <a:effectLst/>
                        </a:rPr>
                        <a:t>预分频系数</a:t>
                      </a:r>
                      <a:endParaRPr lang="zh-CN" sz="1600" b="1" kern="100">
                        <a:effectLst/>
                        <a:latin typeface="Times New Roman"/>
                        <a:ea typeface="宋体"/>
                        <a:cs typeface="Times New Roman"/>
                      </a:endParaRPr>
                    </a:p>
                  </a:txBody>
                  <a:tcPr marL="68580" marR="68580" marT="0" marB="0" anchor="ctr">
                    <a:solidFill>
                      <a:schemeClr val="accent5">
                        <a:lumMod val="75000"/>
                      </a:schemeClr>
                    </a:solidFill>
                  </a:tcPr>
                </a:tc>
                <a:tc>
                  <a:txBody>
                    <a:bodyPr/>
                    <a:lstStyle/>
                    <a:p>
                      <a:pPr algn="ctr">
                        <a:spcAft>
                          <a:spcPts val="0"/>
                        </a:spcAft>
                      </a:pPr>
                      <a:r>
                        <a:rPr lang="en-US" sz="1600" b="1" kern="100">
                          <a:effectLst/>
                        </a:rPr>
                        <a:t>1</a:t>
                      </a:r>
                      <a:r>
                        <a:rPr lang="zh-CN" sz="1600" b="1" kern="100">
                          <a:effectLst/>
                        </a:rPr>
                        <a:t>～</a:t>
                      </a:r>
                      <a:r>
                        <a:rPr lang="en-US" sz="1600" b="1" kern="100">
                          <a:effectLst/>
                        </a:rPr>
                        <a:t>65535</a:t>
                      </a:r>
                      <a:endParaRPr lang="zh-CN" sz="1600" b="1" kern="100">
                        <a:effectLst/>
                      </a:endParaRPr>
                    </a:p>
                    <a:p>
                      <a:pPr algn="ctr">
                        <a:spcAft>
                          <a:spcPts val="0"/>
                        </a:spcAft>
                      </a:pPr>
                      <a:r>
                        <a:rPr lang="zh-CN" sz="1600" b="1" kern="100">
                          <a:effectLst/>
                        </a:rPr>
                        <a:t>之间的任意数</a:t>
                      </a:r>
                      <a:endParaRPr lang="zh-CN" sz="1600" b="1" kern="100">
                        <a:effectLst/>
                        <a:latin typeface="Times New Roman"/>
                        <a:ea typeface="宋体"/>
                        <a:cs typeface="Times New Roman"/>
                      </a:endParaRPr>
                    </a:p>
                  </a:txBody>
                  <a:tcPr marL="68580" marR="68580" marT="0" marB="0" anchor="ctr">
                    <a:solidFill>
                      <a:schemeClr val="accent5">
                        <a:lumMod val="40000"/>
                        <a:lumOff val="60000"/>
                      </a:schemeClr>
                    </a:solidFill>
                  </a:tcPr>
                </a:tc>
                <a:tc>
                  <a:txBody>
                    <a:bodyPr/>
                    <a:lstStyle/>
                    <a:p>
                      <a:pPr algn="ctr">
                        <a:spcAft>
                          <a:spcPts val="0"/>
                        </a:spcAft>
                      </a:pPr>
                      <a:r>
                        <a:rPr lang="en-US" sz="1600" b="1" kern="100" dirty="0">
                          <a:effectLst/>
                        </a:rPr>
                        <a:t>1</a:t>
                      </a:r>
                      <a:r>
                        <a:rPr lang="zh-CN" sz="1600" b="1" kern="100" dirty="0">
                          <a:effectLst/>
                        </a:rPr>
                        <a:t>～</a:t>
                      </a:r>
                      <a:r>
                        <a:rPr lang="en-US" sz="1600" b="1" kern="100" dirty="0">
                          <a:effectLst/>
                        </a:rPr>
                        <a:t>65535</a:t>
                      </a:r>
                      <a:endParaRPr lang="zh-CN" sz="1600" b="1" kern="100" dirty="0">
                        <a:effectLst/>
                      </a:endParaRPr>
                    </a:p>
                    <a:p>
                      <a:pPr algn="ctr">
                        <a:spcAft>
                          <a:spcPts val="0"/>
                        </a:spcAft>
                      </a:pPr>
                      <a:r>
                        <a:rPr lang="zh-CN" sz="1600" b="1" kern="100" dirty="0">
                          <a:effectLst/>
                        </a:rPr>
                        <a:t>之间的任意数</a:t>
                      </a:r>
                      <a:endParaRPr lang="zh-CN" sz="1600" b="1" kern="100" dirty="0">
                        <a:effectLst/>
                        <a:latin typeface="Times New Roman"/>
                        <a:ea typeface="宋体"/>
                        <a:cs typeface="Times New Roman"/>
                      </a:endParaRPr>
                    </a:p>
                  </a:txBody>
                  <a:tcPr marL="68580" marR="68580" marT="0" marB="0" anchor="ctr">
                    <a:solidFill>
                      <a:schemeClr val="accent5">
                        <a:lumMod val="40000"/>
                        <a:lumOff val="60000"/>
                      </a:schemeClr>
                    </a:solidFill>
                  </a:tcPr>
                </a:tc>
                <a:tc>
                  <a:txBody>
                    <a:bodyPr/>
                    <a:lstStyle/>
                    <a:p>
                      <a:pPr algn="ctr">
                        <a:spcAft>
                          <a:spcPts val="0"/>
                        </a:spcAft>
                      </a:pPr>
                      <a:r>
                        <a:rPr lang="en-US" sz="1600" b="1" kern="100" dirty="0">
                          <a:effectLst/>
                        </a:rPr>
                        <a:t>1</a:t>
                      </a:r>
                      <a:r>
                        <a:rPr lang="zh-CN" sz="1600" b="1" kern="100" dirty="0">
                          <a:effectLst/>
                        </a:rPr>
                        <a:t>～</a:t>
                      </a:r>
                      <a:r>
                        <a:rPr lang="en-US" sz="1600" b="1" kern="100" dirty="0">
                          <a:effectLst/>
                        </a:rPr>
                        <a:t>65535</a:t>
                      </a:r>
                      <a:endParaRPr lang="zh-CN" sz="1600" b="1" kern="100" dirty="0">
                        <a:effectLst/>
                      </a:endParaRPr>
                    </a:p>
                    <a:p>
                      <a:pPr algn="ctr">
                        <a:spcAft>
                          <a:spcPts val="0"/>
                        </a:spcAft>
                      </a:pPr>
                      <a:r>
                        <a:rPr lang="zh-CN" sz="1600" b="1" kern="100" dirty="0">
                          <a:effectLst/>
                        </a:rPr>
                        <a:t>之间的任意数</a:t>
                      </a:r>
                      <a:endParaRPr lang="zh-CN" sz="1600" b="1" kern="100" dirty="0">
                        <a:effectLst/>
                        <a:latin typeface="Times New Roman"/>
                        <a:ea typeface="宋体"/>
                        <a:cs typeface="Times New Roman"/>
                      </a:endParaRPr>
                    </a:p>
                  </a:txBody>
                  <a:tcPr marL="68580" marR="68580" marT="0" marB="0" anchor="ctr">
                    <a:solidFill>
                      <a:schemeClr val="accent5">
                        <a:lumMod val="40000"/>
                        <a:lumOff val="60000"/>
                      </a:schemeClr>
                    </a:solidFill>
                  </a:tcPr>
                </a:tc>
              </a:tr>
              <a:tr h="564063">
                <a:tc>
                  <a:txBody>
                    <a:bodyPr/>
                    <a:lstStyle/>
                    <a:p>
                      <a:pPr algn="ctr">
                        <a:spcAft>
                          <a:spcPts val="0"/>
                        </a:spcAft>
                      </a:pPr>
                      <a:r>
                        <a:rPr lang="zh-CN" sz="1600" b="1" kern="100">
                          <a:effectLst/>
                        </a:rPr>
                        <a:t>输入</a:t>
                      </a:r>
                      <a:r>
                        <a:rPr lang="en-US" sz="1600" b="1" kern="100">
                          <a:effectLst/>
                        </a:rPr>
                        <a:t>/</a:t>
                      </a:r>
                      <a:r>
                        <a:rPr lang="zh-CN" sz="1600" b="1" kern="100">
                          <a:effectLst/>
                        </a:rPr>
                        <a:t>捕获通道</a:t>
                      </a:r>
                      <a:endParaRPr lang="zh-CN" sz="1600" b="1" kern="100">
                        <a:effectLst/>
                        <a:latin typeface="Times New Roman"/>
                        <a:ea typeface="宋体"/>
                        <a:cs typeface="Times New Roman"/>
                      </a:endParaRPr>
                    </a:p>
                  </a:txBody>
                  <a:tcPr marL="68580" marR="68580" marT="0" marB="0" anchor="ctr">
                    <a:solidFill>
                      <a:schemeClr val="accent5">
                        <a:lumMod val="75000"/>
                      </a:schemeClr>
                    </a:solidFill>
                  </a:tcPr>
                </a:tc>
                <a:tc>
                  <a:txBody>
                    <a:bodyPr/>
                    <a:lstStyle/>
                    <a:p>
                      <a:pPr indent="171450" algn="ctr">
                        <a:spcAft>
                          <a:spcPts val="0"/>
                        </a:spcAft>
                      </a:pPr>
                      <a:r>
                        <a:rPr lang="zh-CN" sz="1600" b="1" kern="100">
                          <a:effectLst/>
                        </a:rPr>
                        <a:t>无</a:t>
                      </a:r>
                      <a:endParaRPr lang="zh-CN" sz="1600" b="1" kern="100">
                        <a:effectLst/>
                        <a:latin typeface="Times New Roman"/>
                        <a:ea typeface="宋体"/>
                        <a:cs typeface="Times New Roman"/>
                      </a:endParaRPr>
                    </a:p>
                  </a:txBody>
                  <a:tcPr marL="68580" marR="68580" marT="0" marB="0" anchor="ctr">
                    <a:solidFill>
                      <a:schemeClr val="accent5">
                        <a:lumMod val="40000"/>
                        <a:lumOff val="60000"/>
                      </a:schemeClr>
                    </a:solidFill>
                  </a:tcPr>
                </a:tc>
                <a:tc gridSpan="2">
                  <a:txBody>
                    <a:bodyPr/>
                    <a:lstStyle/>
                    <a:p>
                      <a:pPr algn="ctr">
                        <a:spcAft>
                          <a:spcPts val="0"/>
                        </a:spcAft>
                      </a:pPr>
                      <a:r>
                        <a:rPr lang="zh-CN" sz="1600" b="1" kern="100" dirty="0">
                          <a:effectLst/>
                        </a:rPr>
                        <a:t>四个独立通道：输入捕获、输出比较、</a:t>
                      </a:r>
                    </a:p>
                    <a:p>
                      <a:pPr algn="ctr">
                        <a:spcAft>
                          <a:spcPts val="0"/>
                        </a:spcAft>
                      </a:pPr>
                      <a:r>
                        <a:rPr lang="en-US" sz="1600" b="1" kern="100" dirty="0">
                          <a:effectLst/>
                        </a:rPr>
                        <a:t>PWM</a:t>
                      </a:r>
                      <a:r>
                        <a:rPr lang="zh-CN" sz="1600" b="1" kern="100" dirty="0">
                          <a:effectLst/>
                        </a:rPr>
                        <a:t>生成、单脉冲模式输出</a:t>
                      </a:r>
                      <a:endParaRPr lang="zh-CN" sz="1600" b="1" kern="100" dirty="0">
                        <a:effectLst/>
                        <a:latin typeface="Times New Roman"/>
                        <a:ea typeface="宋体"/>
                        <a:cs typeface="Times New Roman"/>
                      </a:endParaRPr>
                    </a:p>
                  </a:txBody>
                  <a:tcPr marL="68580" marR="68580" marT="0" marB="0" anchor="ctr">
                    <a:solidFill>
                      <a:schemeClr val="accent5">
                        <a:lumMod val="40000"/>
                        <a:lumOff val="60000"/>
                      </a:schemeClr>
                    </a:solidFill>
                  </a:tcPr>
                </a:tc>
                <a:tc hMerge="1">
                  <a:txBody>
                    <a:bodyPr/>
                    <a:lstStyle/>
                    <a:p>
                      <a:endParaRPr lang="zh-CN" altLang="en-US"/>
                    </a:p>
                  </a:txBody>
                  <a:tcPr/>
                </a:tc>
              </a:tr>
              <a:tr h="282031">
                <a:tc>
                  <a:txBody>
                    <a:bodyPr/>
                    <a:lstStyle/>
                    <a:p>
                      <a:pPr algn="ctr">
                        <a:spcAft>
                          <a:spcPts val="0"/>
                        </a:spcAft>
                      </a:pPr>
                      <a:r>
                        <a:rPr lang="zh-CN" sz="1600" b="1" kern="100">
                          <a:effectLst/>
                        </a:rPr>
                        <a:t>产生中断</a:t>
                      </a:r>
                      <a:r>
                        <a:rPr lang="en-US" sz="1600" b="1" kern="100">
                          <a:effectLst/>
                        </a:rPr>
                        <a:t>/DMA</a:t>
                      </a:r>
                      <a:endParaRPr lang="zh-CN" sz="1600" b="1" kern="100">
                        <a:effectLst/>
                        <a:latin typeface="Times New Roman"/>
                        <a:ea typeface="宋体"/>
                        <a:cs typeface="Times New Roman"/>
                      </a:endParaRPr>
                    </a:p>
                  </a:txBody>
                  <a:tcPr marL="68580" marR="68580" marT="0" marB="0" anchor="ctr">
                    <a:solidFill>
                      <a:schemeClr val="accent5">
                        <a:lumMod val="75000"/>
                      </a:schemeClr>
                    </a:solidFill>
                  </a:tcPr>
                </a:tc>
                <a:tc>
                  <a:txBody>
                    <a:bodyPr/>
                    <a:lstStyle/>
                    <a:p>
                      <a:pPr algn="ctr">
                        <a:spcAft>
                          <a:spcPts val="0"/>
                        </a:spcAft>
                      </a:pPr>
                      <a:r>
                        <a:rPr lang="zh-CN" sz="1600" b="1" kern="100">
                          <a:effectLst/>
                        </a:rPr>
                        <a:t>可以</a:t>
                      </a:r>
                      <a:endParaRPr lang="zh-CN" sz="1600" b="1" kern="100">
                        <a:effectLst/>
                        <a:latin typeface="Times New Roman"/>
                        <a:ea typeface="宋体"/>
                        <a:cs typeface="Times New Roman"/>
                      </a:endParaRPr>
                    </a:p>
                  </a:txBody>
                  <a:tcPr marL="68580" marR="68580" marT="0" marB="0" anchor="ctr">
                    <a:solidFill>
                      <a:schemeClr val="accent5">
                        <a:lumMod val="40000"/>
                        <a:lumOff val="60000"/>
                      </a:schemeClr>
                    </a:solidFill>
                  </a:tcPr>
                </a:tc>
                <a:tc>
                  <a:txBody>
                    <a:bodyPr/>
                    <a:lstStyle/>
                    <a:p>
                      <a:pPr algn="ctr">
                        <a:spcAft>
                          <a:spcPts val="0"/>
                        </a:spcAft>
                      </a:pPr>
                      <a:r>
                        <a:rPr lang="zh-CN" sz="1600" b="1" kern="100">
                          <a:effectLst/>
                        </a:rPr>
                        <a:t>可以</a:t>
                      </a:r>
                      <a:endParaRPr lang="zh-CN" sz="1600" b="1" kern="100">
                        <a:effectLst/>
                        <a:latin typeface="Times New Roman"/>
                        <a:ea typeface="宋体"/>
                        <a:cs typeface="Times New Roman"/>
                      </a:endParaRPr>
                    </a:p>
                  </a:txBody>
                  <a:tcPr marL="68580" marR="68580" marT="0" marB="0" anchor="ctr">
                    <a:solidFill>
                      <a:schemeClr val="accent5">
                        <a:lumMod val="40000"/>
                        <a:lumOff val="60000"/>
                      </a:schemeClr>
                    </a:solidFill>
                  </a:tcPr>
                </a:tc>
                <a:tc>
                  <a:txBody>
                    <a:bodyPr/>
                    <a:lstStyle/>
                    <a:p>
                      <a:pPr algn="ctr">
                        <a:spcAft>
                          <a:spcPts val="0"/>
                        </a:spcAft>
                      </a:pPr>
                      <a:r>
                        <a:rPr lang="zh-CN" sz="1600" b="1" kern="100" dirty="0">
                          <a:effectLst/>
                        </a:rPr>
                        <a:t>可以</a:t>
                      </a:r>
                      <a:endParaRPr lang="zh-CN" sz="1600" b="1" kern="100" dirty="0">
                        <a:effectLst/>
                        <a:latin typeface="Times New Roman"/>
                        <a:ea typeface="宋体"/>
                        <a:cs typeface="Times New Roman"/>
                      </a:endParaRPr>
                    </a:p>
                  </a:txBody>
                  <a:tcPr marL="68580" marR="68580" marT="0" marB="0" anchor="ctr">
                    <a:solidFill>
                      <a:schemeClr val="accent5">
                        <a:lumMod val="40000"/>
                        <a:lumOff val="60000"/>
                      </a:schemeClr>
                    </a:solidFill>
                  </a:tcPr>
                </a:tc>
              </a:tr>
              <a:tr h="282031">
                <a:tc>
                  <a:txBody>
                    <a:bodyPr/>
                    <a:lstStyle/>
                    <a:p>
                      <a:pPr algn="ctr">
                        <a:spcAft>
                          <a:spcPts val="0"/>
                        </a:spcAft>
                      </a:pPr>
                      <a:r>
                        <a:rPr lang="zh-CN" sz="1600" b="1" kern="100" dirty="0">
                          <a:effectLst/>
                        </a:rPr>
                        <a:t>刹车（电机控制）</a:t>
                      </a:r>
                      <a:endParaRPr lang="zh-CN" sz="1600" b="1" kern="100" dirty="0">
                        <a:effectLst/>
                        <a:latin typeface="Times New Roman"/>
                        <a:ea typeface="宋体"/>
                        <a:cs typeface="Times New Roman"/>
                      </a:endParaRPr>
                    </a:p>
                  </a:txBody>
                  <a:tcPr marL="68580" marR="68580" marT="0" marB="0" anchor="ctr">
                    <a:solidFill>
                      <a:schemeClr val="accent5">
                        <a:lumMod val="75000"/>
                      </a:schemeClr>
                    </a:solidFill>
                  </a:tcPr>
                </a:tc>
                <a:tc>
                  <a:txBody>
                    <a:bodyPr/>
                    <a:lstStyle/>
                    <a:p>
                      <a:pPr algn="ctr">
                        <a:spcAft>
                          <a:spcPts val="0"/>
                        </a:spcAft>
                      </a:pPr>
                      <a:r>
                        <a:rPr lang="zh-CN" sz="1600" b="1" kern="100" dirty="0">
                          <a:effectLst/>
                        </a:rPr>
                        <a:t>无</a:t>
                      </a:r>
                      <a:endParaRPr lang="zh-CN" sz="1600" b="1" kern="100" dirty="0">
                        <a:effectLst/>
                        <a:latin typeface="Times New Roman"/>
                        <a:ea typeface="宋体"/>
                        <a:cs typeface="Times New Roman"/>
                      </a:endParaRPr>
                    </a:p>
                  </a:txBody>
                  <a:tcPr marL="68580" marR="68580" marT="0" marB="0" anchor="ctr">
                    <a:solidFill>
                      <a:schemeClr val="accent5">
                        <a:lumMod val="40000"/>
                        <a:lumOff val="60000"/>
                      </a:schemeClr>
                    </a:solidFill>
                  </a:tcPr>
                </a:tc>
                <a:tc>
                  <a:txBody>
                    <a:bodyPr/>
                    <a:lstStyle/>
                    <a:p>
                      <a:pPr algn="ctr">
                        <a:spcAft>
                          <a:spcPts val="0"/>
                        </a:spcAft>
                      </a:pPr>
                      <a:r>
                        <a:rPr lang="zh-CN" sz="1600" b="1" kern="100" dirty="0">
                          <a:effectLst/>
                        </a:rPr>
                        <a:t>无</a:t>
                      </a:r>
                      <a:endParaRPr lang="zh-CN" sz="1600" b="1" kern="100" dirty="0">
                        <a:effectLst/>
                        <a:latin typeface="Times New Roman"/>
                        <a:ea typeface="宋体"/>
                        <a:cs typeface="Times New Roman"/>
                      </a:endParaRPr>
                    </a:p>
                  </a:txBody>
                  <a:tcPr marL="68580" marR="68580" marT="0" marB="0" anchor="ctr">
                    <a:solidFill>
                      <a:schemeClr val="accent5">
                        <a:lumMod val="40000"/>
                        <a:lumOff val="60000"/>
                      </a:schemeClr>
                    </a:solidFill>
                  </a:tcPr>
                </a:tc>
                <a:tc>
                  <a:txBody>
                    <a:bodyPr/>
                    <a:lstStyle/>
                    <a:p>
                      <a:pPr algn="ctr">
                        <a:spcAft>
                          <a:spcPts val="0"/>
                        </a:spcAft>
                      </a:pPr>
                      <a:r>
                        <a:rPr lang="zh-CN" sz="1600" b="1" kern="100" dirty="0">
                          <a:effectLst/>
                        </a:rPr>
                        <a:t>可以</a:t>
                      </a:r>
                      <a:endParaRPr lang="zh-CN" sz="1600" b="1" kern="100" dirty="0">
                        <a:effectLst/>
                        <a:latin typeface="Times New Roman"/>
                        <a:ea typeface="宋体"/>
                        <a:cs typeface="Times New Roman"/>
                      </a:endParaRPr>
                    </a:p>
                  </a:txBody>
                  <a:tcPr marL="68580" marR="68580" marT="0" marB="0" anchor="ctr">
                    <a:solidFill>
                      <a:schemeClr val="accent5">
                        <a:lumMod val="40000"/>
                        <a:lumOff val="60000"/>
                      </a:schemeClr>
                    </a:solidFill>
                  </a:tcPr>
                </a:tc>
              </a:tr>
            </a:tbl>
          </a:graphicData>
        </a:graphic>
      </p:graphicFrame>
    </p:spTree>
    <p:extLst>
      <p:ext uri="{BB962C8B-B14F-4D97-AF65-F5344CB8AC3E}">
        <p14:creationId xmlns:p14="http://schemas.microsoft.com/office/powerpoint/2010/main" xmlns="" val="2379792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67116"/>
            <a:ext cx="340304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96069"/>
            <a:ext cx="3353803"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9.1 STM32</a:t>
            </a:r>
            <a:r>
              <a:rPr lang="zh-CN" altLang="en-US" sz="2400" b="1" dirty="0">
                <a:solidFill>
                  <a:schemeClr val="bg1"/>
                </a:solidFill>
                <a:latin typeface="微软雅黑" pitchFamily="34" charset="-122"/>
                <a:ea typeface="微软雅黑" pitchFamily="34" charset="-122"/>
              </a:rPr>
              <a:t>定时器模块</a:t>
            </a: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3851920" y="483518"/>
            <a:ext cx="3960440" cy="443583"/>
          </a:xfrm>
          <a:prstGeom prst="rect">
            <a:avLst/>
          </a:prstGeom>
        </p:spPr>
        <p:txBody>
          <a:bodyPr wrap="square">
            <a:spAutoFit/>
          </a:bodyPr>
          <a:lstStyle/>
          <a:p>
            <a:pPr lvl="0" algn="ctr">
              <a:lnSpc>
                <a:spcPct val="125000"/>
              </a:lnSpc>
            </a:pPr>
            <a:r>
              <a:rPr lang="zh-CN" altLang="en-US" sz="2000" b="1" dirty="0">
                <a:solidFill>
                  <a:srgbClr val="C00000"/>
                </a:solidFill>
              </a:rPr>
              <a:t>定时器的主要</a:t>
            </a:r>
            <a:r>
              <a:rPr lang="zh-CN" altLang="en-US" sz="2000" b="1" dirty="0" smtClean="0">
                <a:solidFill>
                  <a:srgbClr val="C00000"/>
                </a:solidFill>
              </a:rPr>
              <a:t>功能</a:t>
            </a:r>
            <a:endParaRPr lang="zh-CN" altLang="en-US" sz="2000" b="1" dirty="0">
              <a:solidFill>
                <a:srgbClr val="C00000"/>
              </a:solidFill>
            </a:endParaRPr>
          </a:p>
        </p:txBody>
      </p:sp>
      <p:graphicFrame>
        <p:nvGraphicFramePr>
          <p:cNvPr id="9" name="图示 8"/>
          <p:cNvGraphicFramePr/>
          <p:nvPr>
            <p:extLst>
              <p:ext uri="{D42A27DB-BD31-4B8C-83A1-F6EECF244321}">
                <p14:modId xmlns:p14="http://schemas.microsoft.com/office/powerpoint/2010/main" xmlns="" val="3126239720"/>
              </p:ext>
            </p:extLst>
          </p:nvPr>
        </p:nvGraphicFramePr>
        <p:xfrm>
          <a:off x="935596" y="1167594"/>
          <a:ext cx="7560840"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17896883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262778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430474" cy="461665"/>
          </a:xfrm>
          <a:prstGeom prst="rect">
            <a:avLst/>
          </a:prstGeom>
        </p:spPr>
        <p:txBody>
          <a:bodyPr wrap="none">
            <a:spAutoFit/>
          </a:bodyPr>
          <a:lstStyle/>
          <a:p>
            <a:r>
              <a:rPr lang="en-US" altLang="zh-CN" sz="2400" b="1" dirty="0">
                <a:solidFill>
                  <a:schemeClr val="bg1"/>
                </a:solidFill>
              </a:rPr>
              <a:t>9.1.1 </a:t>
            </a:r>
            <a:r>
              <a:rPr lang="zh-CN" altLang="en-US" sz="2400" b="1" dirty="0">
                <a:solidFill>
                  <a:schemeClr val="bg1"/>
                </a:solidFill>
              </a:rPr>
              <a:t>通用定时器</a:t>
            </a:r>
          </a:p>
        </p:txBody>
      </p:sp>
      <p:sp>
        <p:nvSpPr>
          <p:cNvPr id="6" name="矩形 5"/>
          <p:cNvSpPr/>
          <p:nvPr/>
        </p:nvSpPr>
        <p:spPr>
          <a:xfrm>
            <a:off x="647564" y="1563638"/>
            <a:ext cx="3132348" cy="251607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a:t>
            </a:r>
            <a:r>
              <a:rPr lang="en-US" altLang="zh-CN" b="1" dirty="0">
                <a:solidFill>
                  <a:prstClr val="black"/>
                </a:solidFill>
              </a:rPr>
              <a:t>TIM2</a:t>
            </a:r>
            <a:r>
              <a:rPr lang="zh-CN" altLang="en-US" b="1" dirty="0">
                <a:solidFill>
                  <a:prstClr val="black"/>
                </a:solidFill>
              </a:rPr>
              <a:t>、</a:t>
            </a:r>
            <a:r>
              <a:rPr lang="en-US" altLang="zh-CN" b="1" dirty="0">
                <a:solidFill>
                  <a:prstClr val="black"/>
                </a:solidFill>
              </a:rPr>
              <a:t>TIM3</a:t>
            </a:r>
            <a:r>
              <a:rPr lang="zh-CN" altLang="en-US" b="1" dirty="0">
                <a:solidFill>
                  <a:prstClr val="black"/>
                </a:solidFill>
              </a:rPr>
              <a:t>、</a:t>
            </a:r>
            <a:r>
              <a:rPr lang="en-US" altLang="zh-CN" b="1" dirty="0">
                <a:solidFill>
                  <a:prstClr val="black"/>
                </a:solidFill>
              </a:rPr>
              <a:t>TIM4</a:t>
            </a:r>
            <a:r>
              <a:rPr lang="zh-CN" altLang="en-US" b="1" dirty="0">
                <a:solidFill>
                  <a:prstClr val="black"/>
                </a:solidFill>
              </a:rPr>
              <a:t>、</a:t>
            </a:r>
            <a:r>
              <a:rPr lang="en-US" altLang="zh-CN" b="1" dirty="0">
                <a:solidFill>
                  <a:prstClr val="black"/>
                </a:solidFill>
              </a:rPr>
              <a:t>TIM5</a:t>
            </a:r>
            <a:r>
              <a:rPr lang="zh-CN" altLang="en-US" b="1" dirty="0">
                <a:solidFill>
                  <a:prstClr val="black"/>
                </a:solidFill>
              </a:rPr>
              <a:t>为</a:t>
            </a:r>
            <a:r>
              <a:rPr lang="en-US" altLang="zh-CN" b="1" dirty="0">
                <a:solidFill>
                  <a:prstClr val="black"/>
                </a:solidFill>
              </a:rPr>
              <a:t>STM32</a:t>
            </a:r>
            <a:r>
              <a:rPr lang="zh-CN" altLang="en-US" b="1" dirty="0">
                <a:solidFill>
                  <a:prstClr val="black"/>
                </a:solidFill>
              </a:rPr>
              <a:t>的</a:t>
            </a:r>
            <a:r>
              <a:rPr lang="en-US" altLang="zh-CN" b="1" dirty="0">
                <a:solidFill>
                  <a:prstClr val="black"/>
                </a:solidFill>
              </a:rPr>
              <a:t>4</a:t>
            </a:r>
            <a:r>
              <a:rPr lang="zh-CN" altLang="en-US" b="1" dirty="0">
                <a:solidFill>
                  <a:prstClr val="black"/>
                </a:solidFill>
              </a:rPr>
              <a:t>个独立的</a:t>
            </a:r>
            <a:r>
              <a:rPr lang="en-US" altLang="zh-CN" b="1" dirty="0">
                <a:solidFill>
                  <a:prstClr val="black"/>
                </a:solidFill>
              </a:rPr>
              <a:t>16</a:t>
            </a:r>
            <a:r>
              <a:rPr lang="zh-CN" altLang="en-US" b="1" dirty="0">
                <a:solidFill>
                  <a:prstClr val="black"/>
                </a:solidFill>
              </a:rPr>
              <a:t>位</a:t>
            </a:r>
            <a:r>
              <a:rPr lang="zh-CN" altLang="en-US" b="1" dirty="0">
                <a:solidFill>
                  <a:srgbClr val="C00000"/>
                </a:solidFill>
              </a:rPr>
              <a:t>通用定时器</a:t>
            </a:r>
            <a:r>
              <a:rPr lang="zh-CN" altLang="en-US" b="1" dirty="0">
                <a:solidFill>
                  <a:prstClr val="black"/>
                </a:solidFill>
              </a:rPr>
              <a:t>，具有定时、测量输入信号的脉冲长度（输入捕获）、输出所需波形（输出比较、产生</a:t>
            </a:r>
            <a:r>
              <a:rPr lang="en-US" altLang="zh-CN" b="1" dirty="0">
                <a:solidFill>
                  <a:prstClr val="black"/>
                </a:solidFill>
              </a:rPr>
              <a:t>PWM</a:t>
            </a:r>
            <a:r>
              <a:rPr lang="zh-CN" altLang="en-US" b="1" dirty="0">
                <a:solidFill>
                  <a:prstClr val="black"/>
                </a:solidFill>
              </a:rPr>
              <a:t>、单脉冲输出等）等</a:t>
            </a:r>
            <a:r>
              <a:rPr lang="zh-CN" altLang="en-US" b="1" dirty="0" smtClean="0">
                <a:solidFill>
                  <a:prstClr val="black"/>
                </a:solidFill>
              </a:rPr>
              <a:t>功能。</a:t>
            </a:r>
            <a:endParaRPr lang="zh-CN" altLang="en-US" b="1" dirty="0"/>
          </a:p>
        </p:txBody>
      </p:sp>
      <p:pic>
        <p:nvPicPr>
          <p:cNvPr id="18" name="图片 17" descr="E:\STM32 我的讲义\2018-2019第一学期《嵌入式系统》\嵌入式讲义\通用定时器结构图.png"/>
          <p:cNvPicPr/>
          <p:nvPr/>
        </p:nvPicPr>
        <p:blipFill>
          <a:blip r:embed="rId2">
            <a:extLst>
              <a:ext uri="{28A0092B-C50C-407E-A947-70E740481C1C}">
                <a14:useLocalDpi xmlns:a14="http://schemas.microsoft.com/office/drawing/2010/main" xmlns="" val="0"/>
              </a:ext>
            </a:extLst>
          </a:blip>
          <a:srcRect/>
          <a:stretch>
            <a:fillRect/>
          </a:stretch>
        </p:blipFill>
        <p:spPr>
          <a:xfrm>
            <a:off x="4211960" y="885336"/>
            <a:ext cx="4377690" cy="3518535"/>
          </a:xfrm>
          <a:prstGeom prst="rect">
            <a:avLst/>
          </a:prstGeom>
          <a:noFill/>
          <a:ln>
            <a:noFill/>
          </a:ln>
        </p:spPr>
      </p:pic>
      <p:sp>
        <p:nvSpPr>
          <p:cNvPr id="2" name="矩形 1"/>
          <p:cNvSpPr/>
          <p:nvPr/>
        </p:nvSpPr>
        <p:spPr>
          <a:xfrm>
            <a:off x="5038893" y="4432384"/>
            <a:ext cx="2723823" cy="369332"/>
          </a:xfrm>
          <a:prstGeom prst="rect">
            <a:avLst/>
          </a:prstGeom>
        </p:spPr>
        <p:txBody>
          <a:bodyPr wrap="none">
            <a:spAutoFit/>
          </a:bodyPr>
          <a:lstStyle/>
          <a:p>
            <a:r>
              <a:rPr lang="zh-CN" altLang="en-US" b="1" dirty="0"/>
              <a:t>通用定时器内部结构框图</a:t>
            </a:r>
          </a:p>
        </p:txBody>
      </p:sp>
    </p:spTree>
    <p:extLst>
      <p:ext uri="{BB962C8B-B14F-4D97-AF65-F5344CB8AC3E}">
        <p14:creationId xmlns:p14="http://schemas.microsoft.com/office/powerpoint/2010/main" xmlns="" val="27473973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262778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430474" cy="461665"/>
          </a:xfrm>
          <a:prstGeom prst="rect">
            <a:avLst/>
          </a:prstGeom>
        </p:spPr>
        <p:txBody>
          <a:bodyPr wrap="none">
            <a:spAutoFit/>
          </a:bodyPr>
          <a:lstStyle/>
          <a:p>
            <a:r>
              <a:rPr lang="en-US" altLang="zh-CN" sz="2400" b="1" dirty="0">
                <a:solidFill>
                  <a:schemeClr val="bg1"/>
                </a:solidFill>
              </a:rPr>
              <a:t>9.1.1 </a:t>
            </a:r>
            <a:r>
              <a:rPr lang="zh-CN" altLang="en-US" sz="2400" b="1" dirty="0">
                <a:solidFill>
                  <a:schemeClr val="bg1"/>
                </a:solidFill>
              </a:rPr>
              <a:t>通用定时器</a:t>
            </a:r>
          </a:p>
        </p:txBody>
      </p:sp>
      <p:sp>
        <p:nvSpPr>
          <p:cNvPr id="6" name="矩形 5"/>
          <p:cNvSpPr/>
          <p:nvPr/>
        </p:nvSpPr>
        <p:spPr>
          <a:xfrm>
            <a:off x="5541089" y="1288469"/>
            <a:ext cx="3240360" cy="286232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a:t>
            </a:r>
            <a:r>
              <a:rPr lang="en-US" altLang="zh-CN" b="1" dirty="0">
                <a:solidFill>
                  <a:prstClr val="black"/>
                </a:solidFill>
              </a:rPr>
              <a:t>STM32F103</a:t>
            </a:r>
            <a:r>
              <a:rPr lang="zh-CN" altLang="en-US" b="1" dirty="0">
                <a:solidFill>
                  <a:prstClr val="black"/>
                </a:solidFill>
              </a:rPr>
              <a:t>系列微控制器的定时器功能十分强大，内部结构也比较复杂，</a:t>
            </a:r>
            <a:r>
              <a:rPr lang="en-US" altLang="zh-CN" b="1" dirty="0">
                <a:solidFill>
                  <a:prstClr val="black"/>
                </a:solidFill>
              </a:rPr>
              <a:t>STM32</a:t>
            </a:r>
            <a:r>
              <a:rPr lang="zh-CN" altLang="en-US" b="1" dirty="0">
                <a:solidFill>
                  <a:prstClr val="black"/>
                </a:solidFill>
              </a:rPr>
              <a:t>通用定时器</a:t>
            </a:r>
            <a:r>
              <a:rPr lang="en-US" altLang="zh-CN" b="1" dirty="0" err="1">
                <a:solidFill>
                  <a:prstClr val="black"/>
                </a:solidFill>
              </a:rPr>
              <a:t>TIMx</a:t>
            </a:r>
            <a:r>
              <a:rPr lang="zh-CN" altLang="en-US" b="1" dirty="0">
                <a:solidFill>
                  <a:prstClr val="black"/>
                </a:solidFill>
              </a:rPr>
              <a:t>（</a:t>
            </a:r>
            <a:r>
              <a:rPr lang="en-US" altLang="zh-CN" b="1" dirty="0">
                <a:solidFill>
                  <a:prstClr val="black"/>
                </a:solidFill>
              </a:rPr>
              <a:t>x=2</a:t>
            </a:r>
            <a:r>
              <a:rPr lang="zh-CN" altLang="en-US" b="1" dirty="0">
                <a:solidFill>
                  <a:prstClr val="black"/>
                </a:solidFill>
              </a:rPr>
              <a:t>，</a:t>
            </a:r>
            <a:r>
              <a:rPr lang="en-US" altLang="zh-CN" b="1" dirty="0">
                <a:solidFill>
                  <a:prstClr val="black"/>
                </a:solidFill>
              </a:rPr>
              <a:t>3</a:t>
            </a:r>
            <a:r>
              <a:rPr lang="zh-CN" altLang="en-US" b="1" dirty="0">
                <a:solidFill>
                  <a:prstClr val="black"/>
                </a:solidFill>
              </a:rPr>
              <a:t>，</a:t>
            </a:r>
            <a:r>
              <a:rPr lang="en-US" altLang="zh-CN" b="1" dirty="0">
                <a:solidFill>
                  <a:prstClr val="black"/>
                </a:solidFill>
              </a:rPr>
              <a:t>4</a:t>
            </a:r>
            <a:r>
              <a:rPr lang="zh-CN" altLang="en-US" b="1" dirty="0">
                <a:solidFill>
                  <a:prstClr val="black"/>
                </a:solidFill>
              </a:rPr>
              <a:t>，</a:t>
            </a:r>
            <a:r>
              <a:rPr lang="en-US" altLang="zh-CN" b="1" dirty="0">
                <a:solidFill>
                  <a:prstClr val="black"/>
                </a:solidFill>
              </a:rPr>
              <a:t>5</a:t>
            </a:r>
            <a:r>
              <a:rPr lang="zh-CN" altLang="en-US" b="1" dirty="0">
                <a:solidFill>
                  <a:prstClr val="black"/>
                </a:solidFill>
              </a:rPr>
              <a:t>）</a:t>
            </a:r>
            <a:r>
              <a:rPr lang="zh-CN" altLang="en-US" b="1" dirty="0" smtClean="0">
                <a:solidFill>
                  <a:prstClr val="black"/>
                </a:solidFill>
              </a:rPr>
              <a:t>主要由时钟</a:t>
            </a:r>
            <a:r>
              <a:rPr lang="zh-CN" altLang="en-US" b="1" dirty="0">
                <a:solidFill>
                  <a:prstClr val="black"/>
                </a:solidFill>
              </a:rPr>
              <a:t>源、时钟单元、捕获和比较通道等构成，核心是可编程预分频驱动的</a:t>
            </a:r>
            <a:r>
              <a:rPr lang="en-US" altLang="zh-CN" b="1" dirty="0">
                <a:solidFill>
                  <a:srgbClr val="C00000"/>
                </a:solidFill>
              </a:rPr>
              <a:t>16</a:t>
            </a:r>
            <a:r>
              <a:rPr lang="zh-CN" altLang="en-US" b="1" dirty="0">
                <a:solidFill>
                  <a:srgbClr val="C00000"/>
                </a:solidFill>
              </a:rPr>
              <a:t>位自动装载</a:t>
            </a:r>
            <a:r>
              <a:rPr lang="zh-CN" altLang="en-US" b="1" dirty="0" smtClean="0">
                <a:solidFill>
                  <a:srgbClr val="C00000"/>
                </a:solidFill>
              </a:rPr>
              <a:t>计数器</a:t>
            </a:r>
            <a:r>
              <a:rPr lang="zh-CN" altLang="en-US" b="1" dirty="0" smtClean="0">
                <a:solidFill>
                  <a:prstClr val="black"/>
                </a:solidFill>
              </a:rPr>
              <a:t>。</a:t>
            </a:r>
            <a:endParaRPr lang="zh-CN" altLang="en-US" b="1" dirty="0"/>
          </a:p>
        </p:txBody>
      </p:sp>
      <p:sp>
        <p:nvSpPr>
          <p:cNvPr id="2" name="矩形 1"/>
          <p:cNvSpPr/>
          <p:nvPr/>
        </p:nvSpPr>
        <p:spPr>
          <a:xfrm>
            <a:off x="1475656" y="4479962"/>
            <a:ext cx="2509020" cy="369332"/>
          </a:xfrm>
          <a:prstGeom prst="rect">
            <a:avLst/>
          </a:prstGeom>
        </p:spPr>
        <p:txBody>
          <a:bodyPr wrap="none">
            <a:spAutoFit/>
          </a:bodyPr>
          <a:lstStyle/>
          <a:p>
            <a:r>
              <a:rPr lang="zh-CN" altLang="en-US" b="1" dirty="0"/>
              <a:t>通用定时器内部简化图</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xmlns="" val="4282059589"/>
              </p:ext>
            </p:extLst>
          </p:nvPr>
        </p:nvGraphicFramePr>
        <p:xfrm>
          <a:off x="359532" y="1095586"/>
          <a:ext cx="5000625" cy="3276600"/>
        </p:xfrm>
        <a:graphic>
          <a:graphicData uri="http://schemas.openxmlformats.org/presentationml/2006/ole">
            <p:oleObj spid="_x0000_s274434" name="Visio" r:id="rId3" imgW="4998768" imgH="3275071" progId="">
              <p:embed/>
            </p:oleObj>
          </a:graphicData>
        </a:graphic>
      </p:graphicFrame>
    </p:spTree>
    <p:extLst>
      <p:ext uri="{BB962C8B-B14F-4D97-AF65-F5344CB8AC3E}">
        <p14:creationId xmlns:p14="http://schemas.microsoft.com/office/powerpoint/2010/main" xmlns="" val="10616659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262778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430474" cy="461665"/>
          </a:xfrm>
          <a:prstGeom prst="rect">
            <a:avLst/>
          </a:prstGeom>
        </p:spPr>
        <p:txBody>
          <a:bodyPr wrap="none">
            <a:spAutoFit/>
          </a:bodyPr>
          <a:lstStyle/>
          <a:p>
            <a:r>
              <a:rPr lang="en-US" altLang="zh-CN" sz="2400" b="1" dirty="0">
                <a:solidFill>
                  <a:schemeClr val="bg1"/>
                </a:solidFill>
              </a:rPr>
              <a:t>9.1.1 </a:t>
            </a:r>
            <a:r>
              <a:rPr lang="zh-CN" altLang="en-US" sz="2400" b="1" dirty="0">
                <a:solidFill>
                  <a:schemeClr val="bg1"/>
                </a:solidFill>
              </a:rPr>
              <a:t>通用定时器</a:t>
            </a:r>
          </a:p>
        </p:txBody>
      </p:sp>
      <p:sp>
        <p:nvSpPr>
          <p:cNvPr id="6" name="矩形 5"/>
          <p:cNvSpPr/>
          <p:nvPr/>
        </p:nvSpPr>
        <p:spPr>
          <a:xfrm>
            <a:off x="485546" y="1896966"/>
            <a:ext cx="4284476" cy="251607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zh-CN" altLang="en-US" b="1" dirty="0" smtClean="0"/>
              <a:t>    当定时器使用</a:t>
            </a:r>
            <a:r>
              <a:rPr lang="zh-CN" altLang="en-US" b="1" dirty="0"/>
              <a:t>内部时钟时，定时器的时钟源统称为</a:t>
            </a:r>
            <a:r>
              <a:rPr lang="en-US" altLang="zh-CN" b="1" dirty="0" err="1" smtClean="0"/>
              <a:t>TIMxCLK</a:t>
            </a:r>
            <a:r>
              <a:rPr lang="zh-CN" altLang="en-US" b="1" dirty="0" smtClean="0"/>
              <a:t>。</a:t>
            </a:r>
            <a:r>
              <a:rPr lang="zh-CN" altLang="zh-CN" b="1" dirty="0"/>
              <a:t>虽然在系统默认的配置中，</a:t>
            </a:r>
            <a:r>
              <a:rPr lang="en-US" altLang="zh-CN" b="1" dirty="0" err="1"/>
              <a:t>TIMxCLK</a:t>
            </a:r>
            <a:r>
              <a:rPr lang="zh-CN" altLang="zh-CN" b="1" dirty="0"/>
              <a:t>的时钟频率都是</a:t>
            </a:r>
            <a:r>
              <a:rPr lang="en-US" altLang="zh-CN" b="1" dirty="0"/>
              <a:t>72MHz</a:t>
            </a:r>
            <a:r>
              <a:rPr lang="zh-CN" altLang="zh-CN" b="1" dirty="0"/>
              <a:t>，但其</a:t>
            </a:r>
            <a:r>
              <a:rPr lang="zh-CN" altLang="zh-CN" b="1" dirty="0">
                <a:solidFill>
                  <a:srgbClr val="C00000"/>
                </a:solidFill>
              </a:rPr>
              <a:t>时钟来源</a:t>
            </a:r>
            <a:r>
              <a:rPr lang="zh-CN" altLang="zh-CN" b="1" dirty="0"/>
              <a:t>并不相同。</a:t>
            </a:r>
            <a:endParaRPr lang="zh-CN" altLang="en-US" b="1" dirty="0"/>
          </a:p>
          <a:p>
            <a:pPr marL="285750" indent="-285750">
              <a:lnSpc>
                <a:spcPct val="125000"/>
              </a:lnSpc>
              <a:buClr>
                <a:schemeClr val="accent3">
                  <a:lumMod val="75000"/>
                </a:schemeClr>
              </a:buClr>
              <a:buFont typeface="Wingdings" pitchFamily="2" charset="2"/>
              <a:buChar char="Ø"/>
            </a:pPr>
            <a:r>
              <a:rPr lang="zh-CN" altLang="en-US" b="1" dirty="0" smtClean="0">
                <a:solidFill>
                  <a:prstClr val="black"/>
                </a:solidFill>
              </a:rPr>
              <a:t>定时器</a:t>
            </a:r>
            <a:r>
              <a:rPr lang="en-US" altLang="zh-CN" b="1" dirty="0">
                <a:solidFill>
                  <a:prstClr val="black"/>
                </a:solidFill>
              </a:rPr>
              <a:t>TIM2~TIM7</a:t>
            </a:r>
            <a:r>
              <a:rPr lang="zh-CN" altLang="en-US" b="1" dirty="0">
                <a:solidFill>
                  <a:prstClr val="black"/>
                </a:solidFill>
              </a:rPr>
              <a:t>挂接在</a:t>
            </a:r>
            <a:r>
              <a:rPr lang="en-US" altLang="zh-CN" b="1" dirty="0">
                <a:solidFill>
                  <a:prstClr val="black"/>
                </a:solidFill>
              </a:rPr>
              <a:t>APB1</a:t>
            </a:r>
            <a:r>
              <a:rPr lang="zh-CN" altLang="en-US" b="1" dirty="0" smtClean="0">
                <a:solidFill>
                  <a:prstClr val="black"/>
                </a:solidFill>
              </a:rPr>
              <a:t>上</a:t>
            </a:r>
            <a:endParaRPr lang="en-US" altLang="zh-CN" b="1" dirty="0" smtClean="0">
              <a:solidFill>
                <a:prstClr val="black"/>
              </a:solidFill>
            </a:endParaRPr>
          </a:p>
          <a:p>
            <a:pPr marL="285750" indent="-285750">
              <a:lnSpc>
                <a:spcPct val="125000"/>
              </a:lnSpc>
              <a:buClr>
                <a:schemeClr val="accent3">
                  <a:lumMod val="75000"/>
                </a:schemeClr>
              </a:buClr>
              <a:buFont typeface="Wingdings" pitchFamily="2" charset="2"/>
              <a:buChar char="Ø"/>
            </a:pPr>
            <a:r>
              <a:rPr lang="zh-CN" altLang="en-US" b="1" dirty="0" smtClean="0">
                <a:solidFill>
                  <a:prstClr val="black"/>
                </a:solidFill>
              </a:rPr>
              <a:t>定时器</a:t>
            </a:r>
            <a:r>
              <a:rPr lang="en-US" altLang="zh-CN" b="1" dirty="0">
                <a:solidFill>
                  <a:prstClr val="black"/>
                </a:solidFill>
              </a:rPr>
              <a:t>TIM1</a:t>
            </a:r>
            <a:r>
              <a:rPr lang="zh-CN" altLang="en-US" b="1" dirty="0">
                <a:solidFill>
                  <a:prstClr val="black"/>
                </a:solidFill>
              </a:rPr>
              <a:t>和</a:t>
            </a:r>
            <a:r>
              <a:rPr lang="en-US" altLang="zh-CN" b="1" dirty="0">
                <a:solidFill>
                  <a:prstClr val="black"/>
                </a:solidFill>
              </a:rPr>
              <a:t>TIM8</a:t>
            </a:r>
            <a:r>
              <a:rPr lang="zh-CN" altLang="en-US" b="1" dirty="0">
                <a:solidFill>
                  <a:prstClr val="black"/>
                </a:solidFill>
              </a:rPr>
              <a:t>挂接在</a:t>
            </a:r>
            <a:r>
              <a:rPr lang="en-US" altLang="zh-CN" b="1" dirty="0">
                <a:solidFill>
                  <a:prstClr val="black"/>
                </a:solidFill>
              </a:rPr>
              <a:t>APB2</a:t>
            </a:r>
            <a:r>
              <a:rPr lang="zh-CN" altLang="en-US" b="1" dirty="0" smtClean="0">
                <a:solidFill>
                  <a:prstClr val="black"/>
                </a:solidFill>
              </a:rPr>
              <a:t>上</a:t>
            </a:r>
            <a:endParaRPr lang="en-US" altLang="zh-CN" b="1" dirty="0" smtClean="0">
              <a:solidFill>
                <a:prstClr val="black"/>
              </a:solidFill>
            </a:endParaRPr>
          </a:p>
          <a:p>
            <a:pPr>
              <a:lnSpc>
                <a:spcPct val="125000"/>
              </a:lnSpc>
              <a:buClr>
                <a:schemeClr val="accent3">
                  <a:lumMod val="75000"/>
                </a:schemeClr>
              </a:buClr>
            </a:pPr>
            <a:r>
              <a:rPr lang="zh-CN" altLang="en-US" b="1" dirty="0" smtClean="0">
                <a:solidFill>
                  <a:prstClr val="black"/>
                </a:solidFill>
              </a:rPr>
              <a:t>   </a:t>
            </a:r>
            <a:endParaRPr lang="zh-CN" altLang="en-US" b="1" dirty="0">
              <a:solidFill>
                <a:prstClr val="black"/>
              </a:solidFill>
            </a:endParaRPr>
          </a:p>
        </p:txBody>
      </p:sp>
      <p:sp>
        <p:nvSpPr>
          <p:cNvPr id="2" name="矩形 1"/>
          <p:cNvSpPr/>
          <p:nvPr/>
        </p:nvSpPr>
        <p:spPr>
          <a:xfrm>
            <a:off x="5652120" y="4515966"/>
            <a:ext cx="2723823" cy="369332"/>
          </a:xfrm>
          <a:prstGeom prst="rect">
            <a:avLst/>
          </a:prstGeom>
        </p:spPr>
        <p:txBody>
          <a:bodyPr wrap="none">
            <a:spAutoFit/>
          </a:bodyPr>
          <a:lstStyle/>
          <a:p>
            <a:r>
              <a:rPr lang="zh-CN" altLang="en-US" b="1" dirty="0"/>
              <a:t>通用定时器内部结构框图</a:t>
            </a:r>
          </a:p>
        </p:txBody>
      </p:sp>
      <p:pic>
        <p:nvPicPr>
          <p:cNvPr id="8" name="图片 7" descr="E:\STM32 我的讲义\2018-2019第一学期《嵌入式系统》\嵌入式讲义\定时器时钟源.png"/>
          <p:cNvPicPr/>
          <p:nvPr/>
        </p:nvPicPr>
        <p:blipFill>
          <a:blip r:embed="rId2">
            <a:extLst>
              <a:ext uri="{28A0092B-C50C-407E-A947-70E740481C1C}">
                <a14:useLocalDpi xmlns:a14="http://schemas.microsoft.com/office/drawing/2010/main" xmlns="" val="0"/>
              </a:ext>
            </a:extLst>
          </a:blip>
          <a:srcRect/>
          <a:stretch>
            <a:fillRect/>
          </a:stretch>
        </p:blipFill>
        <p:spPr>
          <a:xfrm>
            <a:off x="4968044" y="591531"/>
            <a:ext cx="3818347" cy="3822159"/>
          </a:xfrm>
          <a:prstGeom prst="rect">
            <a:avLst/>
          </a:prstGeom>
          <a:noFill/>
          <a:ln>
            <a:noFill/>
          </a:ln>
        </p:spPr>
      </p:pic>
      <p:sp>
        <p:nvSpPr>
          <p:cNvPr id="3" name="矩形 2"/>
          <p:cNvSpPr/>
          <p:nvPr/>
        </p:nvSpPr>
        <p:spPr>
          <a:xfrm>
            <a:off x="3239852" y="1527634"/>
            <a:ext cx="4572000" cy="369332"/>
          </a:xfrm>
          <a:prstGeom prst="rect">
            <a:avLst/>
          </a:prstGeom>
        </p:spPr>
        <p:txBody>
          <a:bodyPr>
            <a:spAutoFit/>
          </a:bodyPr>
          <a:lstStyle/>
          <a:p>
            <a:r>
              <a:rPr lang="zh-CN" altLang="en-US" dirty="0"/>
              <a:t>	</a:t>
            </a:r>
          </a:p>
        </p:txBody>
      </p:sp>
      <p:sp>
        <p:nvSpPr>
          <p:cNvPr id="9" name="矩形 8"/>
          <p:cNvSpPr/>
          <p:nvPr/>
        </p:nvSpPr>
        <p:spPr>
          <a:xfrm>
            <a:off x="899592" y="1203598"/>
            <a:ext cx="110394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rPr>
              <a:t>时钟源</a:t>
            </a:r>
          </a:p>
        </p:txBody>
      </p:sp>
      <p:sp>
        <p:nvSpPr>
          <p:cNvPr id="7" name="七角星 6"/>
          <p:cNvSpPr/>
          <p:nvPr/>
        </p:nvSpPr>
        <p:spPr>
          <a:xfrm>
            <a:off x="395536" y="95737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1</a:t>
            </a:r>
            <a:endParaRPr lang="zh-CN" altLang="en-US" sz="2800" b="1" dirty="0" smtClean="0"/>
          </a:p>
        </p:txBody>
      </p:sp>
    </p:spTree>
    <p:extLst>
      <p:ext uri="{BB962C8B-B14F-4D97-AF65-F5344CB8AC3E}">
        <p14:creationId xmlns:p14="http://schemas.microsoft.com/office/powerpoint/2010/main" xmlns="" val="22544218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339503"/>
            <a:ext cx="319949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107504" y="381893"/>
            <a:ext cx="303172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2.3 Cortex-M3</a:t>
            </a:r>
            <a:r>
              <a:rPr lang="zh-CN" altLang="en-US" sz="2400" b="1" dirty="0">
                <a:solidFill>
                  <a:schemeClr val="bg1"/>
                </a:solidFill>
                <a:latin typeface="微软雅黑" pitchFamily="34" charset="-122"/>
                <a:ea typeface="微软雅黑" pitchFamily="34" charset="-122"/>
              </a:rPr>
              <a:t>内核</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39552" y="1184285"/>
            <a:ext cx="4065737" cy="3516347"/>
          </a:xfrm>
          <a:prstGeom prst="rect">
            <a:avLst/>
          </a:prstGeom>
        </p:spPr>
        <p:txBody>
          <a:bodyPr wrap="square">
            <a:spAutoFit/>
          </a:bodyPr>
          <a:lstStyle/>
          <a:p>
            <a:pPr marL="285750" indent="-285750">
              <a:lnSpc>
                <a:spcPct val="125000"/>
              </a:lnSpc>
              <a:spcBef>
                <a:spcPts val="600"/>
              </a:spcBef>
              <a:buClr>
                <a:schemeClr val="accent5">
                  <a:lumMod val="75000"/>
                </a:schemeClr>
              </a:buClr>
              <a:buFont typeface="Wingdings" pitchFamily="2" charset="2"/>
              <a:buChar char="Ø"/>
            </a:pPr>
            <a:r>
              <a:rPr lang="en-US" altLang="zh-CN" b="1" dirty="0"/>
              <a:t>Cortex-M3</a:t>
            </a:r>
            <a:r>
              <a:rPr lang="zh-CN" altLang="en-US" b="1" dirty="0"/>
              <a:t>是基于</a:t>
            </a:r>
            <a:r>
              <a:rPr lang="en-US" altLang="zh-CN" b="1" dirty="0">
                <a:solidFill>
                  <a:srgbClr val="C00000"/>
                </a:solidFill>
              </a:rPr>
              <a:t>ARMv7-M</a:t>
            </a:r>
            <a:r>
              <a:rPr lang="zh-CN" altLang="en-US" b="1" dirty="0">
                <a:solidFill>
                  <a:srgbClr val="C00000"/>
                </a:solidFill>
              </a:rPr>
              <a:t>体系结构</a:t>
            </a:r>
            <a:r>
              <a:rPr lang="zh-CN" altLang="en-US" b="1" dirty="0"/>
              <a:t>设计的</a:t>
            </a:r>
            <a:r>
              <a:rPr lang="en-US" altLang="zh-CN" b="1" dirty="0"/>
              <a:t>32</a:t>
            </a:r>
            <a:r>
              <a:rPr lang="zh-CN" altLang="en-US" b="1" dirty="0"/>
              <a:t>位的处理器</a:t>
            </a:r>
            <a:r>
              <a:rPr lang="zh-CN" altLang="en-US" b="1" dirty="0" smtClean="0"/>
              <a:t>内核</a:t>
            </a:r>
            <a:endParaRPr lang="en-GB" altLang="zh-CN" b="1" dirty="0" smtClean="0"/>
          </a:p>
          <a:p>
            <a:pPr marL="285750" indent="-285750">
              <a:lnSpc>
                <a:spcPct val="125000"/>
              </a:lnSpc>
              <a:spcBef>
                <a:spcPts val="600"/>
              </a:spcBef>
              <a:buClr>
                <a:schemeClr val="accent5">
                  <a:lumMod val="75000"/>
                </a:schemeClr>
              </a:buClr>
              <a:buFont typeface="Wingdings" pitchFamily="2" charset="2"/>
              <a:buChar char="Ø"/>
            </a:pPr>
            <a:r>
              <a:rPr lang="zh-CN" altLang="en-US" b="1" dirty="0" smtClean="0"/>
              <a:t>数据</a:t>
            </a:r>
            <a:r>
              <a:rPr lang="zh-CN" altLang="en-US" b="1" dirty="0"/>
              <a:t>宽度、寄存器位数和存储器位数都是</a:t>
            </a:r>
            <a:r>
              <a:rPr lang="en-US" altLang="zh-CN" b="1" dirty="0">
                <a:solidFill>
                  <a:srgbClr val="C00000"/>
                </a:solidFill>
              </a:rPr>
              <a:t>32</a:t>
            </a:r>
            <a:r>
              <a:rPr lang="zh-CN" altLang="en-US" b="1" dirty="0">
                <a:solidFill>
                  <a:srgbClr val="C00000"/>
                </a:solidFill>
              </a:rPr>
              <a:t>位</a:t>
            </a:r>
            <a:r>
              <a:rPr lang="zh-CN" altLang="en-US" b="1" dirty="0" smtClean="0"/>
              <a:t>的</a:t>
            </a:r>
            <a:endParaRPr lang="en-GB" altLang="zh-CN" b="1" dirty="0" smtClean="0"/>
          </a:p>
          <a:p>
            <a:pPr marL="285750" indent="-285750">
              <a:lnSpc>
                <a:spcPct val="125000"/>
              </a:lnSpc>
              <a:spcBef>
                <a:spcPts val="600"/>
              </a:spcBef>
              <a:buClr>
                <a:schemeClr val="accent5">
                  <a:lumMod val="75000"/>
                </a:schemeClr>
              </a:buClr>
              <a:buFont typeface="Wingdings" pitchFamily="2" charset="2"/>
              <a:buChar char="Ø"/>
            </a:pPr>
            <a:r>
              <a:rPr lang="zh-CN" altLang="en-US" b="1" dirty="0" smtClean="0"/>
              <a:t>采用</a:t>
            </a:r>
            <a:r>
              <a:rPr lang="zh-CN" altLang="en-US" b="1" dirty="0"/>
              <a:t>基于</a:t>
            </a:r>
            <a:r>
              <a:rPr lang="zh-CN" altLang="en-US" b="1" dirty="0">
                <a:solidFill>
                  <a:srgbClr val="C00000"/>
                </a:solidFill>
              </a:rPr>
              <a:t>哈佛结构</a:t>
            </a:r>
            <a:r>
              <a:rPr lang="zh-CN" altLang="en-US" b="1" dirty="0"/>
              <a:t>的三级流水线</a:t>
            </a:r>
            <a:r>
              <a:rPr lang="zh-CN" altLang="en-US" b="1" dirty="0" smtClean="0"/>
              <a:t>内核</a:t>
            </a:r>
            <a:endParaRPr lang="en-GB" altLang="zh-CN" b="1" dirty="0" smtClean="0"/>
          </a:p>
          <a:p>
            <a:pPr marL="285750" indent="-285750">
              <a:lnSpc>
                <a:spcPct val="125000"/>
              </a:lnSpc>
              <a:spcBef>
                <a:spcPts val="600"/>
              </a:spcBef>
              <a:buClr>
                <a:schemeClr val="accent5">
                  <a:lumMod val="75000"/>
                </a:schemeClr>
              </a:buClr>
              <a:buFont typeface="Wingdings" pitchFamily="2" charset="2"/>
              <a:buChar char="Ø"/>
            </a:pPr>
            <a:r>
              <a:rPr lang="zh-CN" altLang="en-US" b="1" dirty="0" smtClean="0"/>
              <a:t>拥有</a:t>
            </a:r>
            <a:r>
              <a:rPr lang="zh-CN" altLang="en-US" b="1" dirty="0">
                <a:solidFill>
                  <a:srgbClr val="C00000"/>
                </a:solidFill>
              </a:rPr>
              <a:t>独立</a:t>
            </a:r>
            <a:r>
              <a:rPr lang="zh-CN" altLang="en-US" b="1" dirty="0"/>
              <a:t>的数据总线和指令</a:t>
            </a:r>
            <a:r>
              <a:rPr lang="zh-CN" altLang="en-US" b="1" dirty="0" smtClean="0"/>
              <a:t>总线</a:t>
            </a:r>
            <a:endParaRPr lang="en-GB" altLang="zh-CN" b="1" dirty="0" smtClean="0"/>
          </a:p>
          <a:p>
            <a:pPr marL="285750" indent="-285750">
              <a:lnSpc>
                <a:spcPct val="125000"/>
              </a:lnSpc>
              <a:spcBef>
                <a:spcPts val="600"/>
              </a:spcBef>
              <a:buClr>
                <a:schemeClr val="accent5">
                  <a:lumMod val="75000"/>
                </a:schemeClr>
              </a:buClr>
              <a:buFont typeface="Wingdings" pitchFamily="2" charset="2"/>
              <a:buChar char="Ø"/>
            </a:pPr>
            <a:r>
              <a:rPr lang="zh-CN" altLang="en-US" b="1" dirty="0" smtClean="0"/>
              <a:t>数据总线</a:t>
            </a:r>
            <a:r>
              <a:rPr lang="zh-CN" altLang="en-US" b="1" dirty="0"/>
              <a:t>和指令总线</a:t>
            </a:r>
            <a:r>
              <a:rPr lang="zh-CN" altLang="en-US" b="1" dirty="0">
                <a:solidFill>
                  <a:srgbClr val="C00000"/>
                </a:solidFill>
              </a:rPr>
              <a:t>共享一个存储器空间</a:t>
            </a:r>
            <a:r>
              <a:rPr lang="zh-CN" altLang="en-US" b="1" dirty="0"/>
              <a:t>，总的寻址空间为</a:t>
            </a:r>
            <a:r>
              <a:rPr lang="en-US" altLang="zh-CN" b="1" dirty="0" smtClean="0"/>
              <a:t>4GB</a:t>
            </a:r>
            <a:endParaRPr lang="zh-CN" altLang="en-US" b="1" dirty="0"/>
          </a:p>
        </p:txBody>
      </p:sp>
      <p:pic>
        <p:nvPicPr>
          <p:cNvPr id="6553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76056" y="843558"/>
            <a:ext cx="3480714" cy="3453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矩形 2"/>
          <p:cNvSpPr/>
          <p:nvPr/>
        </p:nvSpPr>
        <p:spPr>
          <a:xfrm>
            <a:off x="5580112" y="4443958"/>
            <a:ext cx="2650084" cy="369332"/>
          </a:xfrm>
          <a:prstGeom prst="rect">
            <a:avLst/>
          </a:prstGeom>
        </p:spPr>
        <p:txBody>
          <a:bodyPr wrap="none">
            <a:spAutoFit/>
          </a:bodyPr>
          <a:lstStyle/>
          <a:p>
            <a:r>
              <a:rPr lang="en-US" altLang="zh-CN" b="1" dirty="0"/>
              <a:t>ARM Cortex-M3</a:t>
            </a:r>
            <a:r>
              <a:rPr lang="zh-CN" altLang="zh-CN" b="1" dirty="0"/>
              <a:t>体系结构</a:t>
            </a:r>
            <a:endParaRPr lang="zh-CN" altLang="en-US" b="1" dirty="0"/>
          </a:p>
        </p:txBody>
      </p:sp>
    </p:spTree>
    <p:extLst>
      <p:ext uri="{BB962C8B-B14F-4D97-AF65-F5344CB8AC3E}">
        <p14:creationId xmlns="" xmlns:p14="http://schemas.microsoft.com/office/powerpoint/2010/main" val="287885419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262778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430474" cy="461665"/>
          </a:xfrm>
          <a:prstGeom prst="rect">
            <a:avLst/>
          </a:prstGeom>
        </p:spPr>
        <p:txBody>
          <a:bodyPr wrap="none">
            <a:spAutoFit/>
          </a:bodyPr>
          <a:lstStyle/>
          <a:p>
            <a:r>
              <a:rPr lang="en-US" altLang="zh-CN" sz="2400" b="1" dirty="0">
                <a:solidFill>
                  <a:schemeClr val="bg1"/>
                </a:solidFill>
              </a:rPr>
              <a:t>9.1.1 </a:t>
            </a:r>
            <a:r>
              <a:rPr lang="zh-CN" altLang="en-US" sz="2400" b="1" dirty="0">
                <a:solidFill>
                  <a:schemeClr val="bg1"/>
                </a:solidFill>
              </a:rPr>
              <a:t>通用定时器</a:t>
            </a:r>
          </a:p>
        </p:txBody>
      </p:sp>
      <p:sp>
        <p:nvSpPr>
          <p:cNvPr id="6" name="矩形 5"/>
          <p:cNvSpPr/>
          <p:nvPr/>
        </p:nvSpPr>
        <p:spPr>
          <a:xfrm>
            <a:off x="485546" y="1599642"/>
            <a:ext cx="4284476" cy="320857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zh-CN" altLang="en-US" b="1" dirty="0" smtClean="0">
                <a:solidFill>
                  <a:prstClr val="black"/>
                </a:solidFill>
              </a:rPr>
              <a:t>若外部晶振的频率为</a:t>
            </a:r>
            <a:r>
              <a:rPr lang="en-US" altLang="zh-CN" b="1" dirty="0" smtClean="0">
                <a:solidFill>
                  <a:prstClr val="black"/>
                </a:solidFill>
              </a:rPr>
              <a:t>8MHz</a:t>
            </a:r>
            <a:r>
              <a:rPr lang="zh-CN" altLang="en-US" b="1" dirty="0" smtClean="0">
                <a:solidFill>
                  <a:prstClr val="black"/>
                </a:solidFill>
              </a:rPr>
              <a:t>，则系统默认的时钟频率为</a:t>
            </a:r>
            <a:r>
              <a:rPr lang="en-US" altLang="zh-CN" b="1" dirty="0" smtClean="0">
                <a:solidFill>
                  <a:prstClr val="black"/>
                </a:solidFill>
              </a:rPr>
              <a:t>72MHz</a:t>
            </a:r>
          </a:p>
          <a:p>
            <a:pPr marL="285750" indent="-285750">
              <a:lnSpc>
                <a:spcPct val="125000"/>
              </a:lnSpc>
              <a:buClr>
                <a:schemeClr val="accent3">
                  <a:lumMod val="75000"/>
                </a:schemeClr>
              </a:buClr>
              <a:buFont typeface="Wingdings" pitchFamily="2" charset="2"/>
              <a:buChar char="Ø"/>
            </a:pPr>
            <a:r>
              <a:rPr lang="en-US" altLang="zh-CN" b="1" dirty="0" smtClean="0">
                <a:solidFill>
                  <a:prstClr val="black"/>
                </a:solidFill>
              </a:rPr>
              <a:t>APB1</a:t>
            </a:r>
            <a:r>
              <a:rPr lang="zh-CN" altLang="en-US" b="1" dirty="0" smtClean="0">
                <a:solidFill>
                  <a:prstClr val="black"/>
                </a:solidFill>
              </a:rPr>
              <a:t>预分频器的分频系数设置为</a:t>
            </a:r>
            <a:r>
              <a:rPr lang="en-US" altLang="zh-CN" b="1" dirty="0" smtClean="0">
                <a:solidFill>
                  <a:prstClr val="black"/>
                </a:solidFill>
              </a:rPr>
              <a:t>2</a:t>
            </a:r>
            <a:r>
              <a:rPr lang="zh-CN" altLang="en-US" b="1" dirty="0" smtClean="0">
                <a:solidFill>
                  <a:prstClr val="black"/>
                </a:solidFill>
              </a:rPr>
              <a:t>，则</a:t>
            </a:r>
            <a:r>
              <a:rPr lang="en-US" altLang="zh-CN" b="1" dirty="0" smtClean="0">
                <a:solidFill>
                  <a:prstClr val="black"/>
                </a:solidFill>
              </a:rPr>
              <a:t>PCLK1=36MHz</a:t>
            </a:r>
            <a:r>
              <a:rPr lang="zh-CN" altLang="en-US" b="1" dirty="0" smtClean="0">
                <a:solidFill>
                  <a:prstClr val="black"/>
                </a:solidFill>
              </a:rPr>
              <a:t>；</a:t>
            </a:r>
            <a:endParaRPr lang="en-US" altLang="zh-CN" b="1" dirty="0" smtClean="0">
              <a:solidFill>
                <a:prstClr val="black"/>
              </a:solidFill>
            </a:endParaRPr>
          </a:p>
          <a:p>
            <a:pPr marL="285750" indent="-285750">
              <a:lnSpc>
                <a:spcPct val="125000"/>
              </a:lnSpc>
              <a:buClr>
                <a:schemeClr val="accent3">
                  <a:lumMod val="75000"/>
                </a:schemeClr>
              </a:buClr>
              <a:buFont typeface="Wingdings" pitchFamily="2" charset="2"/>
              <a:buChar char="Ø"/>
            </a:pPr>
            <a:r>
              <a:rPr lang="en-US" altLang="zh-CN" b="1" dirty="0" smtClean="0">
                <a:solidFill>
                  <a:prstClr val="black"/>
                </a:solidFill>
              </a:rPr>
              <a:t>APB2</a:t>
            </a:r>
            <a:r>
              <a:rPr lang="zh-CN" altLang="en-US" b="1" dirty="0" smtClean="0">
                <a:solidFill>
                  <a:prstClr val="black"/>
                </a:solidFill>
              </a:rPr>
              <a:t>预分频系数设置为</a:t>
            </a:r>
            <a:r>
              <a:rPr lang="en-US" altLang="zh-CN" b="1" dirty="0" smtClean="0">
                <a:solidFill>
                  <a:prstClr val="black"/>
                </a:solidFill>
              </a:rPr>
              <a:t>1</a:t>
            </a:r>
            <a:r>
              <a:rPr lang="zh-CN" altLang="en-US" b="1" dirty="0" smtClean="0">
                <a:solidFill>
                  <a:prstClr val="black"/>
                </a:solidFill>
              </a:rPr>
              <a:t>，则</a:t>
            </a:r>
            <a:r>
              <a:rPr lang="en-US" altLang="zh-CN" b="1" dirty="0" smtClean="0">
                <a:solidFill>
                  <a:prstClr val="black"/>
                </a:solidFill>
              </a:rPr>
              <a:t>PCLK2=72MHz</a:t>
            </a:r>
            <a:r>
              <a:rPr lang="zh-CN" altLang="en-US" b="1" dirty="0" smtClean="0">
                <a:solidFill>
                  <a:prstClr val="black"/>
                </a:solidFill>
              </a:rPr>
              <a:t>，</a:t>
            </a:r>
            <a:r>
              <a:rPr lang="en-US" altLang="zh-CN" b="1" dirty="0" smtClean="0">
                <a:solidFill>
                  <a:prstClr val="black"/>
                </a:solidFill>
              </a:rPr>
              <a:t>TIM1</a:t>
            </a:r>
            <a:r>
              <a:rPr lang="zh-CN" altLang="en-US" b="1" dirty="0" smtClean="0">
                <a:solidFill>
                  <a:prstClr val="black"/>
                </a:solidFill>
              </a:rPr>
              <a:t>和</a:t>
            </a:r>
            <a:r>
              <a:rPr lang="en-US" altLang="zh-CN" b="1" dirty="0" smtClean="0">
                <a:solidFill>
                  <a:prstClr val="black"/>
                </a:solidFill>
              </a:rPr>
              <a:t>TIM8</a:t>
            </a:r>
            <a:r>
              <a:rPr lang="zh-CN" altLang="en-US" b="1" dirty="0" smtClean="0">
                <a:solidFill>
                  <a:prstClr val="black"/>
                </a:solidFill>
              </a:rPr>
              <a:t>的时钟频率</a:t>
            </a:r>
            <a:r>
              <a:rPr lang="en-US" altLang="zh-CN" b="1" dirty="0" err="1" smtClean="0">
                <a:solidFill>
                  <a:prstClr val="black"/>
                </a:solidFill>
              </a:rPr>
              <a:t>TIMxCLK</a:t>
            </a:r>
            <a:r>
              <a:rPr lang="en-US" altLang="zh-CN" b="1" dirty="0" smtClean="0">
                <a:solidFill>
                  <a:prstClr val="black"/>
                </a:solidFill>
              </a:rPr>
              <a:t>=72MHz</a:t>
            </a:r>
            <a:r>
              <a:rPr lang="zh-CN" altLang="en-US" b="1" dirty="0" smtClean="0">
                <a:solidFill>
                  <a:prstClr val="black"/>
                </a:solidFill>
              </a:rPr>
              <a:t>；</a:t>
            </a:r>
            <a:endParaRPr lang="en-US" altLang="zh-CN" b="1" dirty="0" smtClean="0">
              <a:solidFill>
                <a:prstClr val="black"/>
              </a:solidFill>
            </a:endParaRPr>
          </a:p>
          <a:p>
            <a:pPr marL="285750" indent="-285750">
              <a:lnSpc>
                <a:spcPct val="125000"/>
              </a:lnSpc>
              <a:buClr>
                <a:schemeClr val="accent3">
                  <a:lumMod val="75000"/>
                </a:schemeClr>
              </a:buClr>
              <a:buFont typeface="Wingdings" pitchFamily="2" charset="2"/>
              <a:buChar char="Ø"/>
            </a:pPr>
            <a:r>
              <a:rPr lang="en-US" altLang="zh-CN" b="1" dirty="0" smtClean="0">
                <a:solidFill>
                  <a:prstClr val="black"/>
                </a:solidFill>
              </a:rPr>
              <a:t>Cortex</a:t>
            </a:r>
            <a:r>
              <a:rPr lang="zh-CN" altLang="en-US" b="1" dirty="0" smtClean="0">
                <a:solidFill>
                  <a:prstClr val="black"/>
                </a:solidFill>
              </a:rPr>
              <a:t>系统时钟由</a:t>
            </a:r>
            <a:r>
              <a:rPr lang="en-US" altLang="zh-CN" b="1" dirty="0" smtClean="0">
                <a:solidFill>
                  <a:prstClr val="black"/>
                </a:solidFill>
              </a:rPr>
              <a:t>AHB</a:t>
            </a:r>
            <a:r>
              <a:rPr lang="zh-CN" altLang="en-US" b="1" dirty="0" smtClean="0">
                <a:solidFill>
                  <a:prstClr val="black"/>
                </a:solidFill>
              </a:rPr>
              <a:t>时钟（</a:t>
            </a:r>
            <a:r>
              <a:rPr lang="en-US" altLang="zh-CN" b="1" dirty="0" smtClean="0">
                <a:solidFill>
                  <a:prstClr val="black"/>
                </a:solidFill>
              </a:rPr>
              <a:t>HCLK</a:t>
            </a:r>
            <a:r>
              <a:rPr lang="zh-CN" altLang="en-US" b="1" dirty="0" smtClean="0">
                <a:solidFill>
                  <a:prstClr val="black"/>
                </a:solidFill>
              </a:rPr>
              <a:t>）</a:t>
            </a:r>
            <a:r>
              <a:rPr lang="en-US" altLang="zh-CN" b="1" dirty="0" smtClean="0">
                <a:solidFill>
                  <a:prstClr val="black"/>
                </a:solidFill>
              </a:rPr>
              <a:t>8</a:t>
            </a:r>
            <a:r>
              <a:rPr lang="zh-CN" altLang="en-US" b="1" dirty="0" smtClean="0">
                <a:solidFill>
                  <a:prstClr val="black"/>
                </a:solidFill>
              </a:rPr>
              <a:t>分频得到，即</a:t>
            </a:r>
            <a:r>
              <a:rPr lang="en-US" altLang="zh-CN" b="1" dirty="0" err="1" smtClean="0">
                <a:solidFill>
                  <a:prstClr val="black"/>
                </a:solidFill>
              </a:rPr>
              <a:t>SysTick</a:t>
            </a:r>
            <a:r>
              <a:rPr lang="zh-CN" altLang="en-US" b="1" dirty="0" smtClean="0">
                <a:solidFill>
                  <a:prstClr val="black"/>
                </a:solidFill>
              </a:rPr>
              <a:t>的频率为</a:t>
            </a:r>
            <a:r>
              <a:rPr lang="en-US" altLang="zh-CN" b="1" dirty="0" smtClean="0">
                <a:solidFill>
                  <a:prstClr val="black"/>
                </a:solidFill>
              </a:rPr>
              <a:t>9MHz</a:t>
            </a:r>
            <a:r>
              <a:rPr lang="zh-CN" altLang="en-US" b="1" dirty="0" smtClean="0">
                <a:solidFill>
                  <a:prstClr val="black"/>
                </a:solidFill>
              </a:rPr>
              <a:t>。</a:t>
            </a:r>
            <a:endParaRPr lang="zh-CN" altLang="en-US" b="1" dirty="0">
              <a:solidFill>
                <a:prstClr val="black"/>
              </a:solidFill>
            </a:endParaRPr>
          </a:p>
        </p:txBody>
      </p:sp>
      <p:sp>
        <p:nvSpPr>
          <p:cNvPr id="2" name="矩形 1"/>
          <p:cNvSpPr/>
          <p:nvPr/>
        </p:nvSpPr>
        <p:spPr>
          <a:xfrm>
            <a:off x="5652120" y="4515966"/>
            <a:ext cx="2723823" cy="369332"/>
          </a:xfrm>
          <a:prstGeom prst="rect">
            <a:avLst/>
          </a:prstGeom>
        </p:spPr>
        <p:txBody>
          <a:bodyPr wrap="none">
            <a:spAutoFit/>
          </a:bodyPr>
          <a:lstStyle/>
          <a:p>
            <a:r>
              <a:rPr lang="zh-CN" altLang="en-US" b="1" dirty="0"/>
              <a:t>通用定时器内部结构框图</a:t>
            </a:r>
          </a:p>
        </p:txBody>
      </p:sp>
      <p:pic>
        <p:nvPicPr>
          <p:cNvPr id="8" name="图片 7" descr="E:\STM32 我的讲义\2018-2019第一学期《嵌入式系统》\嵌入式讲义\定时器时钟源.png"/>
          <p:cNvPicPr/>
          <p:nvPr/>
        </p:nvPicPr>
        <p:blipFill>
          <a:blip r:embed="rId2">
            <a:extLst>
              <a:ext uri="{28A0092B-C50C-407E-A947-70E740481C1C}">
                <a14:useLocalDpi xmlns:a14="http://schemas.microsoft.com/office/drawing/2010/main" xmlns="" val="0"/>
              </a:ext>
            </a:extLst>
          </a:blip>
          <a:srcRect/>
          <a:stretch>
            <a:fillRect/>
          </a:stretch>
        </p:blipFill>
        <p:spPr>
          <a:xfrm>
            <a:off x="4968044" y="591531"/>
            <a:ext cx="3818347" cy="3822159"/>
          </a:xfrm>
          <a:prstGeom prst="rect">
            <a:avLst/>
          </a:prstGeom>
          <a:noFill/>
          <a:ln>
            <a:noFill/>
          </a:ln>
        </p:spPr>
      </p:pic>
      <p:sp>
        <p:nvSpPr>
          <p:cNvPr id="3" name="矩形 2"/>
          <p:cNvSpPr/>
          <p:nvPr/>
        </p:nvSpPr>
        <p:spPr>
          <a:xfrm>
            <a:off x="3239852" y="1527634"/>
            <a:ext cx="4572000" cy="369332"/>
          </a:xfrm>
          <a:prstGeom prst="rect">
            <a:avLst/>
          </a:prstGeom>
        </p:spPr>
        <p:txBody>
          <a:bodyPr>
            <a:spAutoFit/>
          </a:bodyPr>
          <a:lstStyle/>
          <a:p>
            <a:r>
              <a:rPr lang="zh-CN" altLang="en-US" dirty="0"/>
              <a:t>	</a:t>
            </a:r>
          </a:p>
        </p:txBody>
      </p:sp>
      <p:sp>
        <p:nvSpPr>
          <p:cNvPr id="9" name="矩形 8"/>
          <p:cNvSpPr/>
          <p:nvPr/>
        </p:nvSpPr>
        <p:spPr>
          <a:xfrm>
            <a:off x="899592" y="1122298"/>
            <a:ext cx="1116124"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lvl="0" algn="ctr"/>
            <a:r>
              <a:rPr lang="zh-CN" altLang="en-US" b="1" dirty="0">
                <a:solidFill>
                  <a:prstClr val="black"/>
                </a:solidFill>
              </a:rPr>
              <a:t>时钟源</a:t>
            </a:r>
          </a:p>
        </p:txBody>
      </p:sp>
      <p:sp>
        <p:nvSpPr>
          <p:cNvPr id="7" name="七角星 6"/>
          <p:cNvSpPr/>
          <p:nvPr/>
        </p:nvSpPr>
        <p:spPr>
          <a:xfrm>
            <a:off x="395536" y="906274"/>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1</a:t>
            </a:r>
            <a:endParaRPr lang="zh-CN" altLang="en-US" sz="2800" b="1" dirty="0" smtClean="0"/>
          </a:p>
        </p:txBody>
      </p:sp>
    </p:spTree>
    <p:extLst>
      <p:ext uri="{BB962C8B-B14F-4D97-AF65-F5344CB8AC3E}">
        <p14:creationId xmlns:p14="http://schemas.microsoft.com/office/powerpoint/2010/main" xmlns="" val="31743194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262778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430474" cy="461665"/>
          </a:xfrm>
          <a:prstGeom prst="rect">
            <a:avLst/>
          </a:prstGeom>
        </p:spPr>
        <p:txBody>
          <a:bodyPr wrap="none">
            <a:spAutoFit/>
          </a:bodyPr>
          <a:lstStyle/>
          <a:p>
            <a:r>
              <a:rPr lang="en-US" altLang="zh-CN" sz="2400" b="1" dirty="0">
                <a:solidFill>
                  <a:schemeClr val="bg1"/>
                </a:solidFill>
              </a:rPr>
              <a:t>9.1.1 </a:t>
            </a:r>
            <a:r>
              <a:rPr lang="zh-CN" altLang="en-US" sz="2400" b="1" dirty="0">
                <a:solidFill>
                  <a:schemeClr val="bg1"/>
                </a:solidFill>
              </a:rPr>
              <a:t>通用定时器</a:t>
            </a:r>
          </a:p>
        </p:txBody>
      </p:sp>
      <p:sp>
        <p:nvSpPr>
          <p:cNvPr id="6" name="矩形 5"/>
          <p:cNvSpPr/>
          <p:nvPr/>
        </p:nvSpPr>
        <p:spPr>
          <a:xfrm>
            <a:off x="665566" y="1900302"/>
            <a:ext cx="2574286" cy="182357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zh-CN" altLang="en-US" b="1" dirty="0" smtClean="0">
                <a:solidFill>
                  <a:prstClr val="black"/>
                </a:solidFill>
              </a:rPr>
              <a:t>可以</a:t>
            </a:r>
            <a:r>
              <a:rPr lang="zh-CN" altLang="en-US" b="1" dirty="0">
                <a:solidFill>
                  <a:prstClr val="black"/>
                </a:solidFill>
              </a:rPr>
              <a:t>以</a:t>
            </a:r>
            <a:r>
              <a:rPr lang="en-US" altLang="zh-CN" b="1" dirty="0">
                <a:solidFill>
                  <a:prstClr val="black"/>
                </a:solidFill>
              </a:rPr>
              <a:t>1</a:t>
            </a:r>
            <a:r>
              <a:rPr lang="zh-CN" altLang="en-US" b="1" dirty="0">
                <a:solidFill>
                  <a:prstClr val="black"/>
                </a:solidFill>
              </a:rPr>
              <a:t>～</a:t>
            </a:r>
            <a:r>
              <a:rPr lang="en-US" altLang="zh-CN" b="1" dirty="0">
                <a:solidFill>
                  <a:prstClr val="black"/>
                </a:solidFill>
              </a:rPr>
              <a:t>65535</a:t>
            </a:r>
            <a:r>
              <a:rPr lang="zh-CN" altLang="en-US" b="1" dirty="0">
                <a:solidFill>
                  <a:prstClr val="black"/>
                </a:solidFill>
              </a:rPr>
              <a:t>之间的任意数值对时钟源</a:t>
            </a:r>
            <a:r>
              <a:rPr lang="en-US" altLang="zh-CN" b="1" dirty="0">
                <a:solidFill>
                  <a:prstClr val="black"/>
                </a:solidFill>
              </a:rPr>
              <a:t>CK_PSC</a:t>
            </a:r>
            <a:r>
              <a:rPr lang="zh-CN" altLang="en-US" b="1" dirty="0">
                <a:solidFill>
                  <a:prstClr val="black"/>
                </a:solidFill>
              </a:rPr>
              <a:t>的时钟频率进行分频</a:t>
            </a:r>
            <a:r>
              <a:rPr lang="zh-CN" altLang="en-US" b="1" dirty="0" smtClean="0">
                <a:solidFill>
                  <a:prstClr val="black"/>
                </a:solidFill>
              </a:rPr>
              <a:t>，输出</a:t>
            </a:r>
            <a:r>
              <a:rPr lang="en-US" altLang="zh-CN" b="1" dirty="0">
                <a:solidFill>
                  <a:prstClr val="black"/>
                </a:solidFill>
              </a:rPr>
              <a:t>CK_CNT</a:t>
            </a:r>
            <a:r>
              <a:rPr lang="zh-CN" altLang="en-US" b="1" dirty="0">
                <a:solidFill>
                  <a:prstClr val="black"/>
                </a:solidFill>
              </a:rPr>
              <a:t>脉冲供计数器</a:t>
            </a:r>
            <a:r>
              <a:rPr lang="en-US" altLang="zh-CN" b="1" dirty="0">
                <a:solidFill>
                  <a:prstClr val="black"/>
                </a:solidFill>
              </a:rPr>
              <a:t>CNT</a:t>
            </a:r>
            <a:r>
              <a:rPr lang="zh-CN" altLang="en-US" b="1" dirty="0">
                <a:solidFill>
                  <a:prstClr val="black"/>
                </a:solidFill>
              </a:rPr>
              <a:t>进行计数</a:t>
            </a:r>
            <a:r>
              <a:rPr lang="zh-CN" altLang="en-US" b="1" dirty="0" smtClean="0">
                <a:solidFill>
                  <a:prstClr val="black"/>
                </a:solidFill>
              </a:rPr>
              <a:t>。</a:t>
            </a:r>
            <a:endParaRPr lang="zh-CN" altLang="en-US" b="1" dirty="0">
              <a:solidFill>
                <a:prstClr val="black"/>
              </a:solidFill>
            </a:endParaRPr>
          </a:p>
        </p:txBody>
      </p:sp>
      <p:sp>
        <p:nvSpPr>
          <p:cNvPr id="9" name="矩形 8"/>
          <p:cNvSpPr/>
          <p:nvPr/>
        </p:nvSpPr>
        <p:spPr>
          <a:xfrm>
            <a:off x="1079612" y="1410330"/>
            <a:ext cx="1692188"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rPr>
              <a:t>预分频器</a:t>
            </a:r>
            <a:r>
              <a:rPr lang="en-US" altLang="zh-CN" b="1" dirty="0" smtClean="0">
                <a:solidFill>
                  <a:prstClr val="black"/>
                </a:solidFill>
              </a:rPr>
              <a:t>PSC</a:t>
            </a:r>
            <a:endParaRPr lang="zh-CN" altLang="en-US" b="1" dirty="0">
              <a:solidFill>
                <a:prstClr val="black"/>
              </a:solidFill>
            </a:endParaRPr>
          </a:p>
        </p:txBody>
      </p:sp>
      <p:sp>
        <p:nvSpPr>
          <p:cNvPr id="7" name="七角星 6"/>
          <p:cNvSpPr/>
          <p:nvPr/>
        </p:nvSpPr>
        <p:spPr>
          <a:xfrm>
            <a:off x="584614" y="1134926"/>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2</a:t>
            </a:r>
            <a:endParaRPr lang="zh-CN" altLang="en-US" sz="2800" b="1" dirty="0" smtClean="0"/>
          </a:p>
        </p:txBody>
      </p:sp>
      <p:sp>
        <p:nvSpPr>
          <p:cNvPr id="10" name="矩形 9"/>
          <p:cNvSpPr/>
          <p:nvPr/>
        </p:nvSpPr>
        <p:spPr>
          <a:xfrm>
            <a:off x="3851920" y="1069159"/>
            <a:ext cx="4644516" cy="35548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nSpc>
                <a:spcPct val="125000"/>
              </a:lnSpc>
              <a:buClr>
                <a:schemeClr val="accent3">
                  <a:lumMod val="75000"/>
                </a:schemeClr>
              </a:buClr>
              <a:buFont typeface="Wingdings" pitchFamily="2" charset="2"/>
              <a:buChar char="Ø"/>
            </a:pPr>
            <a:r>
              <a:rPr lang="en-US" altLang="zh-CN" b="1" dirty="0" err="1" smtClean="0">
                <a:solidFill>
                  <a:prstClr val="black"/>
                </a:solidFill>
              </a:rPr>
              <a:t>TIMxCNT</a:t>
            </a:r>
            <a:r>
              <a:rPr lang="zh-CN" altLang="en-US" b="1" dirty="0">
                <a:solidFill>
                  <a:prstClr val="black"/>
                </a:solidFill>
              </a:rPr>
              <a:t>是一个</a:t>
            </a:r>
            <a:r>
              <a:rPr lang="en-US" altLang="zh-CN" b="1" dirty="0">
                <a:solidFill>
                  <a:srgbClr val="C00000"/>
                </a:solidFill>
              </a:rPr>
              <a:t>16</a:t>
            </a:r>
            <a:r>
              <a:rPr lang="zh-CN" altLang="en-US" b="1" dirty="0">
                <a:solidFill>
                  <a:srgbClr val="C00000"/>
                </a:solidFill>
              </a:rPr>
              <a:t>位</a:t>
            </a:r>
            <a:r>
              <a:rPr lang="zh-CN" altLang="en-US" b="1" dirty="0">
                <a:solidFill>
                  <a:prstClr val="black"/>
                </a:solidFill>
              </a:rPr>
              <a:t>的寄存器，计数范围为</a:t>
            </a:r>
            <a:r>
              <a:rPr lang="en-US" altLang="zh-CN" b="1" dirty="0">
                <a:solidFill>
                  <a:prstClr val="black"/>
                </a:solidFill>
              </a:rPr>
              <a:t>1</a:t>
            </a:r>
            <a:r>
              <a:rPr lang="zh-CN" altLang="en-US" b="1" dirty="0">
                <a:solidFill>
                  <a:prstClr val="black"/>
                </a:solidFill>
              </a:rPr>
              <a:t>～</a:t>
            </a:r>
            <a:r>
              <a:rPr lang="en-US" altLang="zh-CN" b="1" dirty="0">
                <a:solidFill>
                  <a:prstClr val="black"/>
                </a:solidFill>
              </a:rPr>
              <a:t>65535</a:t>
            </a:r>
            <a:r>
              <a:rPr lang="zh-CN" altLang="en-US" b="1" dirty="0">
                <a:solidFill>
                  <a:prstClr val="black"/>
                </a:solidFill>
              </a:rPr>
              <a:t>，可以向上计数、向下计数或向下向上双向计数</a:t>
            </a:r>
            <a:r>
              <a:rPr lang="zh-CN" altLang="en-US" b="1" dirty="0" smtClean="0">
                <a:solidFill>
                  <a:prstClr val="black"/>
                </a:solidFill>
              </a:rPr>
              <a:t>。</a:t>
            </a:r>
            <a:endParaRPr lang="en-US" altLang="zh-CN" b="1" dirty="0" smtClean="0">
              <a:solidFill>
                <a:prstClr val="black"/>
              </a:solidFill>
            </a:endParaRPr>
          </a:p>
          <a:p>
            <a:pPr marL="285750" indent="-285750">
              <a:lnSpc>
                <a:spcPct val="125000"/>
              </a:lnSpc>
              <a:buClr>
                <a:schemeClr val="accent3">
                  <a:lumMod val="75000"/>
                </a:schemeClr>
              </a:buClr>
              <a:buFont typeface="Wingdings" pitchFamily="2" charset="2"/>
              <a:buChar char="Ø"/>
            </a:pPr>
            <a:r>
              <a:rPr lang="zh-CN" altLang="en-US" b="1" dirty="0" smtClean="0">
                <a:solidFill>
                  <a:prstClr val="black"/>
                </a:solidFill>
              </a:rPr>
              <a:t>要得</a:t>
            </a:r>
            <a:r>
              <a:rPr lang="zh-CN" altLang="en-US" b="1" dirty="0">
                <a:solidFill>
                  <a:prstClr val="black"/>
                </a:solidFill>
              </a:rPr>
              <a:t>到想要的计数值，需要对输入时钟频率进行</a:t>
            </a:r>
            <a:r>
              <a:rPr lang="zh-CN" altLang="en-US" b="1" dirty="0">
                <a:solidFill>
                  <a:srgbClr val="C00000"/>
                </a:solidFill>
              </a:rPr>
              <a:t>分频</a:t>
            </a:r>
            <a:r>
              <a:rPr lang="zh-CN" altLang="en-US" b="1" dirty="0">
                <a:solidFill>
                  <a:prstClr val="black"/>
                </a:solidFill>
              </a:rPr>
              <a:t>。</a:t>
            </a:r>
          </a:p>
          <a:p>
            <a:pPr marL="285750" indent="-285750">
              <a:lnSpc>
                <a:spcPct val="125000"/>
              </a:lnSpc>
              <a:buClr>
                <a:schemeClr val="accent3">
                  <a:lumMod val="75000"/>
                </a:schemeClr>
              </a:buClr>
              <a:buFont typeface="Wingdings" pitchFamily="2" charset="2"/>
              <a:buChar char="Ø"/>
            </a:pPr>
            <a:r>
              <a:rPr lang="zh-CN" altLang="en-US" b="1" dirty="0" smtClean="0">
                <a:solidFill>
                  <a:prstClr val="black"/>
                </a:solidFill>
              </a:rPr>
              <a:t>当</a:t>
            </a:r>
            <a:r>
              <a:rPr lang="zh-CN" altLang="en-US" b="1" dirty="0">
                <a:solidFill>
                  <a:prstClr val="black"/>
                </a:solidFill>
              </a:rPr>
              <a:t>计数值达到设定值时，便产生溢出事件</a:t>
            </a:r>
            <a:r>
              <a:rPr lang="zh-CN" altLang="en-US" b="1" dirty="0" smtClean="0">
                <a:solidFill>
                  <a:prstClr val="black"/>
                </a:solidFill>
              </a:rPr>
              <a:t>，溢出时</a:t>
            </a:r>
            <a:r>
              <a:rPr lang="zh-CN" altLang="en-US" b="1" dirty="0" smtClean="0">
                <a:solidFill>
                  <a:srgbClr val="C00000"/>
                </a:solidFill>
              </a:rPr>
              <a:t>产生</a:t>
            </a:r>
            <a:r>
              <a:rPr lang="zh-CN" altLang="en-US" b="1" dirty="0">
                <a:solidFill>
                  <a:srgbClr val="C00000"/>
                </a:solidFill>
              </a:rPr>
              <a:t>中断或</a:t>
            </a:r>
            <a:r>
              <a:rPr lang="en-US" altLang="zh-CN" b="1" dirty="0">
                <a:solidFill>
                  <a:srgbClr val="C00000"/>
                </a:solidFill>
              </a:rPr>
              <a:t>DMA</a:t>
            </a:r>
            <a:r>
              <a:rPr lang="zh-CN" altLang="en-US" b="1" dirty="0">
                <a:solidFill>
                  <a:srgbClr val="C00000"/>
                </a:solidFill>
              </a:rPr>
              <a:t>请求</a:t>
            </a:r>
            <a:r>
              <a:rPr lang="zh-CN" altLang="en-US" b="1" dirty="0">
                <a:solidFill>
                  <a:prstClr val="black"/>
                </a:solidFill>
              </a:rPr>
              <a:t>，</a:t>
            </a:r>
            <a:r>
              <a:rPr lang="zh-CN" altLang="en-US" b="1" dirty="0" smtClean="0">
                <a:solidFill>
                  <a:prstClr val="black"/>
                </a:solidFill>
              </a:rPr>
              <a:t>然后再由</a:t>
            </a:r>
            <a:r>
              <a:rPr lang="zh-CN" altLang="en-US" b="1" dirty="0">
                <a:solidFill>
                  <a:prstClr val="black"/>
                </a:solidFill>
              </a:rPr>
              <a:t>自动装载寄存器进行重新加载或更新。</a:t>
            </a:r>
          </a:p>
          <a:p>
            <a:pPr marL="285750" indent="-285750">
              <a:lnSpc>
                <a:spcPct val="125000"/>
              </a:lnSpc>
              <a:buClr>
                <a:schemeClr val="accent3">
                  <a:lumMod val="75000"/>
                </a:schemeClr>
              </a:buClr>
              <a:buFont typeface="Wingdings" pitchFamily="2" charset="2"/>
              <a:buChar char="Ø"/>
            </a:pPr>
            <a:r>
              <a:rPr lang="zh-CN" altLang="en-US" b="1" dirty="0" smtClean="0">
                <a:solidFill>
                  <a:prstClr val="black"/>
                </a:solidFill>
              </a:rPr>
              <a:t>计数器</a:t>
            </a:r>
            <a:r>
              <a:rPr lang="zh-CN" altLang="en-US" b="1" dirty="0">
                <a:solidFill>
                  <a:prstClr val="black"/>
                </a:solidFill>
              </a:rPr>
              <a:t>溢出</a:t>
            </a:r>
            <a:r>
              <a:rPr lang="zh-CN" altLang="en-US" b="1" dirty="0" smtClean="0">
                <a:solidFill>
                  <a:prstClr val="black"/>
                </a:solidFill>
              </a:rPr>
              <a:t>中断属于</a:t>
            </a:r>
            <a:r>
              <a:rPr lang="zh-CN" altLang="en-US" b="1" dirty="0">
                <a:solidFill>
                  <a:srgbClr val="C00000"/>
                </a:solidFill>
              </a:rPr>
              <a:t>软件中断</a:t>
            </a:r>
            <a:r>
              <a:rPr lang="zh-CN" altLang="en-US" b="1" dirty="0" smtClean="0">
                <a:solidFill>
                  <a:prstClr val="black"/>
                </a:solidFill>
              </a:rPr>
              <a:t>，执行</a:t>
            </a:r>
            <a:r>
              <a:rPr lang="zh-CN" altLang="en-US" b="1" dirty="0">
                <a:solidFill>
                  <a:prstClr val="black"/>
                </a:solidFill>
              </a:rPr>
              <a:t>相应的定时器中断服务程序。</a:t>
            </a:r>
          </a:p>
        </p:txBody>
      </p:sp>
      <p:sp>
        <p:nvSpPr>
          <p:cNvPr id="11" name="矩形 10"/>
          <p:cNvSpPr/>
          <p:nvPr/>
        </p:nvSpPr>
        <p:spPr>
          <a:xfrm>
            <a:off x="4103948" y="565103"/>
            <a:ext cx="1386154" cy="408445"/>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lnSpc>
                <a:spcPct val="125000"/>
              </a:lnSpc>
            </a:pPr>
            <a:r>
              <a:rPr lang="zh-CN" altLang="en-US" b="1" dirty="0">
                <a:solidFill>
                  <a:prstClr val="black"/>
                </a:solidFill>
              </a:rPr>
              <a:t>计数器</a:t>
            </a:r>
            <a:r>
              <a:rPr lang="en-US" altLang="zh-CN" b="1" dirty="0">
                <a:solidFill>
                  <a:prstClr val="black"/>
                </a:solidFill>
              </a:rPr>
              <a:t>CNT</a:t>
            </a:r>
          </a:p>
        </p:txBody>
      </p:sp>
      <p:sp>
        <p:nvSpPr>
          <p:cNvPr id="12" name="七角星 11"/>
          <p:cNvSpPr/>
          <p:nvPr/>
        </p:nvSpPr>
        <p:spPr>
          <a:xfrm>
            <a:off x="3599892" y="349079"/>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3</a:t>
            </a:r>
            <a:endParaRPr lang="zh-CN" altLang="en-US" sz="2800" b="1" dirty="0" smtClean="0"/>
          </a:p>
        </p:txBody>
      </p:sp>
    </p:spTree>
    <p:extLst>
      <p:ext uri="{BB962C8B-B14F-4D97-AF65-F5344CB8AC3E}">
        <p14:creationId xmlns:p14="http://schemas.microsoft.com/office/powerpoint/2010/main" xmlns="" val="189980984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262778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430474" cy="461665"/>
          </a:xfrm>
          <a:prstGeom prst="rect">
            <a:avLst/>
          </a:prstGeom>
        </p:spPr>
        <p:txBody>
          <a:bodyPr wrap="none">
            <a:spAutoFit/>
          </a:bodyPr>
          <a:lstStyle/>
          <a:p>
            <a:r>
              <a:rPr lang="en-US" altLang="zh-CN" sz="2400" b="1" dirty="0">
                <a:solidFill>
                  <a:schemeClr val="bg1"/>
                </a:solidFill>
              </a:rPr>
              <a:t>9.1.1 </a:t>
            </a:r>
            <a:r>
              <a:rPr lang="zh-CN" altLang="en-US" sz="2400" b="1" dirty="0">
                <a:solidFill>
                  <a:schemeClr val="bg1"/>
                </a:solidFill>
              </a:rPr>
              <a:t>通用定时器</a:t>
            </a:r>
          </a:p>
        </p:txBody>
      </p:sp>
      <p:sp>
        <p:nvSpPr>
          <p:cNvPr id="6" name="矩形 5"/>
          <p:cNvSpPr/>
          <p:nvPr/>
        </p:nvSpPr>
        <p:spPr>
          <a:xfrm>
            <a:off x="723032" y="1273278"/>
            <a:ext cx="7794866"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zh-CN" altLang="en-US" b="1" dirty="0" smtClean="0">
                <a:solidFill>
                  <a:prstClr val="black"/>
                </a:solidFill>
              </a:rPr>
              <a:t>定时器</a:t>
            </a:r>
            <a:r>
              <a:rPr lang="zh-CN" altLang="en-US" b="1" dirty="0">
                <a:solidFill>
                  <a:prstClr val="black"/>
                </a:solidFill>
              </a:rPr>
              <a:t>的定时时间主要取决于定时周期和预分频因子，</a:t>
            </a:r>
            <a:r>
              <a:rPr lang="zh-CN" altLang="en-US" b="1" dirty="0">
                <a:solidFill>
                  <a:srgbClr val="C00000"/>
                </a:solidFill>
              </a:rPr>
              <a:t>计算公式</a:t>
            </a:r>
            <a:r>
              <a:rPr lang="zh-CN" altLang="en-US" b="1" dirty="0">
                <a:solidFill>
                  <a:prstClr val="black"/>
                </a:solidFill>
              </a:rPr>
              <a:t>为：</a:t>
            </a:r>
          </a:p>
          <a:p>
            <a:pPr algn="ctr">
              <a:lnSpc>
                <a:spcPct val="125000"/>
              </a:lnSpc>
            </a:pPr>
            <a:r>
              <a:rPr lang="zh-CN" altLang="en-US" b="1" dirty="0">
                <a:solidFill>
                  <a:prstClr val="black"/>
                </a:solidFill>
              </a:rPr>
              <a:t>定时时间</a:t>
            </a:r>
            <a:r>
              <a:rPr lang="en-US" altLang="zh-CN" b="1" dirty="0">
                <a:solidFill>
                  <a:prstClr val="black"/>
                </a:solidFill>
              </a:rPr>
              <a:t>=</a:t>
            </a:r>
            <a:r>
              <a:rPr lang="zh-CN" altLang="en-US" b="1" dirty="0">
                <a:solidFill>
                  <a:prstClr val="black"/>
                </a:solidFill>
              </a:rPr>
              <a:t>（</a:t>
            </a:r>
            <a:r>
              <a:rPr lang="en-US" altLang="zh-CN" b="1" dirty="0">
                <a:solidFill>
                  <a:prstClr val="black"/>
                </a:solidFill>
              </a:rPr>
              <a:t>ARR+1</a:t>
            </a:r>
            <a:r>
              <a:rPr lang="zh-CN" altLang="en-US" b="1" dirty="0">
                <a:solidFill>
                  <a:prstClr val="black"/>
                </a:solidFill>
              </a:rPr>
              <a:t>）</a:t>
            </a:r>
            <a:r>
              <a:rPr lang="en-US" altLang="zh-CN" b="1" dirty="0">
                <a:solidFill>
                  <a:prstClr val="black"/>
                </a:solidFill>
              </a:rPr>
              <a:t>×</a:t>
            </a:r>
            <a:r>
              <a:rPr lang="zh-CN" altLang="en-US" b="1" dirty="0">
                <a:solidFill>
                  <a:prstClr val="black"/>
                </a:solidFill>
              </a:rPr>
              <a:t>（预分频值</a:t>
            </a:r>
            <a:r>
              <a:rPr lang="en-US" altLang="zh-CN" b="1" dirty="0">
                <a:solidFill>
                  <a:prstClr val="black"/>
                </a:solidFill>
              </a:rPr>
              <a:t>PSC+1</a:t>
            </a:r>
            <a:r>
              <a:rPr lang="zh-CN" altLang="en-US" b="1" dirty="0">
                <a:solidFill>
                  <a:prstClr val="black"/>
                </a:solidFill>
              </a:rPr>
              <a:t>）</a:t>
            </a:r>
            <a:r>
              <a:rPr lang="en-US" altLang="zh-CN" b="1" dirty="0">
                <a:solidFill>
                  <a:prstClr val="black"/>
                </a:solidFill>
              </a:rPr>
              <a:t>/</a:t>
            </a:r>
            <a:r>
              <a:rPr lang="zh-CN" altLang="en-US" b="1" dirty="0">
                <a:solidFill>
                  <a:prstClr val="black"/>
                </a:solidFill>
              </a:rPr>
              <a:t>输入时钟频率</a:t>
            </a:r>
          </a:p>
          <a:p>
            <a:pPr>
              <a:lnSpc>
                <a:spcPct val="125000"/>
              </a:lnSpc>
            </a:pPr>
            <a:r>
              <a:rPr lang="zh-CN" altLang="en-US" b="1" dirty="0">
                <a:solidFill>
                  <a:prstClr val="black"/>
                </a:solidFill>
              </a:rPr>
              <a:t>或              </a:t>
            </a:r>
            <a:r>
              <a:rPr lang="en-US" altLang="zh-CN" b="1" dirty="0">
                <a:solidFill>
                  <a:prstClr val="black"/>
                </a:solidFill>
              </a:rPr>
              <a:t>T=</a:t>
            </a:r>
            <a:r>
              <a:rPr lang="zh-CN" altLang="en-US" b="1" dirty="0">
                <a:solidFill>
                  <a:prstClr val="black"/>
                </a:solidFill>
              </a:rPr>
              <a:t>（</a:t>
            </a:r>
            <a:r>
              <a:rPr lang="en-US" altLang="zh-CN" b="1" dirty="0" err="1">
                <a:solidFill>
                  <a:prstClr val="black"/>
                </a:solidFill>
              </a:rPr>
              <a:t>TIM_Period</a:t>
            </a:r>
            <a:r>
              <a:rPr lang="en-US" altLang="zh-CN" b="1" dirty="0">
                <a:solidFill>
                  <a:prstClr val="black"/>
                </a:solidFill>
              </a:rPr>
              <a:t> +1</a:t>
            </a:r>
            <a:r>
              <a:rPr lang="zh-CN" altLang="en-US" b="1" dirty="0">
                <a:solidFill>
                  <a:prstClr val="black"/>
                </a:solidFill>
              </a:rPr>
              <a:t>）*（</a:t>
            </a:r>
            <a:r>
              <a:rPr lang="en-US" altLang="zh-CN" b="1" dirty="0" err="1">
                <a:solidFill>
                  <a:prstClr val="black"/>
                </a:solidFill>
              </a:rPr>
              <a:t>TIM_Prescaler</a:t>
            </a:r>
            <a:r>
              <a:rPr lang="en-US" altLang="zh-CN" b="1" dirty="0">
                <a:solidFill>
                  <a:prstClr val="black"/>
                </a:solidFill>
              </a:rPr>
              <a:t> +1</a:t>
            </a:r>
            <a:r>
              <a:rPr lang="zh-CN" altLang="en-US" b="1" dirty="0">
                <a:solidFill>
                  <a:prstClr val="black"/>
                </a:solidFill>
              </a:rPr>
              <a:t>）</a:t>
            </a:r>
            <a:r>
              <a:rPr lang="en-US" altLang="zh-CN" b="1" dirty="0">
                <a:solidFill>
                  <a:prstClr val="black"/>
                </a:solidFill>
              </a:rPr>
              <a:t>/</a:t>
            </a:r>
            <a:r>
              <a:rPr lang="en-US" altLang="zh-CN" b="1" dirty="0" err="1">
                <a:solidFill>
                  <a:prstClr val="black"/>
                </a:solidFill>
              </a:rPr>
              <a:t>TIMxCLK</a:t>
            </a:r>
            <a:endParaRPr lang="en-US" altLang="zh-CN" b="1" dirty="0">
              <a:solidFill>
                <a:prstClr val="black"/>
              </a:solidFill>
            </a:endParaRPr>
          </a:p>
          <a:p>
            <a:pPr>
              <a:lnSpc>
                <a:spcPct val="125000"/>
              </a:lnSpc>
            </a:pPr>
            <a:r>
              <a:rPr lang="zh-CN" altLang="en-US" b="1" dirty="0">
                <a:solidFill>
                  <a:prstClr val="black"/>
                </a:solidFill>
              </a:rPr>
              <a:t>这里</a:t>
            </a:r>
            <a:r>
              <a:rPr lang="en-US" altLang="zh-CN" b="1" dirty="0">
                <a:solidFill>
                  <a:prstClr val="black"/>
                </a:solidFill>
              </a:rPr>
              <a:t>ARR+1</a:t>
            </a:r>
            <a:r>
              <a:rPr lang="zh-CN" altLang="en-US" b="1" dirty="0">
                <a:solidFill>
                  <a:prstClr val="black"/>
                </a:solidFill>
              </a:rPr>
              <a:t>是因为计数器都是从</a:t>
            </a:r>
            <a:r>
              <a:rPr lang="en-US" altLang="zh-CN" b="1" dirty="0">
                <a:solidFill>
                  <a:prstClr val="black"/>
                </a:solidFill>
              </a:rPr>
              <a:t>0</a:t>
            </a:r>
            <a:r>
              <a:rPr lang="zh-CN" altLang="en-US" b="1" dirty="0">
                <a:solidFill>
                  <a:prstClr val="black"/>
                </a:solidFill>
              </a:rPr>
              <a:t>开始计数的</a:t>
            </a:r>
            <a:r>
              <a:rPr lang="zh-CN" altLang="en-US" b="1" dirty="0" smtClean="0">
                <a:solidFill>
                  <a:prstClr val="black"/>
                </a:solidFill>
              </a:rPr>
              <a:t>。</a:t>
            </a:r>
            <a:endParaRPr lang="zh-CN" altLang="en-US" b="1" dirty="0">
              <a:solidFill>
                <a:prstClr val="black"/>
              </a:solidFill>
            </a:endParaRPr>
          </a:p>
        </p:txBody>
      </p:sp>
      <p:sp>
        <p:nvSpPr>
          <p:cNvPr id="9" name="矩形 8"/>
          <p:cNvSpPr/>
          <p:nvPr/>
        </p:nvSpPr>
        <p:spPr>
          <a:xfrm>
            <a:off x="4620464" y="617079"/>
            <a:ext cx="2880493" cy="369332"/>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b="1" dirty="0">
                <a:solidFill>
                  <a:prstClr val="black"/>
                </a:solidFill>
              </a:rPr>
              <a:t>自动装载寄存器</a:t>
            </a:r>
            <a:r>
              <a:rPr lang="en-US" altLang="zh-CN" b="1" dirty="0" smtClean="0">
                <a:solidFill>
                  <a:srgbClr val="FF0000"/>
                </a:solidFill>
              </a:rPr>
              <a:t>ARR(16</a:t>
            </a:r>
            <a:r>
              <a:rPr lang="zh-CN" altLang="en-US" b="1" dirty="0" smtClean="0">
                <a:solidFill>
                  <a:srgbClr val="FF0000"/>
                </a:solidFill>
              </a:rPr>
              <a:t>位</a:t>
            </a:r>
            <a:r>
              <a:rPr lang="en-US" altLang="zh-CN" b="1" dirty="0" smtClean="0">
                <a:solidFill>
                  <a:prstClr val="black"/>
                </a:solidFill>
              </a:rPr>
              <a:t>)</a:t>
            </a:r>
            <a:endParaRPr lang="zh-CN" altLang="en-US" b="1" dirty="0">
              <a:solidFill>
                <a:prstClr val="black"/>
              </a:solidFill>
            </a:endParaRPr>
          </a:p>
        </p:txBody>
      </p:sp>
      <p:sp>
        <p:nvSpPr>
          <p:cNvPr id="7" name="七角星 6"/>
          <p:cNvSpPr/>
          <p:nvPr/>
        </p:nvSpPr>
        <p:spPr>
          <a:xfrm>
            <a:off x="4096959" y="401055"/>
            <a:ext cx="648072" cy="576064"/>
          </a:xfrm>
          <a:prstGeom prst="star7">
            <a:avLst/>
          </a:prstGeom>
          <a:solidFill>
            <a:schemeClr val="accent3">
              <a:lumMod val="40000"/>
              <a:lumOff val="60000"/>
            </a:schemeClr>
          </a:solidFill>
          <a:ln>
            <a:solidFill>
              <a:schemeClr val="accent3">
                <a:lumMod val="75000"/>
              </a:schemeClr>
            </a:solidFill>
          </a:ln>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4</a:t>
            </a:r>
            <a:endParaRPr lang="zh-CN" altLang="en-US" sz="2800" b="1" dirty="0" smtClean="0"/>
          </a:p>
        </p:txBody>
      </p:sp>
      <p:sp>
        <p:nvSpPr>
          <p:cNvPr id="13" name="矩形 12"/>
          <p:cNvSpPr/>
          <p:nvPr/>
        </p:nvSpPr>
        <p:spPr>
          <a:xfrm>
            <a:off x="706399" y="3038638"/>
            <a:ext cx="7794866"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zh-CN" altLang="en-US" b="1" dirty="0" smtClean="0">
                <a:solidFill>
                  <a:srgbClr val="C00000"/>
                </a:solidFill>
              </a:rPr>
              <a:t>例如</a:t>
            </a:r>
            <a:r>
              <a:rPr lang="zh-CN" altLang="en-US" b="1" dirty="0">
                <a:solidFill>
                  <a:prstClr val="black"/>
                </a:solidFill>
              </a:rPr>
              <a:t>：使用通用定时器定时</a:t>
            </a:r>
            <a:r>
              <a:rPr lang="en-US" altLang="zh-CN" b="1" dirty="0">
                <a:solidFill>
                  <a:prstClr val="black"/>
                </a:solidFill>
              </a:rPr>
              <a:t>1s</a:t>
            </a:r>
            <a:r>
              <a:rPr lang="zh-CN" altLang="en-US" b="1" dirty="0" smtClean="0">
                <a:solidFill>
                  <a:prstClr val="black"/>
                </a:solidFill>
              </a:rPr>
              <a:t>。假设</a:t>
            </a:r>
            <a:r>
              <a:rPr lang="zh-CN" altLang="en-US" b="1" dirty="0">
                <a:solidFill>
                  <a:prstClr val="black"/>
                </a:solidFill>
              </a:rPr>
              <a:t>系统时钟为</a:t>
            </a:r>
            <a:r>
              <a:rPr lang="en-US" altLang="zh-CN" b="1" dirty="0">
                <a:solidFill>
                  <a:prstClr val="black"/>
                </a:solidFill>
              </a:rPr>
              <a:t>72MHz</a:t>
            </a:r>
            <a:r>
              <a:rPr lang="zh-CN" altLang="en-US" b="1" dirty="0">
                <a:solidFill>
                  <a:prstClr val="black"/>
                </a:solidFill>
              </a:rPr>
              <a:t>，通用定时器时钟</a:t>
            </a:r>
            <a:r>
              <a:rPr lang="en-US" altLang="zh-CN" b="1" dirty="0" err="1">
                <a:solidFill>
                  <a:prstClr val="black"/>
                </a:solidFill>
              </a:rPr>
              <a:t>TIMxCLK</a:t>
            </a:r>
            <a:r>
              <a:rPr lang="zh-CN" altLang="en-US" b="1" dirty="0">
                <a:solidFill>
                  <a:prstClr val="black"/>
                </a:solidFill>
              </a:rPr>
              <a:t>为</a:t>
            </a:r>
            <a:r>
              <a:rPr lang="en-US" altLang="zh-CN" b="1" dirty="0">
                <a:solidFill>
                  <a:prstClr val="black"/>
                </a:solidFill>
              </a:rPr>
              <a:t>72MHz</a:t>
            </a:r>
            <a:r>
              <a:rPr lang="zh-CN" altLang="en-US" b="1" dirty="0" smtClean="0">
                <a:solidFill>
                  <a:prstClr val="black"/>
                </a:solidFill>
              </a:rPr>
              <a:t>，设置</a:t>
            </a:r>
            <a:r>
              <a:rPr lang="zh-CN" altLang="en-US" b="1" dirty="0">
                <a:solidFill>
                  <a:prstClr val="black"/>
                </a:solidFill>
              </a:rPr>
              <a:t>如下：</a:t>
            </a:r>
          </a:p>
          <a:p>
            <a:pPr algn="ctr">
              <a:lnSpc>
                <a:spcPct val="125000"/>
              </a:lnSpc>
            </a:pPr>
            <a:r>
              <a:rPr lang="zh-CN" altLang="en-US" b="1" dirty="0">
                <a:solidFill>
                  <a:prstClr val="black"/>
                </a:solidFill>
              </a:rPr>
              <a:t>预分频系数</a:t>
            </a:r>
            <a:r>
              <a:rPr lang="en-US" altLang="zh-CN" b="1" dirty="0" smtClean="0">
                <a:solidFill>
                  <a:prstClr val="black"/>
                </a:solidFill>
              </a:rPr>
              <a:t>PSC=36000-1</a:t>
            </a:r>
            <a:r>
              <a:rPr lang="zh-CN" altLang="en-US" b="1" dirty="0">
                <a:solidFill>
                  <a:prstClr val="black"/>
                </a:solidFill>
              </a:rPr>
              <a:t>；	</a:t>
            </a:r>
            <a:r>
              <a:rPr lang="en-US" altLang="zh-CN" b="1" dirty="0">
                <a:solidFill>
                  <a:prstClr val="black"/>
                </a:solidFill>
              </a:rPr>
              <a:t>ARR=2000-1</a:t>
            </a:r>
            <a:r>
              <a:rPr lang="zh-CN" altLang="en-US" b="1" dirty="0">
                <a:solidFill>
                  <a:prstClr val="black"/>
                </a:solidFill>
              </a:rPr>
              <a:t>；</a:t>
            </a:r>
          </a:p>
          <a:p>
            <a:pPr>
              <a:lnSpc>
                <a:spcPct val="125000"/>
              </a:lnSpc>
            </a:pPr>
            <a:r>
              <a:rPr lang="zh-CN" altLang="en-US" b="1" dirty="0">
                <a:solidFill>
                  <a:prstClr val="black"/>
                </a:solidFill>
              </a:rPr>
              <a:t>则，定时时间</a:t>
            </a:r>
            <a:r>
              <a:rPr lang="en-US" altLang="zh-CN" b="1" dirty="0">
                <a:solidFill>
                  <a:prstClr val="black"/>
                </a:solidFill>
              </a:rPr>
              <a:t>=2000×36000/72000000=1s</a:t>
            </a:r>
            <a:r>
              <a:rPr lang="zh-CN" altLang="en-US" b="1" dirty="0" smtClean="0">
                <a:solidFill>
                  <a:prstClr val="black"/>
                </a:solidFill>
              </a:rPr>
              <a:t>。</a:t>
            </a:r>
            <a:endParaRPr lang="zh-CN" altLang="en-US" b="1" dirty="0">
              <a:solidFill>
                <a:prstClr val="black"/>
              </a:solidFill>
            </a:endParaRPr>
          </a:p>
        </p:txBody>
      </p:sp>
    </p:spTree>
    <p:extLst>
      <p:ext uri="{BB962C8B-B14F-4D97-AF65-F5344CB8AC3E}">
        <p14:creationId xmlns:p14="http://schemas.microsoft.com/office/powerpoint/2010/main" xmlns="" val="10987304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266378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25188" y="360766"/>
            <a:ext cx="2430474" cy="461665"/>
          </a:xfrm>
          <a:prstGeom prst="rect">
            <a:avLst/>
          </a:prstGeom>
        </p:spPr>
        <p:txBody>
          <a:bodyPr wrap="none">
            <a:spAutoFit/>
          </a:bodyPr>
          <a:lstStyle/>
          <a:p>
            <a:r>
              <a:rPr lang="en-US" altLang="zh-CN" sz="2400" b="1" dirty="0">
                <a:solidFill>
                  <a:schemeClr val="bg1"/>
                </a:solidFill>
              </a:rPr>
              <a:t>9.1.2 </a:t>
            </a:r>
            <a:r>
              <a:rPr lang="zh-CN" altLang="en-US" sz="2400" b="1" dirty="0">
                <a:solidFill>
                  <a:schemeClr val="bg1"/>
                </a:solidFill>
              </a:rPr>
              <a:t>基本定时器</a:t>
            </a:r>
            <a:endParaRPr lang="zh-CN" altLang="zh-CN" sz="2400" b="1" dirty="0">
              <a:solidFill>
                <a:schemeClr val="bg1"/>
              </a:solidFill>
            </a:endParaRPr>
          </a:p>
        </p:txBody>
      </p:sp>
      <p:sp>
        <p:nvSpPr>
          <p:cNvPr id="29" name="矩形 28"/>
          <p:cNvSpPr/>
          <p:nvPr/>
        </p:nvSpPr>
        <p:spPr>
          <a:xfrm>
            <a:off x="5760132" y="1459260"/>
            <a:ext cx="2952328" cy="2601353"/>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5000"/>
              </a:lnSpc>
              <a:spcBef>
                <a:spcPts val="1200"/>
              </a:spcBef>
            </a:pPr>
            <a:r>
              <a:rPr lang="zh-CN" altLang="en-US" b="1" dirty="0" smtClean="0">
                <a:solidFill>
                  <a:schemeClr val="tx1"/>
                </a:solidFill>
              </a:rPr>
              <a:t>     </a:t>
            </a:r>
            <a:r>
              <a:rPr lang="en-US" altLang="zh-CN" b="1" dirty="0">
                <a:solidFill>
                  <a:schemeClr val="tx1"/>
                </a:solidFill>
              </a:rPr>
              <a:t>STM32</a:t>
            </a:r>
            <a:r>
              <a:rPr lang="zh-CN" altLang="en-US" b="1" dirty="0">
                <a:solidFill>
                  <a:schemeClr val="tx1"/>
                </a:solidFill>
              </a:rPr>
              <a:t>有</a:t>
            </a:r>
            <a:r>
              <a:rPr lang="en-US" altLang="zh-CN" b="1" dirty="0">
                <a:solidFill>
                  <a:schemeClr val="tx1"/>
                </a:solidFill>
              </a:rPr>
              <a:t>2</a:t>
            </a:r>
            <a:r>
              <a:rPr lang="zh-CN" altLang="en-US" b="1" dirty="0">
                <a:solidFill>
                  <a:schemeClr val="tx1"/>
                </a:solidFill>
              </a:rPr>
              <a:t>个基本定时器</a:t>
            </a:r>
            <a:r>
              <a:rPr lang="en-US" altLang="zh-CN" b="1" dirty="0">
                <a:solidFill>
                  <a:schemeClr val="tx1"/>
                </a:solidFill>
              </a:rPr>
              <a:t>TIM6</a:t>
            </a:r>
            <a:r>
              <a:rPr lang="zh-CN" altLang="en-US" b="1" dirty="0">
                <a:solidFill>
                  <a:schemeClr val="tx1"/>
                </a:solidFill>
              </a:rPr>
              <a:t>和</a:t>
            </a:r>
            <a:r>
              <a:rPr lang="en-US" altLang="zh-CN" b="1" dirty="0">
                <a:solidFill>
                  <a:schemeClr val="tx1"/>
                </a:solidFill>
              </a:rPr>
              <a:t>TIM7</a:t>
            </a:r>
            <a:r>
              <a:rPr lang="zh-CN" altLang="en-US" b="1" dirty="0">
                <a:solidFill>
                  <a:schemeClr val="tx1"/>
                </a:solidFill>
              </a:rPr>
              <a:t>，可</a:t>
            </a:r>
            <a:r>
              <a:rPr lang="zh-CN" altLang="en-US" b="1" dirty="0" smtClean="0">
                <a:solidFill>
                  <a:schemeClr val="tx1"/>
                </a:solidFill>
              </a:rPr>
              <a:t>用作：</a:t>
            </a:r>
            <a:endParaRPr lang="en-US" altLang="zh-CN" b="1" dirty="0" smtClean="0">
              <a:solidFill>
                <a:schemeClr val="tx1"/>
              </a:solidFill>
            </a:endParaRPr>
          </a:p>
          <a:p>
            <a:pPr marL="285750" indent="-285750">
              <a:lnSpc>
                <a:spcPct val="125000"/>
              </a:lnSpc>
              <a:spcBef>
                <a:spcPts val="1200"/>
              </a:spcBef>
              <a:buClr>
                <a:schemeClr val="accent2">
                  <a:lumMod val="75000"/>
                </a:schemeClr>
              </a:buClr>
              <a:buFont typeface="Wingdings" pitchFamily="2" charset="2"/>
              <a:buChar char="Ø"/>
            </a:pPr>
            <a:r>
              <a:rPr lang="zh-CN" altLang="en-US" b="1" dirty="0" smtClean="0">
                <a:solidFill>
                  <a:schemeClr val="tx1"/>
                </a:solidFill>
              </a:rPr>
              <a:t>通用</a:t>
            </a:r>
            <a:r>
              <a:rPr lang="zh-CN" altLang="en-US" b="1" dirty="0">
                <a:solidFill>
                  <a:schemeClr val="tx1"/>
                </a:solidFill>
              </a:rPr>
              <a:t>的</a:t>
            </a:r>
            <a:r>
              <a:rPr lang="en-US" altLang="zh-CN" b="1" dirty="0">
                <a:solidFill>
                  <a:schemeClr val="tx1"/>
                </a:solidFill>
              </a:rPr>
              <a:t>16</a:t>
            </a:r>
            <a:r>
              <a:rPr lang="zh-CN" altLang="en-US" b="1" dirty="0">
                <a:solidFill>
                  <a:schemeClr val="tx1"/>
                </a:solidFill>
              </a:rPr>
              <a:t>位</a:t>
            </a:r>
            <a:r>
              <a:rPr lang="zh-CN" altLang="en-US" b="1" dirty="0" smtClean="0">
                <a:solidFill>
                  <a:schemeClr val="tx1"/>
                </a:solidFill>
              </a:rPr>
              <a:t>计数器：</a:t>
            </a:r>
            <a:endParaRPr lang="en-US" altLang="zh-CN" b="1" dirty="0" smtClean="0">
              <a:solidFill>
                <a:schemeClr val="tx1"/>
              </a:solidFill>
            </a:endParaRPr>
          </a:p>
          <a:p>
            <a:pPr marL="285750" indent="-285750">
              <a:lnSpc>
                <a:spcPct val="125000"/>
              </a:lnSpc>
              <a:spcBef>
                <a:spcPts val="1200"/>
              </a:spcBef>
              <a:buClr>
                <a:schemeClr val="accent2">
                  <a:lumMod val="75000"/>
                </a:schemeClr>
              </a:buClr>
              <a:buFont typeface="Wingdings" pitchFamily="2" charset="2"/>
              <a:buChar char="Ø"/>
            </a:pPr>
            <a:r>
              <a:rPr lang="zh-CN" altLang="en-US" b="1" dirty="0" smtClean="0">
                <a:solidFill>
                  <a:schemeClr val="tx1"/>
                </a:solidFill>
              </a:rPr>
              <a:t>产生</a:t>
            </a:r>
            <a:r>
              <a:rPr lang="en-US" altLang="zh-CN" b="1" dirty="0">
                <a:solidFill>
                  <a:schemeClr val="tx1"/>
                </a:solidFill>
              </a:rPr>
              <a:t>DAC</a:t>
            </a:r>
            <a:r>
              <a:rPr lang="zh-CN" altLang="en-US" b="1" dirty="0">
                <a:solidFill>
                  <a:schemeClr val="tx1"/>
                </a:solidFill>
              </a:rPr>
              <a:t>触发</a:t>
            </a:r>
            <a:r>
              <a:rPr lang="zh-CN" altLang="en-US" b="1" dirty="0" smtClean="0">
                <a:solidFill>
                  <a:schemeClr val="tx1"/>
                </a:solidFill>
              </a:rPr>
              <a:t>信号</a:t>
            </a:r>
            <a:endParaRPr lang="en-US" altLang="zh-CN" b="1" dirty="0" smtClean="0">
              <a:solidFill>
                <a:schemeClr val="tx1"/>
              </a:solidFill>
            </a:endParaRPr>
          </a:p>
          <a:p>
            <a:pPr>
              <a:lnSpc>
                <a:spcPct val="125000"/>
              </a:lnSpc>
              <a:spcBef>
                <a:spcPts val="1200"/>
              </a:spcBef>
            </a:pPr>
            <a:r>
              <a:rPr lang="en-US" altLang="zh-CN" b="1" dirty="0">
                <a:solidFill>
                  <a:schemeClr val="tx1"/>
                </a:solidFill>
              </a:rPr>
              <a:t> </a:t>
            </a:r>
            <a:r>
              <a:rPr lang="en-US" altLang="zh-CN" b="1" dirty="0" smtClean="0">
                <a:solidFill>
                  <a:schemeClr val="tx1"/>
                </a:solidFill>
              </a:rPr>
              <a:t>     </a:t>
            </a:r>
            <a:r>
              <a:rPr lang="zh-CN" altLang="en-US" b="1" dirty="0" smtClean="0">
                <a:solidFill>
                  <a:schemeClr val="tx1"/>
                </a:solidFill>
              </a:rPr>
              <a:t>基本</a:t>
            </a:r>
            <a:r>
              <a:rPr lang="zh-CN" altLang="en-US" b="1" dirty="0">
                <a:solidFill>
                  <a:schemeClr val="tx1"/>
                </a:solidFill>
              </a:rPr>
              <a:t>定时器的计数模式只有向上计数模式。</a:t>
            </a:r>
          </a:p>
        </p:txBody>
      </p:sp>
      <p:pic>
        <p:nvPicPr>
          <p:cNvPr id="18" name="图片 17" descr="E:\STM32 我的讲义\2018-2019第一学期《嵌入式系统》\嵌入式讲义\基本定时器结构图.png"/>
          <p:cNvPicPr/>
          <p:nvPr/>
        </p:nvPicPr>
        <p:blipFill>
          <a:blip r:embed="rId2">
            <a:extLst>
              <a:ext uri="{28A0092B-C50C-407E-A947-70E740481C1C}">
                <a14:useLocalDpi xmlns:a14="http://schemas.microsoft.com/office/drawing/2010/main" xmlns="" val="0"/>
              </a:ext>
            </a:extLst>
          </a:blip>
          <a:srcRect/>
          <a:stretch>
            <a:fillRect/>
          </a:stretch>
        </p:blipFill>
        <p:spPr>
          <a:xfrm>
            <a:off x="291468" y="1239602"/>
            <a:ext cx="4968552" cy="3024336"/>
          </a:xfrm>
          <a:prstGeom prst="rect">
            <a:avLst/>
          </a:prstGeom>
          <a:noFill/>
          <a:ln>
            <a:noFill/>
          </a:ln>
        </p:spPr>
      </p:pic>
    </p:spTree>
    <p:extLst>
      <p:ext uri="{BB962C8B-B14F-4D97-AF65-F5344CB8AC3E}">
        <p14:creationId xmlns:p14="http://schemas.microsoft.com/office/powerpoint/2010/main" xmlns="" val="251390951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83668" y="2463738"/>
            <a:ext cx="6372708" cy="20522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600" b="1" dirty="0" smtClean="0"/>
          </a:p>
        </p:txBody>
      </p:sp>
      <p:sp>
        <p:nvSpPr>
          <p:cNvPr id="12" name="矩形 11"/>
          <p:cNvSpPr/>
          <p:nvPr/>
        </p:nvSpPr>
        <p:spPr>
          <a:xfrm>
            <a:off x="2" y="339503"/>
            <a:ext cx="262778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2430474" cy="461665"/>
          </a:xfrm>
          <a:prstGeom prst="rect">
            <a:avLst/>
          </a:prstGeom>
        </p:spPr>
        <p:txBody>
          <a:bodyPr wrap="none">
            <a:spAutoFit/>
          </a:bodyPr>
          <a:lstStyle/>
          <a:p>
            <a:r>
              <a:rPr lang="en-US" altLang="zh-CN" sz="2400" b="1" dirty="0">
                <a:solidFill>
                  <a:schemeClr val="bg1"/>
                </a:solidFill>
              </a:rPr>
              <a:t>9.1.3 </a:t>
            </a:r>
            <a:r>
              <a:rPr lang="zh-CN" altLang="en-US" sz="2400" b="1" dirty="0">
                <a:solidFill>
                  <a:schemeClr val="bg1"/>
                </a:solidFill>
              </a:rPr>
              <a:t>高级定时器</a:t>
            </a:r>
            <a:endParaRPr lang="zh-CN" altLang="zh-CN" sz="2400" b="1" dirty="0">
              <a:solidFill>
                <a:schemeClr val="bg1"/>
              </a:solidFill>
            </a:endParaRPr>
          </a:p>
        </p:txBody>
      </p:sp>
      <p:sp>
        <p:nvSpPr>
          <p:cNvPr id="29" name="矩形 28"/>
          <p:cNvSpPr/>
          <p:nvPr/>
        </p:nvSpPr>
        <p:spPr>
          <a:xfrm>
            <a:off x="2863089" y="2679762"/>
            <a:ext cx="1924935" cy="369332"/>
          </a:xfrm>
          <a:prstGeom prst="rect">
            <a:avLst/>
          </a:prstGeom>
          <a:solidFill>
            <a:schemeClr val="accent6">
              <a:lumMod val="40000"/>
              <a:lumOff val="60000"/>
            </a:schemeClr>
          </a:solidFill>
        </p:spPr>
        <p:txBody>
          <a:bodyPr wrap="square">
            <a:spAutoFit/>
          </a:bodyPr>
          <a:lstStyle/>
          <a:p>
            <a:r>
              <a:rPr lang="zh-CN" altLang="en-US" b="1" dirty="0" smtClean="0"/>
              <a:t>通用</a:t>
            </a:r>
            <a:r>
              <a:rPr lang="zh-CN" altLang="en-US" b="1" dirty="0"/>
              <a:t>定时</a:t>
            </a:r>
            <a:r>
              <a:rPr lang="zh-CN" altLang="en-US" b="1" dirty="0" smtClean="0"/>
              <a:t>功能</a:t>
            </a:r>
            <a:endParaRPr lang="zh-CN" altLang="en-US"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105063" y="1267796"/>
            <a:ext cx="2634078" cy="784830"/>
          </a:xfrm>
          <a:prstGeom prst="rect">
            <a:avLst/>
          </a:prstGeom>
          <a:solidFill>
            <a:schemeClr val="accent5">
              <a:lumMod val="40000"/>
              <a:lumOff val="60000"/>
            </a:schemeClr>
          </a:solidFill>
        </p:spPr>
        <p:txBody>
          <a:bodyPr wrap="square">
            <a:spAutoFit/>
          </a:bodyPr>
          <a:lstStyle/>
          <a:p>
            <a:pPr>
              <a:lnSpc>
                <a:spcPct val="125000"/>
              </a:lnSpc>
            </a:pPr>
            <a:r>
              <a:rPr lang="zh-CN" altLang="en-US" b="1" dirty="0" smtClean="0">
                <a:solidFill>
                  <a:prstClr val="black"/>
                </a:solidFill>
              </a:rPr>
              <a:t>    </a:t>
            </a:r>
            <a:r>
              <a:rPr lang="en-US" altLang="zh-CN" b="1" dirty="0">
                <a:solidFill>
                  <a:prstClr val="black"/>
                </a:solidFill>
              </a:rPr>
              <a:t>TIM1</a:t>
            </a:r>
            <a:r>
              <a:rPr lang="zh-CN" altLang="en-US" b="1" dirty="0">
                <a:solidFill>
                  <a:prstClr val="black"/>
                </a:solidFill>
              </a:rPr>
              <a:t>和</a:t>
            </a:r>
            <a:r>
              <a:rPr lang="en-US" altLang="zh-CN" b="1" dirty="0">
                <a:solidFill>
                  <a:prstClr val="black"/>
                </a:solidFill>
              </a:rPr>
              <a:t>TIM8</a:t>
            </a:r>
            <a:r>
              <a:rPr lang="zh-CN" altLang="en-US" b="1" dirty="0">
                <a:solidFill>
                  <a:prstClr val="black"/>
                </a:solidFill>
              </a:rPr>
              <a:t>是</a:t>
            </a:r>
            <a:r>
              <a:rPr lang="en-US" altLang="zh-CN" b="1" dirty="0">
                <a:solidFill>
                  <a:prstClr val="black"/>
                </a:solidFill>
              </a:rPr>
              <a:t>STM32</a:t>
            </a:r>
            <a:r>
              <a:rPr lang="zh-CN" altLang="en-US" b="1" dirty="0">
                <a:solidFill>
                  <a:prstClr val="black"/>
                </a:solidFill>
              </a:rPr>
              <a:t>的</a:t>
            </a:r>
            <a:r>
              <a:rPr lang="en-US" altLang="zh-CN" b="1" dirty="0">
                <a:solidFill>
                  <a:prstClr val="black"/>
                </a:solidFill>
              </a:rPr>
              <a:t>2</a:t>
            </a:r>
            <a:r>
              <a:rPr lang="zh-CN" altLang="en-US" b="1" dirty="0">
                <a:solidFill>
                  <a:prstClr val="black"/>
                </a:solidFill>
              </a:rPr>
              <a:t>个</a:t>
            </a:r>
            <a:r>
              <a:rPr lang="en-US" altLang="zh-CN" b="1" dirty="0">
                <a:solidFill>
                  <a:srgbClr val="C00000"/>
                </a:solidFill>
              </a:rPr>
              <a:t>16</a:t>
            </a:r>
            <a:r>
              <a:rPr lang="zh-CN" altLang="en-US" b="1" dirty="0" smtClean="0">
                <a:solidFill>
                  <a:srgbClr val="C00000"/>
                </a:solidFill>
              </a:rPr>
              <a:t>位</a:t>
            </a:r>
            <a:r>
              <a:rPr lang="zh-CN" altLang="en-US" b="1" dirty="0" smtClean="0">
                <a:solidFill>
                  <a:prstClr val="black"/>
                </a:solidFill>
              </a:rPr>
              <a:t>的高级定时器  </a:t>
            </a:r>
            <a:endParaRPr lang="zh-CN" altLang="en-US" dirty="0"/>
          </a:p>
        </p:txBody>
      </p:sp>
      <p:sp>
        <p:nvSpPr>
          <p:cNvPr id="7" name="矩形 6"/>
          <p:cNvSpPr/>
          <p:nvPr/>
        </p:nvSpPr>
        <p:spPr>
          <a:xfrm>
            <a:off x="1981116" y="2679762"/>
            <a:ext cx="881973" cy="369332"/>
          </a:xfrm>
          <a:prstGeom prst="rect">
            <a:avLst/>
          </a:prstGeom>
        </p:spPr>
        <p:txBody>
          <a:bodyPr wrap="none">
            <a:spAutoFit/>
          </a:bodyPr>
          <a:lstStyle/>
          <a:p>
            <a:r>
              <a:rPr lang="zh-CN" altLang="en-US" b="1" dirty="0">
                <a:solidFill>
                  <a:srgbClr val="C00000"/>
                </a:solidFill>
              </a:rPr>
              <a:t>作用：</a:t>
            </a:r>
            <a:endParaRPr lang="zh-CN" altLang="en-US" dirty="0">
              <a:solidFill>
                <a:srgbClr val="C00000"/>
              </a:solidFill>
            </a:endParaRPr>
          </a:p>
        </p:txBody>
      </p:sp>
      <p:sp>
        <p:nvSpPr>
          <p:cNvPr id="9" name="矩形 8"/>
          <p:cNvSpPr/>
          <p:nvPr/>
        </p:nvSpPr>
        <p:spPr>
          <a:xfrm>
            <a:off x="2863089" y="3264114"/>
            <a:ext cx="3994993" cy="1100942"/>
          </a:xfrm>
          <a:prstGeom prst="rect">
            <a:avLst/>
          </a:prstGeom>
          <a:solidFill>
            <a:schemeClr val="accent6">
              <a:lumMod val="40000"/>
              <a:lumOff val="60000"/>
            </a:schemeClr>
          </a:solidFill>
        </p:spPr>
        <p:txBody>
          <a:bodyPr wrap="square">
            <a:spAutoFit/>
          </a:bodyPr>
          <a:lstStyle/>
          <a:p>
            <a:pPr lvl="0">
              <a:lnSpc>
                <a:spcPct val="125000"/>
              </a:lnSpc>
            </a:pPr>
            <a:r>
              <a:rPr lang="en-US" altLang="zh-CN" b="1" dirty="0">
                <a:solidFill>
                  <a:prstClr val="black"/>
                </a:solidFill>
              </a:rPr>
              <a:t>TIM1</a:t>
            </a:r>
            <a:r>
              <a:rPr lang="zh-CN" altLang="en-US" b="1" dirty="0">
                <a:solidFill>
                  <a:prstClr val="black"/>
                </a:solidFill>
              </a:rPr>
              <a:t>还提供控制三相六步电机的接口，具有刹车功能、死区时间控制等功能，主要用于电机控制。</a:t>
            </a:r>
          </a:p>
        </p:txBody>
      </p:sp>
      <p:sp>
        <p:nvSpPr>
          <p:cNvPr id="11" name="矩形 10"/>
          <p:cNvSpPr/>
          <p:nvPr/>
        </p:nvSpPr>
        <p:spPr>
          <a:xfrm>
            <a:off x="4770022" y="1282864"/>
            <a:ext cx="3312368" cy="784830"/>
          </a:xfrm>
          <a:prstGeom prst="rect">
            <a:avLst/>
          </a:prstGeom>
          <a:solidFill>
            <a:schemeClr val="accent5">
              <a:lumMod val="40000"/>
              <a:lumOff val="60000"/>
            </a:schemeClr>
          </a:solidFill>
        </p:spPr>
        <p:txBody>
          <a:bodyPr wrap="square">
            <a:spAutoFit/>
          </a:bodyPr>
          <a:lstStyle/>
          <a:p>
            <a:pPr lvl="0">
              <a:lnSpc>
                <a:spcPct val="125000"/>
              </a:lnSpc>
            </a:pPr>
            <a:r>
              <a:rPr lang="zh-CN" altLang="en-US" b="1" dirty="0">
                <a:solidFill>
                  <a:prstClr val="black"/>
                </a:solidFill>
              </a:rPr>
              <a:t>高级定时器相比基本定时器、通用定时器，</a:t>
            </a:r>
            <a:r>
              <a:rPr lang="zh-CN" altLang="en-US" b="1" dirty="0">
                <a:solidFill>
                  <a:srgbClr val="C00000"/>
                </a:solidFill>
              </a:rPr>
              <a:t>功能更为强大</a:t>
            </a:r>
            <a:r>
              <a:rPr lang="zh-CN" altLang="en-US" b="1" dirty="0">
                <a:solidFill>
                  <a:prstClr val="black"/>
                </a:solidFill>
              </a:rPr>
              <a:t>。</a:t>
            </a:r>
          </a:p>
        </p:txBody>
      </p:sp>
    </p:spTree>
    <p:extLst>
      <p:ext uri="{BB962C8B-B14F-4D97-AF65-F5344CB8AC3E}">
        <p14:creationId xmlns:p14="http://schemas.microsoft.com/office/powerpoint/2010/main" xmlns="" val="184988599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76"/>
          <p:cNvSpPr txBox="1"/>
          <p:nvPr/>
        </p:nvSpPr>
        <p:spPr>
          <a:xfrm>
            <a:off x="2847008" y="1646241"/>
            <a:ext cx="90146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ysClr val="window" lastClr="FFFFFF"/>
                </a:solidFill>
                <a:effectLst/>
                <a:uLnTx/>
                <a:uFillTx/>
                <a:ea typeface="方正宋黑繁体" panose="03000509000000000000" pitchFamily="65" charset="-122"/>
                <a:cs typeface="Arial Unicode MS" panose="020B0604020202020204" pitchFamily="34" charset="-122"/>
              </a:rPr>
              <a:t> 9.2.1</a:t>
            </a:r>
            <a:endParaRPr kumimoji="0" lang="zh-CN" altLang="en-US" sz="2400" b="1" i="0" u="none" strike="noStrike" kern="1200" cap="none" spc="0" normalizeH="0" baseline="0" noProof="0" dirty="0">
              <a:ln>
                <a:noFill/>
              </a:ln>
              <a:solidFill>
                <a:sysClr val="window" lastClr="FFFFFF"/>
              </a:solidFill>
              <a:effectLst/>
              <a:uLnTx/>
              <a:uFillTx/>
              <a:ea typeface="方正宋黑繁体" panose="03000509000000000000" pitchFamily="65" charset="-122"/>
              <a:cs typeface="Arial Unicode MS" panose="020B0604020202020204" pitchFamily="34" charset="-122"/>
            </a:endParaRPr>
          </a:p>
        </p:txBody>
      </p:sp>
      <p:sp>
        <p:nvSpPr>
          <p:cNvPr id="38" name="TextBox 19"/>
          <p:cNvSpPr txBox="1"/>
          <p:nvPr/>
        </p:nvSpPr>
        <p:spPr>
          <a:xfrm>
            <a:off x="2526463" y="3449315"/>
            <a:ext cx="499786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b="1" spc="100" dirty="0">
                <a:solidFill>
                  <a:sysClr val="window" lastClr="FFFFFF"/>
                </a:solidFill>
                <a:ea typeface="微软雅黑"/>
              </a:rPr>
              <a:t>定时器标准外设库应用</a:t>
            </a:r>
            <a:r>
              <a:rPr lang="zh-CN" altLang="en-US" b="1" spc="100" dirty="0" smtClean="0">
                <a:solidFill>
                  <a:sysClr val="window" lastClr="FFFFFF"/>
                </a:solidFill>
                <a:ea typeface="微软雅黑"/>
              </a:rPr>
              <a:t>实例</a:t>
            </a:r>
            <a:endParaRPr kumimoji="0" lang="zh-CN" altLang="en-US" b="1" i="0" u="none" strike="noStrike" kern="1200" cap="none" spc="100" normalizeH="0" baseline="0" noProof="0" dirty="0">
              <a:ln>
                <a:noFill/>
              </a:ln>
              <a:solidFill>
                <a:sysClr val="window" lastClr="FFFFFF"/>
              </a:solidFill>
              <a:effectLst/>
              <a:uLnTx/>
              <a:uFillTx/>
              <a:ea typeface="微软雅黑"/>
            </a:endParaRPr>
          </a:p>
        </p:txBody>
      </p:sp>
      <p:pic>
        <p:nvPicPr>
          <p:cNvPr id="16" name="图片 15" descr="E:\STM32 我的讲义\2018-2019第一学期《嵌入式系统》\嵌入式讲义\通用定时器结构图.png"/>
          <p:cNvPicPr/>
          <p:nvPr/>
        </p:nvPicPr>
        <p:blipFill>
          <a:blip r:embed="rId2">
            <a:extLst>
              <a:ext uri="{28A0092B-C50C-407E-A947-70E740481C1C}">
                <a14:useLocalDpi xmlns:a14="http://schemas.microsoft.com/office/drawing/2010/main" xmlns="" val="0"/>
              </a:ext>
            </a:extLst>
          </a:blip>
          <a:srcRect/>
          <a:stretch>
            <a:fillRect/>
          </a:stretch>
        </p:blipFill>
        <p:spPr>
          <a:xfrm>
            <a:off x="500034" y="500048"/>
            <a:ext cx="8215370" cy="4143404"/>
          </a:xfrm>
          <a:prstGeom prst="rect">
            <a:avLst/>
          </a:prstGeom>
          <a:noFill/>
          <a:ln>
            <a:noFill/>
          </a:ln>
        </p:spPr>
      </p:pic>
    </p:spTree>
    <p:extLst>
      <p:ext uri="{BB962C8B-B14F-4D97-AF65-F5344CB8AC3E}">
        <p14:creationId xmlns:p14="http://schemas.microsoft.com/office/powerpoint/2010/main" xmlns="" val="161823581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39503"/>
            <a:ext cx="631798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6282489"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9.2 </a:t>
            </a:r>
            <a:r>
              <a:rPr lang="zh-CN" altLang="en-US" sz="2400" b="1" dirty="0">
                <a:solidFill>
                  <a:schemeClr val="bg1"/>
                </a:solidFill>
                <a:latin typeface="微软雅黑" pitchFamily="34" charset="-122"/>
                <a:ea typeface="微软雅黑" pitchFamily="34" charset="-122"/>
              </a:rPr>
              <a:t>定时器模块的标准外设库接口函数及应用</a:t>
            </a:r>
            <a:endParaRPr lang="zh-CN" altLang="zh-CN" sz="2400" b="1" dirty="0">
              <a:solidFill>
                <a:schemeClr val="bg1"/>
              </a:solidFill>
              <a:latin typeface="微软雅黑" pitchFamily="34" charset="-122"/>
              <a:ea typeface="微软雅黑" pitchFamily="34" charset="-122"/>
            </a:endParaRPr>
          </a:p>
        </p:txBody>
      </p:sp>
      <p:sp>
        <p:nvSpPr>
          <p:cNvPr id="10" name="圆角矩形 9"/>
          <p:cNvSpPr/>
          <p:nvPr/>
        </p:nvSpPr>
        <p:spPr>
          <a:xfrm>
            <a:off x="3666374" y="1634042"/>
            <a:ext cx="3857954" cy="463354"/>
          </a:xfrm>
          <a:prstGeom prst="roundRect">
            <a:avLst/>
          </a:prstGeom>
          <a:gradFill>
            <a:gsLst>
              <a:gs pos="52000">
                <a:schemeClr val="accent5">
                  <a:lumMod val="60000"/>
                  <a:lumOff val="40000"/>
                </a:schemeClr>
              </a:gs>
              <a:gs pos="100000">
                <a:schemeClr val="accent5">
                  <a:lumMod val="50000"/>
                </a:schemeClr>
              </a:gs>
              <a:gs pos="0">
                <a:schemeClr val="accent4">
                  <a:lumMod val="75000"/>
                </a:schemeClr>
              </a:gs>
            </a:gsLst>
            <a:lin ang="2700000" scaled="1"/>
          </a:gradFill>
          <a:ln w="12700" cap="flat" cmpd="sng" algn="ctr">
            <a:solidFill>
              <a:sysClr val="window" lastClr="FFFFFF"/>
            </a:solidFill>
            <a:prstDash val="solid"/>
          </a:ln>
          <a:effectLst>
            <a:outerShdw blurRad="419100" dist="190500" dir="2700000" sx="90000" sy="90000" algn="tl" rotWithShape="0">
              <a:sysClr val="windowText" lastClr="000000">
                <a:lumMod val="75000"/>
                <a:lumOff val="25000"/>
                <a:alpha val="40000"/>
              </a:sys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800" kern="0">
              <a:solidFill>
                <a:sysClr val="window" lastClr="FFFFFF"/>
              </a:solidFill>
              <a:latin typeface="Franklin Gothic Book"/>
              <a:ea typeface="微软雅黑"/>
            </a:endParaRPr>
          </a:p>
        </p:txBody>
      </p:sp>
      <p:sp>
        <p:nvSpPr>
          <p:cNvPr id="11" name="TextBox 19"/>
          <p:cNvSpPr txBox="1"/>
          <p:nvPr/>
        </p:nvSpPr>
        <p:spPr>
          <a:xfrm>
            <a:off x="3789803" y="1681053"/>
            <a:ext cx="355450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b="1" spc="100" dirty="0">
                <a:solidFill>
                  <a:sysClr val="window" lastClr="FFFFFF"/>
                </a:solidFill>
                <a:ea typeface="微软雅黑"/>
              </a:rPr>
              <a:t>定时器标准外设库接口函数</a:t>
            </a:r>
            <a:endParaRPr kumimoji="0" lang="zh-CN" altLang="en-US" b="1" i="0" u="none" strike="noStrike" kern="1200" cap="none" spc="100" normalizeH="0" baseline="0" noProof="0" dirty="0">
              <a:ln>
                <a:noFill/>
              </a:ln>
              <a:solidFill>
                <a:sysClr val="window" lastClr="FFFFFF"/>
              </a:solidFill>
              <a:effectLst/>
              <a:uLnTx/>
              <a:uFillTx/>
              <a:ea typeface="微软雅黑"/>
            </a:endParaRPr>
          </a:p>
        </p:txBody>
      </p:sp>
      <p:sp>
        <p:nvSpPr>
          <p:cNvPr id="13" name="圆角矩形 12"/>
          <p:cNvSpPr/>
          <p:nvPr/>
        </p:nvSpPr>
        <p:spPr>
          <a:xfrm>
            <a:off x="2951821" y="1636278"/>
            <a:ext cx="755570" cy="463354"/>
          </a:xfrm>
          <a:prstGeom prst="roundRect">
            <a:avLst/>
          </a:prstGeom>
          <a:gradFill>
            <a:gsLst>
              <a:gs pos="52000">
                <a:schemeClr val="accent5">
                  <a:lumMod val="60000"/>
                  <a:lumOff val="40000"/>
                </a:schemeClr>
              </a:gs>
              <a:gs pos="100000">
                <a:schemeClr val="accent5">
                  <a:lumMod val="50000"/>
                </a:schemeClr>
              </a:gs>
              <a:gs pos="0">
                <a:schemeClr val="accent4">
                  <a:lumMod val="75000"/>
                </a:schemeClr>
              </a:gs>
            </a:gsLst>
            <a:lin ang="2700000" scaled="1"/>
          </a:gradFill>
          <a:ln w="12700" cap="flat" cmpd="sng" algn="ctr">
            <a:solidFill>
              <a:sysClr val="window" lastClr="FFFFFF"/>
            </a:solidFill>
            <a:prstDash val="solid"/>
          </a:ln>
          <a:effectLst>
            <a:outerShdw blurRad="419100" dist="190500" dir="2700000" sx="90000" sy="90000" algn="tl" rotWithShape="0">
              <a:sysClr val="windowText" lastClr="000000">
                <a:lumMod val="75000"/>
                <a:lumOff val="25000"/>
                <a:alpha val="40000"/>
              </a:sys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Franklin Gothic Book"/>
              <a:ea typeface="微软雅黑"/>
              <a:cs typeface="+mn-cs"/>
            </a:endParaRPr>
          </a:p>
        </p:txBody>
      </p:sp>
      <p:sp>
        <p:nvSpPr>
          <p:cNvPr id="14" name="TextBox 76"/>
          <p:cNvSpPr txBox="1"/>
          <p:nvPr/>
        </p:nvSpPr>
        <p:spPr>
          <a:xfrm>
            <a:off x="2847008" y="1646241"/>
            <a:ext cx="90146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ysClr val="window" lastClr="FFFFFF"/>
                </a:solidFill>
                <a:effectLst/>
                <a:uLnTx/>
                <a:uFillTx/>
                <a:ea typeface="方正宋黑繁体" panose="03000509000000000000" pitchFamily="65" charset="-122"/>
                <a:cs typeface="Arial Unicode MS" panose="020B0604020202020204" pitchFamily="34" charset="-122"/>
              </a:rPr>
              <a:t> 9.2.1</a:t>
            </a:r>
            <a:endParaRPr kumimoji="0" lang="zh-CN" altLang="en-US" sz="2400" b="1" i="0" u="none" strike="noStrike" kern="1200" cap="none" spc="0" normalizeH="0" baseline="0" noProof="0" dirty="0">
              <a:ln>
                <a:noFill/>
              </a:ln>
              <a:solidFill>
                <a:sysClr val="window" lastClr="FFFFFF"/>
              </a:solidFill>
              <a:effectLst/>
              <a:uLnTx/>
              <a:uFillTx/>
              <a:ea typeface="方正宋黑繁体" panose="03000509000000000000" pitchFamily="65" charset="-122"/>
              <a:cs typeface="Arial Unicode MS" panose="020B0604020202020204" pitchFamily="34" charset="-122"/>
            </a:endParaRPr>
          </a:p>
        </p:txBody>
      </p:sp>
      <p:sp>
        <p:nvSpPr>
          <p:cNvPr id="33" name="圆角矩形 32"/>
          <p:cNvSpPr/>
          <p:nvPr/>
        </p:nvSpPr>
        <p:spPr>
          <a:xfrm>
            <a:off x="3047288" y="2478399"/>
            <a:ext cx="4189008" cy="463354"/>
          </a:xfrm>
          <a:prstGeom prst="roundRect">
            <a:avLst/>
          </a:prstGeom>
          <a:gradFill>
            <a:gsLst>
              <a:gs pos="52000">
                <a:schemeClr val="accent5">
                  <a:lumMod val="60000"/>
                  <a:lumOff val="40000"/>
                </a:schemeClr>
              </a:gs>
              <a:gs pos="100000">
                <a:schemeClr val="accent5">
                  <a:lumMod val="50000"/>
                </a:schemeClr>
              </a:gs>
              <a:gs pos="0">
                <a:schemeClr val="accent4">
                  <a:lumMod val="75000"/>
                </a:schemeClr>
              </a:gs>
            </a:gsLst>
            <a:lin ang="2700000" scaled="1"/>
          </a:gradFill>
          <a:ln w="12700" cap="flat" cmpd="sng" algn="ctr">
            <a:solidFill>
              <a:sysClr val="window" lastClr="FFFFFF"/>
            </a:solidFill>
            <a:prstDash val="solid"/>
          </a:ln>
          <a:effectLst>
            <a:outerShdw blurRad="419100" dist="190500" dir="2700000" sx="90000" sy="90000" algn="tl" rotWithShape="0">
              <a:sysClr val="windowText" lastClr="000000">
                <a:lumMod val="75000"/>
                <a:lumOff val="25000"/>
                <a:alpha val="40000"/>
              </a:sys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800" kern="0">
              <a:solidFill>
                <a:sysClr val="window" lastClr="FFFFFF"/>
              </a:solidFill>
              <a:latin typeface="Franklin Gothic Book"/>
              <a:ea typeface="微软雅黑"/>
            </a:endParaRPr>
          </a:p>
        </p:txBody>
      </p:sp>
      <p:sp>
        <p:nvSpPr>
          <p:cNvPr id="34" name="TextBox 19"/>
          <p:cNvSpPr txBox="1"/>
          <p:nvPr/>
        </p:nvSpPr>
        <p:spPr>
          <a:xfrm>
            <a:off x="3170717" y="2525410"/>
            <a:ext cx="406557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b="1" spc="100" dirty="0">
                <a:solidFill>
                  <a:sysClr val="window" lastClr="FFFFFF"/>
                </a:solidFill>
                <a:ea typeface="微软雅黑"/>
              </a:rPr>
              <a:t>定时器标准外设库配置过程</a:t>
            </a:r>
            <a:endParaRPr kumimoji="0" lang="zh-CN" altLang="en-US" b="1" i="0" u="none" strike="noStrike" kern="1200" cap="none" spc="100" normalizeH="0" baseline="0" noProof="0" dirty="0">
              <a:ln>
                <a:noFill/>
              </a:ln>
              <a:solidFill>
                <a:sysClr val="window" lastClr="FFFFFF"/>
              </a:solidFill>
              <a:effectLst/>
              <a:uLnTx/>
              <a:uFillTx/>
              <a:ea typeface="微软雅黑"/>
            </a:endParaRPr>
          </a:p>
        </p:txBody>
      </p:sp>
      <p:sp>
        <p:nvSpPr>
          <p:cNvPr id="35" name="圆角矩形 34"/>
          <p:cNvSpPr/>
          <p:nvPr/>
        </p:nvSpPr>
        <p:spPr>
          <a:xfrm>
            <a:off x="2332735" y="2480635"/>
            <a:ext cx="755570" cy="463354"/>
          </a:xfrm>
          <a:prstGeom prst="roundRect">
            <a:avLst/>
          </a:prstGeom>
          <a:gradFill>
            <a:gsLst>
              <a:gs pos="52000">
                <a:schemeClr val="accent5">
                  <a:lumMod val="60000"/>
                  <a:lumOff val="40000"/>
                </a:schemeClr>
              </a:gs>
              <a:gs pos="100000">
                <a:schemeClr val="accent5">
                  <a:lumMod val="50000"/>
                </a:schemeClr>
              </a:gs>
              <a:gs pos="0">
                <a:schemeClr val="accent4">
                  <a:lumMod val="75000"/>
                </a:schemeClr>
              </a:gs>
            </a:gsLst>
            <a:lin ang="2700000" scaled="1"/>
          </a:gradFill>
          <a:ln w="12700" cap="flat" cmpd="sng" algn="ctr">
            <a:solidFill>
              <a:sysClr val="window" lastClr="FFFFFF"/>
            </a:solidFill>
            <a:prstDash val="solid"/>
          </a:ln>
          <a:effectLst>
            <a:outerShdw blurRad="419100" dist="190500" dir="2700000" sx="90000" sy="90000" algn="tl" rotWithShape="0">
              <a:sysClr val="windowText" lastClr="000000">
                <a:lumMod val="75000"/>
                <a:lumOff val="25000"/>
                <a:alpha val="40000"/>
              </a:sys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Franklin Gothic Book"/>
              <a:ea typeface="微软雅黑"/>
              <a:cs typeface="+mn-cs"/>
            </a:endParaRPr>
          </a:p>
        </p:txBody>
      </p:sp>
      <p:sp>
        <p:nvSpPr>
          <p:cNvPr id="36" name="TextBox 76"/>
          <p:cNvSpPr txBox="1"/>
          <p:nvPr/>
        </p:nvSpPr>
        <p:spPr>
          <a:xfrm>
            <a:off x="2227922" y="2490598"/>
            <a:ext cx="90146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ysClr val="window" lastClr="FFFFFF"/>
                </a:solidFill>
                <a:effectLst/>
                <a:uLnTx/>
                <a:uFillTx/>
                <a:ea typeface="方正宋黑繁体" panose="03000509000000000000" pitchFamily="65" charset="-122"/>
                <a:cs typeface="Arial Unicode MS" panose="020B0604020202020204" pitchFamily="34" charset="-122"/>
              </a:rPr>
              <a:t> 9.2.2</a:t>
            </a:r>
            <a:endParaRPr kumimoji="0" lang="zh-CN" altLang="en-US" sz="2400" b="1" i="0" u="none" strike="noStrike" kern="1200" cap="none" spc="0" normalizeH="0" baseline="0" noProof="0" dirty="0">
              <a:ln>
                <a:noFill/>
              </a:ln>
              <a:solidFill>
                <a:sysClr val="window" lastClr="FFFFFF"/>
              </a:solidFill>
              <a:effectLst/>
              <a:uLnTx/>
              <a:uFillTx/>
              <a:ea typeface="方正宋黑繁体" panose="03000509000000000000" pitchFamily="65" charset="-122"/>
              <a:cs typeface="Arial Unicode MS" panose="020B0604020202020204" pitchFamily="34" charset="-122"/>
            </a:endParaRPr>
          </a:p>
        </p:txBody>
      </p:sp>
      <p:sp>
        <p:nvSpPr>
          <p:cNvPr id="37" name="圆角矩形 36"/>
          <p:cNvSpPr/>
          <p:nvPr/>
        </p:nvSpPr>
        <p:spPr>
          <a:xfrm>
            <a:off x="2403034" y="3402304"/>
            <a:ext cx="4473222" cy="463354"/>
          </a:xfrm>
          <a:prstGeom prst="roundRect">
            <a:avLst/>
          </a:prstGeom>
          <a:gradFill>
            <a:gsLst>
              <a:gs pos="52000">
                <a:schemeClr val="accent5">
                  <a:lumMod val="60000"/>
                  <a:lumOff val="40000"/>
                </a:schemeClr>
              </a:gs>
              <a:gs pos="100000">
                <a:schemeClr val="accent5">
                  <a:lumMod val="50000"/>
                </a:schemeClr>
              </a:gs>
              <a:gs pos="0">
                <a:schemeClr val="accent4">
                  <a:lumMod val="75000"/>
                </a:schemeClr>
              </a:gs>
            </a:gsLst>
            <a:lin ang="2700000" scaled="1"/>
          </a:gradFill>
          <a:ln w="12700" cap="flat" cmpd="sng" algn="ctr">
            <a:solidFill>
              <a:sysClr val="window" lastClr="FFFFFF"/>
            </a:solidFill>
            <a:prstDash val="solid"/>
          </a:ln>
          <a:effectLst>
            <a:outerShdw blurRad="419100" dist="190500" dir="2700000" sx="90000" sy="90000" algn="tl" rotWithShape="0">
              <a:sysClr val="windowText" lastClr="000000">
                <a:lumMod val="75000"/>
                <a:lumOff val="25000"/>
                <a:alpha val="40000"/>
              </a:sys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800" kern="0">
              <a:solidFill>
                <a:sysClr val="window" lastClr="FFFFFF"/>
              </a:solidFill>
              <a:latin typeface="Franklin Gothic Book"/>
              <a:ea typeface="微软雅黑"/>
            </a:endParaRPr>
          </a:p>
        </p:txBody>
      </p:sp>
      <p:sp>
        <p:nvSpPr>
          <p:cNvPr id="38" name="TextBox 19"/>
          <p:cNvSpPr txBox="1"/>
          <p:nvPr/>
        </p:nvSpPr>
        <p:spPr>
          <a:xfrm>
            <a:off x="2526463" y="3449315"/>
            <a:ext cx="499786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b="1" spc="100" dirty="0">
                <a:solidFill>
                  <a:sysClr val="window" lastClr="FFFFFF"/>
                </a:solidFill>
                <a:ea typeface="微软雅黑"/>
              </a:rPr>
              <a:t>定时器标准外设库应用</a:t>
            </a:r>
            <a:r>
              <a:rPr lang="zh-CN" altLang="en-US" b="1" spc="100" dirty="0" smtClean="0">
                <a:solidFill>
                  <a:sysClr val="window" lastClr="FFFFFF"/>
                </a:solidFill>
                <a:ea typeface="微软雅黑"/>
              </a:rPr>
              <a:t>实例</a:t>
            </a:r>
            <a:endParaRPr kumimoji="0" lang="zh-CN" altLang="en-US" b="1" i="0" u="none" strike="noStrike" kern="1200" cap="none" spc="100" normalizeH="0" baseline="0" noProof="0" dirty="0">
              <a:ln>
                <a:noFill/>
              </a:ln>
              <a:solidFill>
                <a:sysClr val="window" lastClr="FFFFFF"/>
              </a:solidFill>
              <a:effectLst/>
              <a:uLnTx/>
              <a:uFillTx/>
              <a:ea typeface="微软雅黑"/>
            </a:endParaRPr>
          </a:p>
        </p:txBody>
      </p:sp>
      <p:sp>
        <p:nvSpPr>
          <p:cNvPr id="39" name="圆角矩形 38"/>
          <p:cNvSpPr/>
          <p:nvPr/>
        </p:nvSpPr>
        <p:spPr>
          <a:xfrm>
            <a:off x="1688481" y="3404540"/>
            <a:ext cx="755570" cy="463354"/>
          </a:xfrm>
          <a:prstGeom prst="roundRect">
            <a:avLst/>
          </a:prstGeom>
          <a:gradFill>
            <a:gsLst>
              <a:gs pos="52000">
                <a:schemeClr val="accent5">
                  <a:lumMod val="60000"/>
                  <a:lumOff val="40000"/>
                </a:schemeClr>
              </a:gs>
              <a:gs pos="100000">
                <a:schemeClr val="accent5">
                  <a:lumMod val="50000"/>
                </a:schemeClr>
              </a:gs>
              <a:gs pos="0">
                <a:schemeClr val="accent4">
                  <a:lumMod val="75000"/>
                </a:schemeClr>
              </a:gs>
            </a:gsLst>
            <a:lin ang="2700000" scaled="1"/>
          </a:gradFill>
          <a:ln w="12700" cap="flat" cmpd="sng" algn="ctr">
            <a:solidFill>
              <a:sysClr val="window" lastClr="FFFFFF"/>
            </a:solidFill>
            <a:prstDash val="solid"/>
          </a:ln>
          <a:effectLst>
            <a:outerShdw blurRad="419100" dist="190500" dir="2700000" sx="90000" sy="90000" algn="tl" rotWithShape="0">
              <a:sysClr val="windowText" lastClr="000000">
                <a:lumMod val="75000"/>
                <a:lumOff val="25000"/>
                <a:alpha val="40000"/>
              </a:sys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Franklin Gothic Book"/>
              <a:ea typeface="微软雅黑"/>
              <a:cs typeface="+mn-cs"/>
            </a:endParaRPr>
          </a:p>
        </p:txBody>
      </p:sp>
      <p:sp>
        <p:nvSpPr>
          <p:cNvPr id="40" name="TextBox 76"/>
          <p:cNvSpPr txBox="1"/>
          <p:nvPr/>
        </p:nvSpPr>
        <p:spPr>
          <a:xfrm>
            <a:off x="1583668" y="3414503"/>
            <a:ext cx="90146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ysClr val="window" lastClr="FFFFFF"/>
                </a:solidFill>
                <a:effectLst/>
                <a:uLnTx/>
                <a:uFillTx/>
                <a:ea typeface="方正宋黑繁体" panose="03000509000000000000" pitchFamily="65" charset="-122"/>
                <a:cs typeface="Arial Unicode MS" panose="020B0604020202020204" pitchFamily="34" charset="-122"/>
              </a:rPr>
              <a:t> 9.3.3</a:t>
            </a:r>
            <a:endParaRPr kumimoji="0" lang="zh-CN" altLang="en-US" sz="2400" b="1" i="0" u="none" strike="noStrike" kern="1200" cap="none" spc="0" normalizeH="0" baseline="0" noProof="0" dirty="0">
              <a:ln>
                <a:noFill/>
              </a:ln>
              <a:solidFill>
                <a:sysClr val="window" lastClr="FFFFFF"/>
              </a:solidFill>
              <a:effectLst/>
              <a:uLnTx/>
              <a:uFillTx/>
              <a:ea typeface="方正宋黑繁体" panose="03000509000000000000" pitchFamily="65" charset="-122"/>
              <a:cs typeface="Arial Unicode MS" panose="020B0604020202020204" pitchFamily="34" charset="-122"/>
            </a:endParaRPr>
          </a:p>
        </p:txBody>
      </p:sp>
    </p:spTree>
    <p:extLst>
      <p:ext uri="{BB962C8B-B14F-4D97-AF65-F5344CB8AC3E}">
        <p14:creationId xmlns:p14="http://schemas.microsoft.com/office/powerpoint/2010/main" xmlns="" val="161823581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70008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9.2.1 </a:t>
            </a:r>
            <a:r>
              <a:rPr lang="zh-CN" altLang="en-US" sz="2400" b="1" dirty="0">
                <a:solidFill>
                  <a:schemeClr val="bg1"/>
                </a:solidFill>
              </a:rPr>
              <a:t>定时器标准外设库接口函数</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133616" y="1959682"/>
            <a:ext cx="3438384" cy="2862322"/>
          </a:xfrm>
          <a:prstGeom prst="rect">
            <a:avLst/>
          </a:prstGeom>
        </p:spPr>
        <p:txBody>
          <a:bodyPr wrap="square">
            <a:spAutoFit/>
          </a:bodyPr>
          <a:lstStyle/>
          <a:p>
            <a:pPr>
              <a:lnSpc>
                <a:spcPct val="125000"/>
              </a:lnSpc>
            </a:pPr>
            <a:r>
              <a:rPr lang="en-US" altLang="zh-CN" b="1" dirty="0" err="1" smtClean="0"/>
              <a:t>typedef</a:t>
            </a:r>
            <a:r>
              <a:rPr lang="en-US" altLang="zh-CN" b="1" dirty="0" smtClean="0"/>
              <a:t> </a:t>
            </a:r>
            <a:r>
              <a:rPr lang="en-US" altLang="zh-CN" b="1" dirty="0" err="1"/>
              <a:t>struct</a:t>
            </a:r>
            <a:endParaRPr lang="en-US" altLang="zh-CN" b="1" dirty="0"/>
          </a:p>
          <a:p>
            <a:pPr>
              <a:lnSpc>
                <a:spcPct val="125000"/>
              </a:lnSpc>
            </a:pPr>
            <a:r>
              <a:rPr lang="en-US" altLang="zh-CN" b="1" dirty="0"/>
              <a:t>{</a:t>
            </a:r>
          </a:p>
          <a:p>
            <a:pPr>
              <a:lnSpc>
                <a:spcPct val="125000"/>
              </a:lnSpc>
            </a:pPr>
            <a:r>
              <a:rPr lang="en-US" altLang="zh-CN" b="1" dirty="0"/>
              <a:t>  uint16_t </a:t>
            </a:r>
            <a:r>
              <a:rPr lang="en-US" altLang="zh-CN" b="1" dirty="0" err="1"/>
              <a:t>TIM_Prescaler</a:t>
            </a:r>
            <a:r>
              <a:rPr lang="en-US" altLang="zh-CN" b="1" dirty="0"/>
              <a:t>;   </a:t>
            </a:r>
          </a:p>
          <a:p>
            <a:pPr>
              <a:lnSpc>
                <a:spcPct val="125000"/>
              </a:lnSpc>
            </a:pPr>
            <a:r>
              <a:rPr lang="en-US" altLang="zh-CN" b="1" dirty="0"/>
              <a:t>  uint16_t </a:t>
            </a:r>
            <a:r>
              <a:rPr lang="en-US" altLang="zh-CN" b="1" dirty="0" err="1"/>
              <a:t>TIM_CounterMode</a:t>
            </a:r>
            <a:r>
              <a:rPr lang="en-US" altLang="zh-CN" b="1" dirty="0"/>
              <a:t>;      </a:t>
            </a:r>
          </a:p>
          <a:p>
            <a:pPr>
              <a:lnSpc>
                <a:spcPct val="125000"/>
              </a:lnSpc>
            </a:pPr>
            <a:r>
              <a:rPr lang="en-US" altLang="zh-CN" b="1" dirty="0"/>
              <a:t>  uint16_t </a:t>
            </a:r>
            <a:r>
              <a:rPr lang="en-US" altLang="zh-CN" b="1" dirty="0" err="1"/>
              <a:t>TIM_Period</a:t>
            </a:r>
            <a:r>
              <a:rPr lang="en-US" altLang="zh-CN" b="1" dirty="0"/>
              <a:t>;          </a:t>
            </a:r>
          </a:p>
          <a:p>
            <a:pPr>
              <a:lnSpc>
                <a:spcPct val="125000"/>
              </a:lnSpc>
            </a:pPr>
            <a:r>
              <a:rPr lang="en-US" altLang="zh-CN" b="1" dirty="0"/>
              <a:t>  uint16_t </a:t>
            </a:r>
            <a:r>
              <a:rPr lang="en-US" altLang="zh-CN" b="1" dirty="0" err="1"/>
              <a:t>TIM_ClockDivision</a:t>
            </a:r>
            <a:r>
              <a:rPr lang="en-US" altLang="zh-CN" b="1" dirty="0"/>
              <a:t>;   </a:t>
            </a:r>
          </a:p>
          <a:p>
            <a:pPr>
              <a:lnSpc>
                <a:spcPct val="125000"/>
              </a:lnSpc>
            </a:pPr>
            <a:r>
              <a:rPr lang="en-US" altLang="zh-CN" b="1" dirty="0"/>
              <a:t>  uint8_t </a:t>
            </a:r>
            <a:r>
              <a:rPr lang="en-US" altLang="zh-CN" b="1" dirty="0" err="1"/>
              <a:t>TIM_RepetitionCounter</a:t>
            </a:r>
            <a:r>
              <a:rPr lang="en-US" altLang="zh-CN" b="1" dirty="0"/>
              <a:t>; </a:t>
            </a:r>
          </a:p>
          <a:p>
            <a:pPr>
              <a:lnSpc>
                <a:spcPct val="125000"/>
              </a:lnSpc>
            </a:pPr>
            <a:r>
              <a:rPr lang="en-US" altLang="zh-CN" b="1" dirty="0"/>
              <a:t>} </a:t>
            </a:r>
            <a:r>
              <a:rPr lang="en-US" altLang="zh-CN" b="1" dirty="0" err="1"/>
              <a:t>TIM_TimeBaseInitTypeDef</a:t>
            </a:r>
            <a:r>
              <a:rPr lang="en-US" altLang="zh-CN" b="1" dirty="0"/>
              <a:t>;  </a:t>
            </a:r>
          </a:p>
        </p:txBody>
      </p:sp>
      <p:sp>
        <p:nvSpPr>
          <p:cNvPr id="3" name="矩形 2"/>
          <p:cNvSpPr/>
          <p:nvPr/>
        </p:nvSpPr>
        <p:spPr>
          <a:xfrm>
            <a:off x="5400092" y="406932"/>
            <a:ext cx="2972568" cy="369332"/>
          </a:xfrm>
          <a:prstGeom prst="rect">
            <a:avLst/>
          </a:prstGeom>
        </p:spPr>
        <p:txBody>
          <a:bodyPr wrap="square">
            <a:spAutoFit/>
          </a:bodyPr>
          <a:lstStyle/>
          <a:p>
            <a:r>
              <a:rPr lang="en-US" altLang="zh-CN" b="1" dirty="0">
                <a:solidFill>
                  <a:srgbClr val="C00000"/>
                </a:solidFill>
              </a:rPr>
              <a:t> </a:t>
            </a:r>
            <a:r>
              <a:rPr lang="en-US" altLang="zh-CN" b="1" dirty="0" err="1">
                <a:solidFill>
                  <a:srgbClr val="C00000"/>
                </a:solidFill>
              </a:rPr>
              <a:t>TIM_TimeBaseInit</a:t>
            </a:r>
            <a:r>
              <a:rPr lang="en-US" altLang="zh-CN" b="1" dirty="0">
                <a:solidFill>
                  <a:srgbClr val="C00000"/>
                </a:solidFill>
              </a:rPr>
              <a:t>()</a:t>
            </a:r>
            <a:r>
              <a:rPr lang="zh-CN" altLang="en-US" b="1" dirty="0">
                <a:solidFill>
                  <a:srgbClr val="C00000"/>
                </a:solidFill>
              </a:rPr>
              <a:t>库函数</a:t>
            </a:r>
            <a:endParaRPr lang="zh-CN" altLang="en-US" dirty="0">
              <a:solidFill>
                <a:srgbClr val="C00000"/>
              </a:solidFill>
            </a:endParaRPr>
          </a:p>
        </p:txBody>
      </p:sp>
      <p:sp>
        <p:nvSpPr>
          <p:cNvPr id="7" name="矩形 6"/>
          <p:cNvSpPr/>
          <p:nvPr/>
        </p:nvSpPr>
        <p:spPr>
          <a:xfrm>
            <a:off x="389541" y="1052364"/>
            <a:ext cx="4938543" cy="369332"/>
          </a:xfrm>
          <a:prstGeom prst="rect">
            <a:avLst/>
          </a:prstGeom>
        </p:spPr>
        <p:txBody>
          <a:bodyPr wrap="square">
            <a:spAutoFit/>
          </a:bodyPr>
          <a:lstStyle/>
          <a:p>
            <a:r>
              <a:rPr lang="zh-CN" altLang="en-US" b="1" dirty="0">
                <a:solidFill>
                  <a:prstClr val="black"/>
                </a:solidFill>
              </a:rPr>
              <a:t>用于定时器</a:t>
            </a:r>
            <a:r>
              <a:rPr lang="en-US" altLang="zh-CN" b="1" dirty="0" err="1">
                <a:solidFill>
                  <a:prstClr val="black"/>
                </a:solidFill>
              </a:rPr>
              <a:t>TIMx</a:t>
            </a:r>
            <a:r>
              <a:rPr lang="zh-CN" altLang="en-US" b="1" dirty="0">
                <a:solidFill>
                  <a:prstClr val="black"/>
                </a:solidFill>
              </a:rPr>
              <a:t>的参数</a:t>
            </a:r>
            <a:r>
              <a:rPr lang="zh-CN" altLang="en-US" b="1" dirty="0" smtClean="0">
                <a:solidFill>
                  <a:prstClr val="black"/>
                </a:solidFill>
              </a:rPr>
              <a:t>初始化，函数原型：</a:t>
            </a:r>
            <a:endParaRPr lang="zh-CN" altLang="en-US" dirty="0"/>
          </a:p>
        </p:txBody>
      </p:sp>
      <p:sp>
        <p:nvSpPr>
          <p:cNvPr id="8" name="矩形 7"/>
          <p:cNvSpPr/>
          <p:nvPr/>
        </p:nvSpPr>
        <p:spPr>
          <a:xfrm>
            <a:off x="273741" y="1491630"/>
            <a:ext cx="8596515" cy="400110"/>
          </a:xfrm>
          <a:prstGeom prst="rect">
            <a:avLst/>
          </a:prstGeom>
        </p:spPr>
        <p:txBody>
          <a:bodyPr wrap="square">
            <a:spAutoFit/>
          </a:bodyPr>
          <a:lstStyle/>
          <a:p>
            <a:pPr lvl="0">
              <a:lnSpc>
                <a:spcPct val="125000"/>
              </a:lnSpc>
            </a:pPr>
            <a:r>
              <a:rPr lang="en-US" altLang="zh-CN" sz="1600" b="1" dirty="0">
                <a:solidFill>
                  <a:prstClr val="black"/>
                </a:solidFill>
              </a:rPr>
              <a:t>void </a:t>
            </a:r>
            <a:r>
              <a:rPr lang="en-US" altLang="zh-CN" sz="1600" b="1" dirty="0" err="1">
                <a:solidFill>
                  <a:prstClr val="black"/>
                </a:solidFill>
              </a:rPr>
              <a:t>TIM_TimeBaseInit</a:t>
            </a:r>
            <a:r>
              <a:rPr lang="en-US" altLang="zh-CN" sz="1600" b="1" dirty="0">
                <a:solidFill>
                  <a:prstClr val="black"/>
                </a:solidFill>
              </a:rPr>
              <a:t>(</a:t>
            </a:r>
            <a:r>
              <a:rPr lang="en-US" altLang="zh-CN" sz="1600" b="1" dirty="0" err="1">
                <a:solidFill>
                  <a:prstClr val="black"/>
                </a:solidFill>
              </a:rPr>
              <a:t>TIM_TypeDef</a:t>
            </a:r>
            <a:r>
              <a:rPr lang="en-US" altLang="zh-CN" sz="1600" b="1" dirty="0">
                <a:solidFill>
                  <a:prstClr val="black"/>
                </a:solidFill>
              </a:rPr>
              <a:t>* </a:t>
            </a:r>
            <a:r>
              <a:rPr lang="en-US" altLang="zh-CN" sz="1600" b="1" dirty="0" err="1">
                <a:solidFill>
                  <a:prstClr val="black"/>
                </a:solidFill>
              </a:rPr>
              <a:t>TIMx</a:t>
            </a:r>
            <a:r>
              <a:rPr lang="en-US" altLang="zh-CN" sz="1600" b="1" dirty="0">
                <a:solidFill>
                  <a:prstClr val="black"/>
                </a:solidFill>
              </a:rPr>
              <a:t>, </a:t>
            </a:r>
            <a:r>
              <a:rPr lang="en-US" altLang="zh-CN" sz="1600" b="1" dirty="0" err="1">
                <a:solidFill>
                  <a:prstClr val="black"/>
                </a:solidFill>
              </a:rPr>
              <a:t>TIM_TimeBaseInitTypeDef</a:t>
            </a:r>
            <a:r>
              <a:rPr lang="en-US" altLang="zh-CN" sz="1600" b="1" dirty="0">
                <a:solidFill>
                  <a:prstClr val="black"/>
                </a:solidFill>
              </a:rPr>
              <a:t>* </a:t>
            </a:r>
            <a:r>
              <a:rPr lang="en-US" altLang="zh-CN" sz="1600" b="1" dirty="0" err="1">
                <a:solidFill>
                  <a:prstClr val="black"/>
                </a:solidFill>
              </a:rPr>
              <a:t>TIM_TimeBaseInitStruct</a:t>
            </a:r>
            <a:r>
              <a:rPr lang="en-US" altLang="zh-CN" sz="1600" b="1" dirty="0">
                <a:solidFill>
                  <a:prstClr val="black"/>
                </a:solidFill>
              </a:rPr>
              <a:t>);</a:t>
            </a:r>
          </a:p>
        </p:txBody>
      </p:sp>
      <p:sp>
        <p:nvSpPr>
          <p:cNvPr id="9" name="矩形 8"/>
          <p:cNvSpPr/>
          <p:nvPr/>
        </p:nvSpPr>
        <p:spPr>
          <a:xfrm>
            <a:off x="3131840" y="1989152"/>
            <a:ext cx="3456384" cy="43858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pPr>
            <a:r>
              <a:rPr lang="zh-CN" altLang="en-US" b="1" dirty="0">
                <a:solidFill>
                  <a:prstClr val="black"/>
                </a:solidFill>
              </a:rPr>
              <a:t>定义在</a:t>
            </a:r>
            <a:r>
              <a:rPr lang="en-US" altLang="zh-CN" b="1" dirty="0">
                <a:solidFill>
                  <a:prstClr val="black"/>
                </a:solidFill>
              </a:rPr>
              <a:t>stm32f10x_tim.h</a:t>
            </a:r>
            <a:r>
              <a:rPr lang="zh-CN" altLang="en-US" b="1" dirty="0">
                <a:solidFill>
                  <a:prstClr val="black"/>
                </a:solidFill>
              </a:rPr>
              <a:t>头文件</a:t>
            </a:r>
            <a:r>
              <a:rPr lang="zh-CN" altLang="en-US" b="1" dirty="0" smtClean="0">
                <a:solidFill>
                  <a:prstClr val="black"/>
                </a:solidFill>
              </a:rPr>
              <a:t>中</a:t>
            </a:r>
            <a:endParaRPr lang="zh-CN" altLang="en-US" b="1" dirty="0">
              <a:solidFill>
                <a:prstClr val="black"/>
              </a:solidFill>
            </a:endParaRPr>
          </a:p>
        </p:txBody>
      </p:sp>
      <p:sp>
        <p:nvSpPr>
          <p:cNvPr id="10" name="右箭头 9"/>
          <p:cNvSpPr/>
          <p:nvPr/>
        </p:nvSpPr>
        <p:spPr>
          <a:xfrm rot="10800000">
            <a:off x="2678792" y="2100430"/>
            <a:ext cx="360040" cy="219291"/>
          </a:xfrm>
          <a:prstGeom prst="rightArrow">
            <a:avLst/>
          </a:prstGeom>
          <a:solidFill>
            <a:schemeClr val="accent5">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11" name="圆角矩形标注 10"/>
          <p:cNvSpPr/>
          <p:nvPr/>
        </p:nvSpPr>
        <p:spPr>
          <a:xfrm>
            <a:off x="4752020" y="2823778"/>
            <a:ext cx="2880320" cy="864096"/>
          </a:xfrm>
          <a:prstGeom prst="wedgeRoundRectCallout">
            <a:avLst>
              <a:gd name="adj1" fmla="val -88861"/>
              <a:gd name="adj2" fmla="val -4164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600" b="1" dirty="0" err="1"/>
              <a:t>TIMx</a:t>
            </a:r>
            <a:r>
              <a:rPr lang="zh-CN" altLang="en-US" sz="1600" b="1" dirty="0"/>
              <a:t>预分频寄存器</a:t>
            </a:r>
            <a:r>
              <a:rPr lang="en-US" altLang="zh-CN" sz="1600" b="1" dirty="0" err="1"/>
              <a:t>TIMx_PSC</a:t>
            </a:r>
            <a:r>
              <a:rPr lang="zh-CN" altLang="en-US" sz="1600" b="1" dirty="0"/>
              <a:t>的值，数值上等于</a:t>
            </a:r>
            <a:r>
              <a:rPr lang="en-US" altLang="zh-CN" sz="1600" b="1" dirty="0" err="1"/>
              <a:t>TIMx</a:t>
            </a:r>
            <a:r>
              <a:rPr lang="zh-CN" altLang="en-US" sz="1600" b="1" dirty="0"/>
              <a:t>计数器</a:t>
            </a:r>
            <a:r>
              <a:rPr lang="en-US" altLang="zh-CN" sz="1600" b="1" dirty="0" err="1"/>
              <a:t>TIMxCNT</a:t>
            </a:r>
            <a:r>
              <a:rPr lang="zh-CN" altLang="en-US" sz="1600" b="1" dirty="0"/>
              <a:t>的预分频系数减</a:t>
            </a:r>
            <a:r>
              <a:rPr lang="en-US" altLang="zh-CN" sz="1600" b="1" dirty="0"/>
              <a:t>1</a:t>
            </a:r>
            <a:endParaRPr lang="zh-CN" altLang="en-US" sz="1600" b="1" dirty="0" smtClean="0"/>
          </a:p>
        </p:txBody>
      </p:sp>
      <p:sp>
        <p:nvSpPr>
          <p:cNvPr id="15" name="圆角矩形标注 14"/>
          <p:cNvSpPr/>
          <p:nvPr/>
        </p:nvSpPr>
        <p:spPr>
          <a:xfrm>
            <a:off x="5230332" y="4227934"/>
            <a:ext cx="1789940" cy="594070"/>
          </a:xfrm>
          <a:prstGeom prst="wedgeRoundRectCallout">
            <a:avLst>
              <a:gd name="adj1" fmla="val -90747"/>
              <a:gd name="adj2" fmla="val -40420"/>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b="1" dirty="0"/>
              <a:t>为</a:t>
            </a:r>
            <a:r>
              <a:rPr lang="en-US" altLang="zh-CN" sz="1600" b="1" dirty="0"/>
              <a:t>TIM1</a:t>
            </a:r>
            <a:r>
              <a:rPr lang="zh-CN" altLang="en-US" sz="1600" b="1" dirty="0"/>
              <a:t>和</a:t>
            </a:r>
            <a:r>
              <a:rPr lang="en-US" altLang="zh-CN" sz="1600" b="1" dirty="0"/>
              <a:t>TIM8</a:t>
            </a:r>
            <a:r>
              <a:rPr lang="zh-CN" altLang="en-US" sz="1600" b="1" dirty="0"/>
              <a:t>高级定时器所特有</a:t>
            </a:r>
            <a:endParaRPr lang="zh-CN" altLang="en-US" sz="1600" b="1" dirty="0" smtClean="0"/>
          </a:p>
        </p:txBody>
      </p:sp>
    </p:spTree>
    <p:extLst>
      <p:ext uri="{BB962C8B-B14F-4D97-AF65-F5344CB8AC3E}">
        <p14:creationId xmlns:p14="http://schemas.microsoft.com/office/powerpoint/2010/main" xmlns="" val="32679221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76"/>
          <p:cNvSpPr txBox="1"/>
          <p:nvPr/>
        </p:nvSpPr>
        <p:spPr>
          <a:xfrm>
            <a:off x="2847008" y="1646241"/>
            <a:ext cx="90146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ysClr val="window" lastClr="FFFFFF"/>
                </a:solidFill>
                <a:effectLst/>
                <a:uLnTx/>
                <a:uFillTx/>
                <a:ea typeface="方正宋黑繁体" panose="03000509000000000000" pitchFamily="65" charset="-122"/>
                <a:cs typeface="Arial Unicode MS" panose="020B0604020202020204" pitchFamily="34" charset="-122"/>
              </a:rPr>
              <a:t> 9.2.1</a:t>
            </a:r>
            <a:endParaRPr kumimoji="0" lang="zh-CN" altLang="en-US" sz="2400" b="1" i="0" u="none" strike="noStrike" kern="1200" cap="none" spc="0" normalizeH="0" baseline="0" noProof="0" dirty="0">
              <a:ln>
                <a:noFill/>
              </a:ln>
              <a:solidFill>
                <a:sysClr val="window" lastClr="FFFFFF"/>
              </a:solidFill>
              <a:effectLst/>
              <a:uLnTx/>
              <a:uFillTx/>
              <a:ea typeface="方正宋黑繁体" panose="03000509000000000000" pitchFamily="65" charset="-122"/>
              <a:cs typeface="Arial Unicode MS" panose="020B0604020202020204" pitchFamily="34" charset="-122"/>
            </a:endParaRPr>
          </a:p>
        </p:txBody>
      </p:sp>
      <p:sp>
        <p:nvSpPr>
          <p:cNvPr id="38" name="TextBox 19"/>
          <p:cNvSpPr txBox="1"/>
          <p:nvPr/>
        </p:nvSpPr>
        <p:spPr>
          <a:xfrm>
            <a:off x="2526463" y="3449315"/>
            <a:ext cx="499786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b="1" spc="100" dirty="0">
                <a:solidFill>
                  <a:sysClr val="window" lastClr="FFFFFF"/>
                </a:solidFill>
                <a:ea typeface="微软雅黑"/>
              </a:rPr>
              <a:t>定时器标准外设库应用</a:t>
            </a:r>
            <a:r>
              <a:rPr lang="zh-CN" altLang="en-US" b="1" spc="100" dirty="0" smtClean="0">
                <a:solidFill>
                  <a:sysClr val="window" lastClr="FFFFFF"/>
                </a:solidFill>
                <a:ea typeface="微软雅黑"/>
              </a:rPr>
              <a:t>实例</a:t>
            </a:r>
            <a:endParaRPr kumimoji="0" lang="zh-CN" altLang="en-US" b="1" i="0" u="none" strike="noStrike" kern="1200" cap="none" spc="100" normalizeH="0" baseline="0" noProof="0" dirty="0">
              <a:ln>
                <a:noFill/>
              </a:ln>
              <a:solidFill>
                <a:sysClr val="window" lastClr="FFFFFF"/>
              </a:solidFill>
              <a:effectLst/>
              <a:uLnTx/>
              <a:uFillTx/>
              <a:ea typeface="微软雅黑"/>
            </a:endParaRPr>
          </a:p>
        </p:txBody>
      </p:sp>
      <p:pic>
        <p:nvPicPr>
          <p:cNvPr id="243714" name="Picture 2"/>
          <p:cNvPicPr>
            <a:picLocks noChangeAspect="1" noChangeArrowheads="1"/>
          </p:cNvPicPr>
          <p:nvPr/>
        </p:nvPicPr>
        <p:blipFill>
          <a:blip r:embed="rId2"/>
          <a:srcRect/>
          <a:stretch>
            <a:fillRect/>
          </a:stretch>
        </p:blipFill>
        <p:spPr bwMode="auto">
          <a:xfrm>
            <a:off x="214282" y="571486"/>
            <a:ext cx="8501090" cy="1295400"/>
          </a:xfrm>
          <a:prstGeom prst="rect">
            <a:avLst/>
          </a:prstGeom>
          <a:noFill/>
          <a:ln w="9525">
            <a:noFill/>
            <a:miter lim="800000"/>
            <a:headEnd/>
            <a:tailEnd/>
          </a:ln>
          <a:effectLst/>
        </p:spPr>
      </p:pic>
      <p:pic>
        <p:nvPicPr>
          <p:cNvPr id="243715" name="Picture 3"/>
          <p:cNvPicPr>
            <a:picLocks noChangeAspect="1" noChangeArrowheads="1"/>
          </p:cNvPicPr>
          <p:nvPr/>
        </p:nvPicPr>
        <p:blipFill>
          <a:blip r:embed="rId3"/>
          <a:srcRect/>
          <a:stretch>
            <a:fillRect/>
          </a:stretch>
        </p:blipFill>
        <p:spPr bwMode="auto">
          <a:xfrm>
            <a:off x="214282" y="2000246"/>
            <a:ext cx="4943475" cy="542925"/>
          </a:xfrm>
          <a:prstGeom prst="rect">
            <a:avLst/>
          </a:prstGeom>
          <a:noFill/>
          <a:ln w="9525">
            <a:noFill/>
            <a:miter lim="800000"/>
            <a:headEnd/>
            <a:tailEnd/>
          </a:ln>
          <a:effectLst/>
        </p:spPr>
      </p:pic>
    </p:spTree>
    <p:extLst>
      <p:ext uri="{BB962C8B-B14F-4D97-AF65-F5344CB8AC3E}">
        <p14:creationId xmlns:p14="http://schemas.microsoft.com/office/powerpoint/2010/main" xmlns="" val="161823581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76"/>
          <p:cNvSpPr txBox="1"/>
          <p:nvPr/>
        </p:nvSpPr>
        <p:spPr>
          <a:xfrm>
            <a:off x="2847008" y="1646241"/>
            <a:ext cx="90146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ysClr val="window" lastClr="FFFFFF"/>
                </a:solidFill>
                <a:effectLst/>
                <a:uLnTx/>
                <a:uFillTx/>
                <a:ea typeface="方正宋黑繁体" panose="03000509000000000000" pitchFamily="65" charset="-122"/>
                <a:cs typeface="Arial Unicode MS" panose="020B0604020202020204" pitchFamily="34" charset="-122"/>
              </a:rPr>
              <a:t> 9.2.1</a:t>
            </a:r>
            <a:endParaRPr kumimoji="0" lang="zh-CN" altLang="en-US" sz="2400" b="1" i="0" u="none" strike="noStrike" kern="1200" cap="none" spc="0" normalizeH="0" baseline="0" noProof="0" dirty="0">
              <a:ln>
                <a:noFill/>
              </a:ln>
              <a:solidFill>
                <a:sysClr val="window" lastClr="FFFFFF"/>
              </a:solidFill>
              <a:effectLst/>
              <a:uLnTx/>
              <a:uFillTx/>
              <a:ea typeface="方正宋黑繁体" panose="03000509000000000000" pitchFamily="65" charset="-122"/>
              <a:cs typeface="Arial Unicode MS" panose="020B0604020202020204" pitchFamily="34" charset="-122"/>
            </a:endParaRPr>
          </a:p>
        </p:txBody>
      </p:sp>
      <p:pic>
        <p:nvPicPr>
          <p:cNvPr id="244738" name="Picture 2"/>
          <p:cNvPicPr>
            <a:picLocks noChangeAspect="1" noChangeArrowheads="1"/>
          </p:cNvPicPr>
          <p:nvPr/>
        </p:nvPicPr>
        <p:blipFill>
          <a:blip r:embed="rId2"/>
          <a:srcRect/>
          <a:stretch>
            <a:fillRect/>
          </a:stretch>
        </p:blipFill>
        <p:spPr bwMode="auto">
          <a:xfrm>
            <a:off x="500034" y="1285866"/>
            <a:ext cx="8058150" cy="12573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571472" y="500048"/>
            <a:ext cx="4943475" cy="542925"/>
          </a:xfrm>
          <a:prstGeom prst="rect">
            <a:avLst/>
          </a:prstGeom>
          <a:noFill/>
          <a:ln w="9525">
            <a:noFill/>
            <a:miter lim="800000"/>
            <a:headEnd/>
            <a:tailEnd/>
          </a:ln>
          <a:effectLst/>
        </p:spPr>
      </p:pic>
      <p:sp>
        <p:nvSpPr>
          <p:cNvPr id="6" name="矩形 5"/>
          <p:cNvSpPr/>
          <p:nvPr/>
        </p:nvSpPr>
        <p:spPr>
          <a:xfrm>
            <a:off x="357158" y="3071816"/>
            <a:ext cx="2031325" cy="461665"/>
          </a:xfrm>
          <a:prstGeom prst="rect">
            <a:avLst/>
          </a:prstGeom>
        </p:spPr>
        <p:txBody>
          <a:bodyPr wrap="none">
            <a:spAutoFit/>
          </a:bodyPr>
          <a:lstStyle/>
          <a:p>
            <a:r>
              <a:rPr lang="zh-CN" altLang="en-US" sz="2400" dirty="0" smtClean="0">
                <a:latin typeface="+mn-ea"/>
              </a:rPr>
              <a:t>见后面的解释</a:t>
            </a:r>
          </a:p>
        </p:txBody>
      </p:sp>
    </p:spTree>
    <p:extLst>
      <p:ext uri="{BB962C8B-B14F-4D97-AF65-F5344CB8AC3E}">
        <p14:creationId xmlns:p14="http://schemas.microsoft.com/office/powerpoint/2010/main" xmlns="" val="1618235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339503"/>
            <a:ext cx="319949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107504" y="381893"/>
            <a:ext cx="303172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2.3 Cortex-M3</a:t>
            </a:r>
            <a:r>
              <a:rPr lang="zh-CN" altLang="en-US" sz="2400" b="1" dirty="0">
                <a:solidFill>
                  <a:schemeClr val="bg1"/>
                </a:solidFill>
                <a:latin typeface="微软雅黑" pitchFamily="34" charset="-122"/>
                <a:ea typeface="微软雅黑" pitchFamily="34" charset="-122"/>
              </a:rPr>
              <a:t>内核</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示 8"/>
          <p:cNvGraphicFramePr/>
          <p:nvPr>
            <p:extLst>
              <p:ext uri="{D42A27DB-BD31-4B8C-83A1-F6EECF244321}">
                <p14:modId xmlns="" xmlns:p14="http://schemas.microsoft.com/office/powerpoint/2010/main" val="244572549"/>
              </p:ext>
            </p:extLst>
          </p:nvPr>
        </p:nvGraphicFramePr>
        <p:xfrm>
          <a:off x="755576" y="843558"/>
          <a:ext cx="7488832" cy="3919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46477168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500166" y="785800"/>
            <a:ext cx="5402313" cy="369332"/>
          </a:xfrm>
          <a:prstGeom prst="rect">
            <a:avLst/>
          </a:prstGeom>
        </p:spPr>
        <p:txBody>
          <a:bodyPr wrap="none">
            <a:spAutoFit/>
          </a:bodyPr>
          <a:lstStyle/>
          <a:p>
            <a:r>
              <a:rPr lang="en-US" altLang="zh-CN" b="1" dirty="0" err="1" smtClean="0">
                <a:solidFill>
                  <a:prstClr val="black"/>
                </a:solidFill>
              </a:rPr>
              <a:t>TIM_CounterMode</a:t>
            </a:r>
            <a:r>
              <a:rPr lang="zh-CN" altLang="en-US" b="1" dirty="0" smtClean="0">
                <a:solidFill>
                  <a:prstClr val="black"/>
                </a:solidFill>
              </a:rPr>
              <a:t>：</a:t>
            </a:r>
            <a:r>
              <a:rPr lang="en-US" altLang="zh-CN" b="1" dirty="0" err="1"/>
              <a:t>TIMx</a:t>
            </a:r>
            <a:r>
              <a:rPr lang="zh-CN" altLang="zh-CN" b="1" dirty="0"/>
              <a:t>计数器</a:t>
            </a:r>
            <a:r>
              <a:rPr lang="en-US" altLang="zh-CN" b="1" dirty="0" err="1"/>
              <a:t>TIMxCNT</a:t>
            </a:r>
            <a:r>
              <a:rPr lang="zh-CN" altLang="zh-CN" b="1" dirty="0"/>
              <a:t>的计数模式</a:t>
            </a:r>
            <a:endParaRPr lang="zh-CN" altLang="en-US" b="1" dirty="0"/>
          </a:p>
        </p:txBody>
      </p:sp>
      <p:sp>
        <p:nvSpPr>
          <p:cNvPr id="10" name="矩形 9"/>
          <p:cNvSpPr/>
          <p:nvPr/>
        </p:nvSpPr>
        <p:spPr>
          <a:xfrm>
            <a:off x="793271" y="1279899"/>
            <a:ext cx="2664296" cy="44301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err="1" smtClean="0"/>
              <a:t>TIM_CounterMode_Up</a:t>
            </a:r>
            <a:endParaRPr lang="zh-CN" altLang="en-US" b="1" dirty="0" smtClean="0"/>
          </a:p>
        </p:txBody>
      </p:sp>
      <p:sp>
        <p:nvSpPr>
          <p:cNvPr id="14" name="矩形 13"/>
          <p:cNvSpPr/>
          <p:nvPr/>
        </p:nvSpPr>
        <p:spPr>
          <a:xfrm>
            <a:off x="3457567" y="1279899"/>
            <a:ext cx="4644516" cy="750500"/>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zh-CN" altLang="en-US" b="1" dirty="0"/>
              <a:t>向上计数模式，从</a:t>
            </a:r>
            <a:r>
              <a:rPr lang="en-US" altLang="zh-CN" b="1" dirty="0"/>
              <a:t>0</a:t>
            </a:r>
            <a:r>
              <a:rPr lang="zh-CN" altLang="en-US" b="1" dirty="0"/>
              <a:t>递增，计到</a:t>
            </a:r>
            <a:r>
              <a:rPr lang="en-US" altLang="zh-CN" b="1" dirty="0" err="1"/>
              <a:t>TIMx_ARR</a:t>
            </a:r>
            <a:r>
              <a:rPr lang="zh-CN" altLang="en-US" b="1" dirty="0"/>
              <a:t>计数器的自动装载值，并产生计数溢出脉冲</a:t>
            </a:r>
            <a:endParaRPr lang="zh-CN" altLang="en-US" b="1" dirty="0" smtClean="0">
              <a:solidFill>
                <a:srgbClr val="C00000"/>
              </a:solidFill>
            </a:endParaRPr>
          </a:p>
        </p:txBody>
      </p:sp>
      <p:sp>
        <p:nvSpPr>
          <p:cNvPr id="15" name="矩形 14"/>
          <p:cNvSpPr/>
          <p:nvPr/>
        </p:nvSpPr>
        <p:spPr>
          <a:xfrm>
            <a:off x="793271" y="2138413"/>
            <a:ext cx="2664296" cy="432048"/>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err="1"/>
              <a:t>TIM_CounterMode_Down</a:t>
            </a:r>
            <a:endParaRPr lang="zh-CN" altLang="en-US" b="1" dirty="0" smtClean="0"/>
          </a:p>
        </p:txBody>
      </p:sp>
      <p:sp>
        <p:nvSpPr>
          <p:cNvPr id="16" name="矩形 15"/>
          <p:cNvSpPr/>
          <p:nvPr/>
        </p:nvSpPr>
        <p:spPr>
          <a:xfrm>
            <a:off x="3457567" y="2136413"/>
            <a:ext cx="4644516" cy="773623"/>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zh-CN" altLang="en-US" b="1" dirty="0"/>
              <a:t>向下计数模式，从</a:t>
            </a:r>
            <a:r>
              <a:rPr lang="en-US" altLang="zh-CN" b="1" dirty="0" err="1"/>
              <a:t>TIMx_ARR</a:t>
            </a:r>
            <a:r>
              <a:rPr lang="zh-CN" altLang="en-US" b="1" dirty="0"/>
              <a:t>计数器的自动装载值递减，计到</a:t>
            </a:r>
            <a:r>
              <a:rPr lang="en-US" altLang="zh-CN" b="1" dirty="0"/>
              <a:t>0</a:t>
            </a:r>
            <a:r>
              <a:rPr lang="zh-CN" altLang="en-US" b="1" dirty="0"/>
              <a:t>，并产生计数溢出脉冲</a:t>
            </a:r>
          </a:p>
        </p:txBody>
      </p:sp>
      <p:sp>
        <p:nvSpPr>
          <p:cNvPr id="17" name="矩形 16"/>
          <p:cNvSpPr/>
          <p:nvPr/>
        </p:nvSpPr>
        <p:spPr>
          <a:xfrm>
            <a:off x="780086" y="3062248"/>
            <a:ext cx="3650851" cy="432048"/>
          </a:xfrm>
          <a:prstGeom prst="rect">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a:t>TIM_CounterMode_CenterAligned1</a:t>
            </a:r>
            <a:endParaRPr lang="zh-CN" altLang="en-US" b="1" dirty="0" smtClean="0"/>
          </a:p>
        </p:txBody>
      </p:sp>
      <p:sp>
        <p:nvSpPr>
          <p:cNvPr id="18" name="矩形 17"/>
          <p:cNvSpPr/>
          <p:nvPr/>
        </p:nvSpPr>
        <p:spPr>
          <a:xfrm>
            <a:off x="4429637" y="3061965"/>
            <a:ext cx="3665190" cy="432048"/>
          </a:xfrm>
          <a:prstGeom prst="rect">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zh-CN" altLang="en-US" b="1" dirty="0"/>
              <a:t>中央对齐模式</a:t>
            </a:r>
            <a:r>
              <a:rPr lang="en-US" altLang="zh-CN" b="1" dirty="0"/>
              <a:t>1</a:t>
            </a:r>
            <a:r>
              <a:rPr lang="zh-CN" altLang="en-US" b="1" dirty="0"/>
              <a:t>计数模式</a:t>
            </a:r>
            <a:endParaRPr lang="zh-CN" altLang="en-US" b="1" dirty="0" smtClean="0">
              <a:solidFill>
                <a:srgbClr val="C00000"/>
              </a:solidFill>
            </a:endParaRPr>
          </a:p>
        </p:txBody>
      </p:sp>
      <p:sp>
        <p:nvSpPr>
          <p:cNvPr id="19" name="矩形 18"/>
          <p:cNvSpPr/>
          <p:nvPr/>
        </p:nvSpPr>
        <p:spPr>
          <a:xfrm>
            <a:off x="780583" y="3494013"/>
            <a:ext cx="3649054" cy="432048"/>
          </a:xfrm>
          <a:prstGeom prst="rect">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a:t>TIM_CounterMode_CenterAligned2</a:t>
            </a:r>
            <a:endParaRPr lang="zh-CN" altLang="en-US" b="1" dirty="0" smtClean="0"/>
          </a:p>
        </p:txBody>
      </p:sp>
      <p:sp>
        <p:nvSpPr>
          <p:cNvPr id="20" name="矩形 19"/>
          <p:cNvSpPr/>
          <p:nvPr/>
        </p:nvSpPr>
        <p:spPr>
          <a:xfrm>
            <a:off x="4429638" y="3487039"/>
            <a:ext cx="3665188" cy="439874"/>
          </a:xfrm>
          <a:prstGeom prst="rect">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zh-CN" altLang="en-US" b="1" dirty="0"/>
              <a:t>中央对齐模式</a:t>
            </a:r>
            <a:r>
              <a:rPr lang="en-US" altLang="zh-CN" b="1" dirty="0"/>
              <a:t>2</a:t>
            </a:r>
            <a:r>
              <a:rPr lang="zh-CN" altLang="en-US" b="1" dirty="0"/>
              <a:t>计数模式</a:t>
            </a:r>
            <a:endParaRPr lang="zh-CN" altLang="en-US" b="1" dirty="0" smtClean="0"/>
          </a:p>
        </p:txBody>
      </p:sp>
      <p:sp>
        <p:nvSpPr>
          <p:cNvPr id="24" name="矩形 23"/>
          <p:cNvSpPr/>
          <p:nvPr/>
        </p:nvSpPr>
        <p:spPr>
          <a:xfrm>
            <a:off x="780583" y="3917296"/>
            <a:ext cx="3656312" cy="432048"/>
          </a:xfrm>
          <a:prstGeom prst="rect">
            <a:avLst/>
          </a:prstGeom>
          <a:solidFill>
            <a:schemeClr val="accent2">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smtClean="0"/>
              <a:t>TIM_CounterMode_CenterAligned3</a:t>
            </a:r>
            <a:endParaRPr lang="zh-CN" altLang="en-US" b="1" dirty="0" smtClean="0"/>
          </a:p>
        </p:txBody>
      </p:sp>
      <p:sp>
        <p:nvSpPr>
          <p:cNvPr id="25" name="矩形 24"/>
          <p:cNvSpPr/>
          <p:nvPr/>
        </p:nvSpPr>
        <p:spPr>
          <a:xfrm>
            <a:off x="4429638" y="3910322"/>
            <a:ext cx="3665188" cy="439874"/>
          </a:xfrm>
          <a:prstGeom prst="rect">
            <a:avLst/>
          </a:prstGeom>
          <a:solidFill>
            <a:schemeClr val="accent2">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zh-CN" altLang="en-US" b="1" dirty="0"/>
              <a:t>中央对齐</a:t>
            </a:r>
            <a:r>
              <a:rPr lang="zh-CN" altLang="en-US" b="1" dirty="0" smtClean="0"/>
              <a:t>模式</a:t>
            </a:r>
            <a:r>
              <a:rPr lang="en-US" altLang="zh-CN" b="1" dirty="0" smtClean="0"/>
              <a:t>3</a:t>
            </a:r>
            <a:r>
              <a:rPr lang="zh-CN" altLang="en-US" b="1" dirty="0" smtClean="0"/>
              <a:t>计数</a:t>
            </a:r>
            <a:r>
              <a:rPr lang="zh-CN" altLang="en-US" b="1" dirty="0"/>
              <a:t>模式</a:t>
            </a:r>
            <a:endParaRPr lang="zh-CN" altLang="en-US" b="1" dirty="0" smtClean="0"/>
          </a:p>
        </p:txBody>
      </p:sp>
    </p:spTree>
    <p:extLst>
      <p:ext uri="{BB962C8B-B14F-4D97-AF65-F5344CB8AC3E}">
        <p14:creationId xmlns:p14="http://schemas.microsoft.com/office/powerpoint/2010/main" xmlns="" val="209822430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右箭头 36"/>
          <p:cNvSpPr/>
          <p:nvPr/>
        </p:nvSpPr>
        <p:spPr>
          <a:xfrm>
            <a:off x="571472" y="1428742"/>
            <a:ext cx="8136904" cy="684076"/>
          </a:xfrm>
          <a:prstGeom prst="rightArrow">
            <a:avLst/>
          </a:prstGeom>
          <a:solidFill>
            <a:schemeClr val="accent2">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453570" y="2400850"/>
            <a:ext cx="6372708" cy="2169825"/>
          </a:xfrm>
          <a:prstGeom prst="rect">
            <a:avLst/>
          </a:prstGeom>
        </p:spPr>
        <p:txBody>
          <a:bodyPr wrap="square">
            <a:spAutoFit/>
          </a:bodyPr>
          <a:lstStyle/>
          <a:p>
            <a:pPr marL="285750" lvl="0" indent="-285750">
              <a:lnSpc>
                <a:spcPct val="125000"/>
              </a:lnSpc>
              <a:buBlip>
                <a:blip r:embed="rId2"/>
              </a:buBlip>
            </a:pPr>
            <a:r>
              <a:rPr lang="zh-CN" altLang="en-US" b="1" dirty="0">
                <a:solidFill>
                  <a:prstClr val="black"/>
                </a:solidFill>
              </a:rPr>
              <a:t>中央对齐模式</a:t>
            </a:r>
            <a:r>
              <a:rPr lang="en-US" altLang="zh-CN" b="1" dirty="0">
                <a:solidFill>
                  <a:prstClr val="black"/>
                </a:solidFill>
              </a:rPr>
              <a:t>1</a:t>
            </a:r>
            <a:r>
              <a:rPr lang="zh-CN" altLang="en-US" b="1" dirty="0">
                <a:solidFill>
                  <a:prstClr val="black"/>
                </a:solidFill>
              </a:rPr>
              <a:t>计数器交替地向上和向下计数，输出比较中断标志位，只在计数器</a:t>
            </a:r>
            <a:r>
              <a:rPr lang="zh-CN" altLang="en-US" b="1" dirty="0">
                <a:solidFill>
                  <a:srgbClr val="C00000"/>
                </a:solidFill>
              </a:rPr>
              <a:t>向下</a:t>
            </a:r>
            <a:r>
              <a:rPr lang="zh-CN" altLang="en-US" b="1" dirty="0">
                <a:solidFill>
                  <a:prstClr val="black"/>
                </a:solidFill>
              </a:rPr>
              <a:t>计数时被设置；</a:t>
            </a:r>
            <a:endParaRPr lang="en-US" altLang="zh-CN" b="1" dirty="0">
              <a:solidFill>
                <a:prstClr val="black"/>
              </a:solidFill>
            </a:endParaRPr>
          </a:p>
          <a:p>
            <a:pPr marL="285750" lvl="0" indent="-285750">
              <a:lnSpc>
                <a:spcPct val="125000"/>
              </a:lnSpc>
              <a:buBlip>
                <a:blip r:embed="rId2"/>
              </a:buBlip>
            </a:pPr>
            <a:r>
              <a:rPr lang="zh-CN" altLang="en-US" b="1" dirty="0">
                <a:solidFill>
                  <a:prstClr val="black"/>
                </a:solidFill>
              </a:rPr>
              <a:t>中央对齐模式</a:t>
            </a:r>
            <a:r>
              <a:rPr lang="en-US" altLang="zh-CN" b="1" dirty="0">
                <a:solidFill>
                  <a:prstClr val="black"/>
                </a:solidFill>
              </a:rPr>
              <a:t>2</a:t>
            </a:r>
            <a:r>
              <a:rPr lang="zh-CN" altLang="en-US" b="1" dirty="0">
                <a:solidFill>
                  <a:prstClr val="black"/>
                </a:solidFill>
              </a:rPr>
              <a:t>计数器交替地向上和向下计数，输出比较中断标志位，只在计数器</a:t>
            </a:r>
            <a:r>
              <a:rPr lang="zh-CN" altLang="en-US" b="1" dirty="0">
                <a:solidFill>
                  <a:srgbClr val="C00000"/>
                </a:solidFill>
              </a:rPr>
              <a:t>向上</a:t>
            </a:r>
            <a:r>
              <a:rPr lang="zh-CN" altLang="en-US" b="1" dirty="0">
                <a:solidFill>
                  <a:prstClr val="black"/>
                </a:solidFill>
              </a:rPr>
              <a:t>计数时被设置；</a:t>
            </a:r>
            <a:endParaRPr lang="en-US" altLang="zh-CN" b="1" dirty="0">
              <a:solidFill>
                <a:prstClr val="black"/>
              </a:solidFill>
            </a:endParaRPr>
          </a:p>
          <a:p>
            <a:pPr marL="285750" lvl="0" indent="-285750">
              <a:lnSpc>
                <a:spcPct val="125000"/>
              </a:lnSpc>
              <a:buBlip>
                <a:blip r:embed="rId2"/>
              </a:buBlip>
            </a:pPr>
            <a:r>
              <a:rPr lang="zh-CN" altLang="en-US" b="1" dirty="0">
                <a:solidFill>
                  <a:prstClr val="black"/>
                </a:solidFill>
              </a:rPr>
              <a:t>中央对齐模式</a:t>
            </a:r>
            <a:r>
              <a:rPr lang="en-US" altLang="zh-CN" b="1" dirty="0">
                <a:solidFill>
                  <a:prstClr val="black"/>
                </a:solidFill>
              </a:rPr>
              <a:t>3</a:t>
            </a:r>
            <a:r>
              <a:rPr lang="zh-CN" altLang="en-US" b="1" dirty="0">
                <a:solidFill>
                  <a:prstClr val="black"/>
                </a:solidFill>
              </a:rPr>
              <a:t>计数器交替地向上和向下计数，输出比较中断标志位，在计数器</a:t>
            </a:r>
            <a:r>
              <a:rPr lang="zh-CN" altLang="en-US" b="1" dirty="0">
                <a:solidFill>
                  <a:srgbClr val="C00000"/>
                </a:solidFill>
              </a:rPr>
              <a:t>向下和向上</a:t>
            </a:r>
            <a:r>
              <a:rPr lang="zh-CN" altLang="en-US" b="1" dirty="0">
                <a:solidFill>
                  <a:prstClr val="black"/>
                </a:solidFill>
              </a:rPr>
              <a:t>计数时均可被设置。</a:t>
            </a:r>
          </a:p>
        </p:txBody>
      </p:sp>
      <p:sp>
        <p:nvSpPr>
          <p:cNvPr id="8" name="矩形 7"/>
          <p:cNvSpPr/>
          <p:nvPr/>
        </p:nvSpPr>
        <p:spPr>
          <a:xfrm>
            <a:off x="500034" y="428610"/>
            <a:ext cx="3234518" cy="369332"/>
          </a:xfrm>
          <a:prstGeom prst="rect">
            <a:avLst/>
          </a:prstGeom>
        </p:spPr>
        <p:txBody>
          <a:bodyPr wrap="square">
            <a:spAutoFit/>
          </a:bodyPr>
          <a:lstStyle/>
          <a:p>
            <a:pPr algn="ctr"/>
            <a:r>
              <a:rPr lang="en-US" altLang="zh-CN" b="1" dirty="0">
                <a:solidFill>
                  <a:prstClr val="black"/>
                </a:solidFill>
              </a:rPr>
              <a:t>3</a:t>
            </a:r>
            <a:r>
              <a:rPr lang="zh-CN" altLang="en-US" b="1" dirty="0">
                <a:solidFill>
                  <a:prstClr val="black"/>
                </a:solidFill>
              </a:rPr>
              <a:t>种中央对齐计数模式</a:t>
            </a:r>
            <a:endParaRPr lang="zh-CN" altLang="en-US" dirty="0"/>
          </a:p>
        </p:txBody>
      </p:sp>
      <p:sp>
        <p:nvSpPr>
          <p:cNvPr id="30" name="圆角矩形 29"/>
          <p:cNvSpPr/>
          <p:nvPr/>
        </p:nvSpPr>
        <p:spPr>
          <a:xfrm>
            <a:off x="975900" y="1271409"/>
            <a:ext cx="720080" cy="1022660"/>
          </a:xfrm>
          <a:prstGeom prst="roundRect">
            <a:avLst/>
          </a:prstGeom>
          <a:solidFill>
            <a:schemeClr val="accent5">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lvl="0"/>
            <a:r>
              <a:rPr lang="zh-CN" altLang="zh-CN" sz="1600" b="1" dirty="0"/>
              <a:t>从</a:t>
            </a:r>
            <a:r>
              <a:rPr lang="en-US" altLang="zh-CN" sz="1600" b="1" dirty="0"/>
              <a:t>0</a:t>
            </a:r>
            <a:r>
              <a:rPr lang="zh-CN" altLang="zh-CN" sz="1600" b="1" dirty="0"/>
              <a:t>递增</a:t>
            </a:r>
            <a:endParaRPr lang="zh-CN" altLang="zh-CN" sz="1600" dirty="0"/>
          </a:p>
        </p:txBody>
      </p:sp>
      <p:sp>
        <p:nvSpPr>
          <p:cNvPr id="31" name="圆角矩形 30"/>
          <p:cNvSpPr/>
          <p:nvPr/>
        </p:nvSpPr>
        <p:spPr>
          <a:xfrm>
            <a:off x="1919545" y="1271409"/>
            <a:ext cx="1656184" cy="1022660"/>
          </a:xfrm>
          <a:prstGeom prst="roundRect">
            <a:avLst/>
          </a:prstGeom>
          <a:solidFill>
            <a:schemeClr val="accent5">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lvl="0"/>
            <a:r>
              <a:rPr lang="zh-CN" altLang="zh-CN" sz="1600" b="1" dirty="0"/>
              <a:t>计到</a:t>
            </a:r>
            <a:r>
              <a:rPr lang="en-US" altLang="zh-CN" sz="1600" b="1" dirty="0" err="1"/>
              <a:t>TIMx_ARR</a:t>
            </a:r>
            <a:r>
              <a:rPr lang="zh-CN" altLang="zh-CN" sz="1600" b="1" dirty="0"/>
              <a:t>计数器的自动装载值</a:t>
            </a:r>
            <a:endParaRPr lang="zh-CN" altLang="zh-CN" sz="1600" dirty="0"/>
          </a:p>
        </p:txBody>
      </p:sp>
      <p:sp>
        <p:nvSpPr>
          <p:cNvPr id="32" name="圆角矩形 31"/>
          <p:cNvSpPr/>
          <p:nvPr/>
        </p:nvSpPr>
        <p:spPr>
          <a:xfrm>
            <a:off x="3799294" y="1271409"/>
            <a:ext cx="905942" cy="1022660"/>
          </a:xfrm>
          <a:prstGeom prst="roundRect">
            <a:avLst/>
          </a:prstGeom>
          <a:solidFill>
            <a:schemeClr val="accent5">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lvl="0" algn="ctr"/>
            <a:r>
              <a:rPr lang="zh-CN" altLang="en-US" sz="1600" b="1" dirty="0"/>
              <a:t>产生计数溢出脉冲</a:t>
            </a:r>
            <a:endParaRPr lang="zh-CN" altLang="en-US" sz="1600" dirty="0"/>
          </a:p>
        </p:txBody>
      </p:sp>
      <p:sp>
        <p:nvSpPr>
          <p:cNvPr id="33" name="圆角矩形 32"/>
          <p:cNvSpPr/>
          <p:nvPr/>
        </p:nvSpPr>
        <p:spPr>
          <a:xfrm>
            <a:off x="4928800" y="1271409"/>
            <a:ext cx="1980220" cy="1022660"/>
          </a:xfrm>
          <a:prstGeom prst="roundRect">
            <a:avLst/>
          </a:prstGeom>
          <a:solidFill>
            <a:schemeClr val="accent5">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lvl="0"/>
            <a:r>
              <a:rPr lang="zh-CN" altLang="zh-CN" sz="1600" b="1" dirty="0"/>
              <a:t>从</a:t>
            </a:r>
            <a:r>
              <a:rPr lang="en-US" altLang="zh-CN" sz="1600" b="1" dirty="0" err="1"/>
              <a:t>TIMx_ARR</a:t>
            </a:r>
            <a:r>
              <a:rPr lang="zh-CN" altLang="zh-CN" sz="1600" b="1" dirty="0"/>
              <a:t>计数器的自动装载值递减，计到</a:t>
            </a:r>
            <a:r>
              <a:rPr lang="en-US" altLang="zh-CN" sz="1600" b="1" dirty="0"/>
              <a:t>0</a:t>
            </a:r>
            <a:r>
              <a:rPr lang="zh-CN" altLang="zh-CN" sz="1600" b="1" dirty="0"/>
              <a:t>，并产生计数溢出脉冲</a:t>
            </a:r>
            <a:endParaRPr lang="zh-CN" altLang="zh-CN" sz="1600" dirty="0"/>
          </a:p>
        </p:txBody>
      </p:sp>
      <p:sp>
        <p:nvSpPr>
          <p:cNvPr id="36" name="圆角矩形 35"/>
          <p:cNvSpPr/>
          <p:nvPr/>
        </p:nvSpPr>
        <p:spPr>
          <a:xfrm>
            <a:off x="7132584" y="1271409"/>
            <a:ext cx="963724" cy="1022660"/>
          </a:xfrm>
          <a:prstGeom prst="roundRect">
            <a:avLst/>
          </a:prstGeom>
          <a:solidFill>
            <a:schemeClr val="accent5">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lvl="0"/>
            <a:r>
              <a:rPr lang="zh-CN" altLang="zh-CN" sz="1600" b="1" dirty="0"/>
              <a:t>又从</a:t>
            </a:r>
            <a:r>
              <a:rPr lang="en-US" altLang="zh-CN" sz="1600" b="1" dirty="0"/>
              <a:t>0</a:t>
            </a:r>
            <a:r>
              <a:rPr lang="zh-CN" altLang="zh-CN" sz="1600" b="1" dirty="0"/>
              <a:t>开始循环计数</a:t>
            </a:r>
            <a:endParaRPr lang="zh-CN" altLang="zh-CN" sz="1600" dirty="0"/>
          </a:p>
        </p:txBody>
      </p:sp>
    </p:spTree>
    <p:extLst>
      <p:ext uri="{BB962C8B-B14F-4D97-AF65-F5344CB8AC3E}">
        <p14:creationId xmlns:p14="http://schemas.microsoft.com/office/powerpoint/2010/main" xmlns="" val="23687791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70008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9.2.1 </a:t>
            </a:r>
            <a:r>
              <a:rPr lang="zh-CN" altLang="en-US" sz="2400" b="1" dirty="0">
                <a:solidFill>
                  <a:schemeClr val="bg1"/>
                </a:solidFill>
              </a:rPr>
              <a:t>定时器标准外设库接口函数</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5544108" y="1059582"/>
            <a:ext cx="3438384" cy="3554819"/>
          </a:xfrm>
          <a:prstGeom prst="rect">
            <a:avLst/>
          </a:prstGeom>
        </p:spPr>
        <p:txBody>
          <a:bodyPr wrap="square">
            <a:spAutoFit/>
          </a:bodyPr>
          <a:lstStyle/>
          <a:p>
            <a:pPr>
              <a:lnSpc>
                <a:spcPct val="125000"/>
              </a:lnSpc>
            </a:pPr>
            <a:r>
              <a:rPr lang="en-US" altLang="zh-CN" sz="2000" b="1" dirty="0" err="1" smtClean="0"/>
              <a:t>typedef</a:t>
            </a:r>
            <a:r>
              <a:rPr lang="en-US" altLang="zh-CN" sz="2000" b="1" dirty="0" smtClean="0"/>
              <a:t> </a:t>
            </a:r>
            <a:r>
              <a:rPr lang="en-US" altLang="zh-CN" sz="2000" b="1" dirty="0" err="1"/>
              <a:t>struct</a:t>
            </a:r>
            <a:endParaRPr lang="en-US" altLang="zh-CN" sz="2000" b="1" dirty="0"/>
          </a:p>
          <a:p>
            <a:pPr>
              <a:lnSpc>
                <a:spcPct val="125000"/>
              </a:lnSpc>
            </a:pPr>
            <a:r>
              <a:rPr lang="en-US" altLang="zh-CN" sz="2000" b="1" dirty="0"/>
              <a:t>{</a:t>
            </a:r>
          </a:p>
          <a:p>
            <a:pPr>
              <a:lnSpc>
                <a:spcPct val="125000"/>
              </a:lnSpc>
            </a:pPr>
            <a:r>
              <a:rPr lang="en-US" altLang="zh-CN" sz="2000" b="1" dirty="0"/>
              <a:t>  uint16_t </a:t>
            </a:r>
            <a:r>
              <a:rPr lang="en-US" altLang="zh-CN" sz="2000" b="1" dirty="0" err="1"/>
              <a:t>TIM_Prescaler</a:t>
            </a:r>
            <a:r>
              <a:rPr lang="en-US" altLang="zh-CN" sz="2000" b="1" dirty="0"/>
              <a:t>;   </a:t>
            </a:r>
          </a:p>
          <a:p>
            <a:pPr>
              <a:lnSpc>
                <a:spcPct val="125000"/>
              </a:lnSpc>
            </a:pPr>
            <a:r>
              <a:rPr lang="en-US" altLang="zh-CN" sz="2000" b="1" dirty="0"/>
              <a:t>  uint16_t </a:t>
            </a:r>
            <a:r>
              <a:rPr lang="en-US" altLang="zh-CN" sz="2000" b="1" dirty="0" err="1"/>
              <a:t>TIM_CounterMode</a:t>
            </a:r>
            <a:r>
              <a:rPr lang="en-US" altLang="zh-CN" sz="2000" b="1" dirty="0"/>
              <a:t>;      </a:t>
            </a:r>
          </a:p>
          <a:p>
            <a:pPr>
              <a:lnSpc>
                <a:spcPct val="125000"/>
              </a:lnSpc>
            </a:pPr>
            <a:r>
              <a:rPr lang="en-US" altLang="zh-CN" sz="2000" b="1" dirty="0"/>
              <a:t>  </a:t>
            </a:r>
            <a:r>
              <a:rPr lang="en-US" altLang="zh-CN" sz="2000" b="1" dirty="0">
                <a:solidFill>
                  <a:schemeClr val="accent5">
                    <a:lumMod val="75000"/>
                  </a:schemeClr>
                </a:solidFill>
              </a:rPr>
              <a:t>uint16_t </a:t>
            </a:r>
            <a:r>
              <a:rPr lang="en-US" altLang="zh-CN" sz="2000" b="1" dirty="0" err="1">
                <a:solidFill>
                  <a:schemeClr val="accent5">
                    <a:lumMod val="75000"/>
                  </a:schemeClr>
                </a:solidFill>
              </a:rPr>
              <a:t>TIM_Period</a:t>
            </a:r>
            <a:r>
              <a:rPr lang="en-US" altLang="zh-CN" sz="2000" b="1" dirty="0">
                <a:solidFill>
                  <a:schemeClr val="accent5">
                    <a:lumMod val="75000"/>
                  </a:schemeClr>
                </a:solidFill>
              </a:rPr>
              <a:t>;          </a:t>
            </a:r>
          </a:p>
          <a:p>
            <a:pPr>
              <a:lnSpc>
                <a:spcPct val="125000"/>
              </a:lnSpc>
            </a:pPr>
            <a:r>
              <a:rPr lang="en-US" altLang="zh-CN" sz="2000" b="1" dirty="0"/>
              <a:t>  uint16_t </a:t>
            </a:r>
            <a:r>
              <a:rPr lang="en-US" altLang="zh-CN" sz="2000" b="1" dirty="0" err="1"/>
              <a:t>TIM_ClockDivision</a:t>
            </a:r>
            <a:r>
              <a:rPr lang="en-US" altLang="zh-CN" sz="2000" b="1" dirty="0"/>
              <a:t>;   </a:t>
            </a:r>
          </a:p>
          <a:p>
            <a:pPr>
              <a:lnSpc>
                <a:spcPct val="125000"/>
              </a:lnSpc>
            </a:pPr>
            <a:r>
              <a:rPr lang="en-US" altLang="zh-CN" sz="2000" b="1" dirty="0"/>
              <a:t>  uint8_t </a:t>
            </a:r>
            <a:r>
              <a:rPr lang="en-US" altLang="zh-CN" sz="2000" b="1" dirty="0" err="1"/>
              <a:t>TIM_RepetitionCounter</a:t>
            </a:r>
            <a:r>
              <a:rPr lang="en-US" altLang="zh-CN" sz="2000" b="1" dirty="0"/>
              <a:t>; </a:t>
            </a:r>
          </a:p>
          <a:p>
            <a:pPr>
              <a:lnSpc>
                <a:spcPct val="125000"/>
              </a:lnSpc>
            </a:pPr>
            <a:r>
              <a:rPr lang="en-US" altLang="zh-CN" sz="2000" b="1" dirty="0"/>
              <a:t>} </a:t>
            </a:r>
            <a:r>
              <a:rPr lang="en-US" altLang="zh-CN" sz="2000" b="1" dirty="0" err="1"/>
              <a:t>TIM_TimeBaseInitTypeDef</a:t>
            </a:r>
            <a:r>
              <a:rPr lang="en-US" altLang="zh-CN" sz="2000" b="1" dirty="0"/>
              <a:t>;  </a:t>
            </a:r>
          </a:p>
        </p:txBody>
      </p:sp>
      <p:sp>
        <p:nvSpPr>
          <p:cNvPr id="11" name="圆角矩形标注 10"/>
          <p:cNvSpPr/>
          <p:nvPr/>
        </p:nvSpPr>
        <p:spPr>
          <a:xfrm>
            <a:off x="575555" y="951570"/>
            <a:ext cx="4715605" cy="3996444"/>
          </a:xfrm>
          <a:prstGeom prst="wedgeRoundRectCallout">
            <a:avLst>
              <a:gd name="adj1" fmla="val 58160"/>
              <a:gd name="adj2" fmla="val -269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zh-CN" altLang="en-US" sz="1600" b="1" dirty="0" smtClean="0"/>
              <a:t>     </a:t>
            </a:r>
            <a:r>
              <a:rPr lang="zh-CN" altLang="en-US" b="1" dirty="0" smtClean="0"/>
              <a:t>下</a:t>
            </a:r>
            <a:r>
              <a:rPr lang="zh-CN" altLang="en-US" b="1" dirty="0"/>
              <a:t>一个更新事件时装入自动重装载寄存器</a:t>
            </a:r>
            <a:r>
              <a:rPr lang="en-US" altLang="zh-CN" b="1" dirty="0" err="1"/>
              <a:t>TIMx_ARR</a:t>
            </a:r>
            <a:r>
              <a:rPr lang="zh-CN" altLang="en-US" b="1" dirty="0"/>
              <a:t>的周期值，数值上等于</a:t>
            </a:r>
            <a:r>
              <a:rPr lang="en-US" altLang="zh-CN" b="1" dirty="0" err="1"/>
              <a:t>TIMx</a:t>
            </a:r>
            <a:r>
              <a:rPr lang="zh-CN" altLang="en-US" b="1" dirty="0"/>
              <a:t>计数器</a:t>
            </a:r>
            <a:r>
              <a:rPr lang="en-US" altLang="zh-CN" b="1" dirty="0" err="1"/>
              <a:t>TIMxCNT</a:t>
            </a:r>
            <a:r>
              <a:rPr lang="zh-CN" altLang="en-US" b="1" dirty="0"/>
              <a:t>的计数周期减</a:t>
            </a:r>
            <a:r>
              <a:rPr lang="en-US" altLang="zh-CN" b="1" dirty="0"/>
              <a:t>1</a:t>
            </a:r>
            <a:r>
              <a:rPr lang="zh-CN" altLang="en-US" b="1" dirty="0" smtClean="0"/>
              <a:t>。</a:t>
            </a:r>
            <a:endParaRPr lang="en-US" altLang="zh-CN" b="1" dirty="0" smtClean="0"/>
          </a:p>
          <a:p>
            <a:pPr>
              <a:lnSpc>
                <a:spcPct val="125000"/>
              </a:lnSpc>
            </a:pPr>
            <a:r>
              <a:rPr lang="en-US" altLang="zh-CN" b="1" dirty="0"/>
              <a:t> </a:t>
            </a:r>
            <a:r>
              <a:rPr lang="en-US" altLang="zh-CN" b="1" dirty="0" smtClean="0"/>
              <a:t>    </a:t>
            </a:r>
            <a:r>
              <a:rPr lang="en-US" altLang="zh-CN" b="1" dirty="0" err="1" smtClean="0"/>
              <a:t>TIM_Period</a:t>
            </a:r>
            <a:r>
              <a:rPr lang="zh-CN" altLang="en-US" b="1" dirty="0"/>
              <a:t>是一个</a:t>
            </a:r>
            <a:r>
              <a:rPr lang="en-US" altLang="zh-CN" b="1" dirty="0"/>
              <a:t>16</a:t>
            </a:r>
            <a:r>
              <a:rPr lang="zh-CN" altLang="en-US" b="1" dirty="0"/>
              <a:t>位无符号整型数据，取值范围为</a:t>
            </a:r>
            <a:r>
              <a:rPr lang="en-US" altLang="zh-CN" b="1" dirty="0"/>
              <a:t>0~65535</a:t>
            </a:r>
            <a:r>
              <a:rPr lang="zh-CN" altLang="en-US" b="1" dirty="0"/>
              <a:t>。</a:t>
            </a:r>
          </a:p>
          <a:p>
            <a:pPr>
              <a:lnSpc>
                <a:spcPct val="125000"/>
              </a:lnSpc>
            </a:pPr>
            <a:r>
              <a:rPr lang="zh-CN" altLang="en-US" b="1" dirty="0" smtClean="0"/>
              <a:t>     定时器</a:t>
            </a:r>
            <a:r>
              <a:rPr lang="zh-CN" altLang="en-US" b="1" dirty="0"/>
              <a:t>定时时间主要取决于预分频因子</a:t>
            </a:r>
            <a:r>
              <a:rPr lang="en-US" altLang="zh-CN" b="1" dirty="0" err="1"/>
              <a:t>TIM_Prescaler</a:t>
            </a:r>
            <a:r>
              <a:rPr lang="zh-CN" altLang="en-US" b="1" dirty="0"/>
              <a:t>和定时周期</a:t>
            </a:r>
            <a:r>
              <a:rPr lang="en-US" altLang="zh-CN" b="1" dirty="0" err="1" smtClean="0"/>
              <a:t>TIM_Period</a:t>
            </a:r>
            <a:endParaRPr lang="zh-CN" altLang="en-US" b="1" dirty="0"/>
          </a:p>
          <a:p>
            <a:pPr algn="ctr">
              <a:lnSpc>
                <a:spcPct val="125000"/>
              </a:lnSpc>
            </a:pPr>
            <a:r>
              <a:rPr lang="en-US" altLang="zh-CN" b="1" dirty="0">
                <a:solidFill>
                  <a:schemeClr val="tx1"/>
                </a:solidFill>
              </a:rPr>
              <a:t>T=</a:t>
            </a:r>
            <a:r>
              <a:rPr lang="zh-CN" altLang="en-US" b="1" dirty="0">
                <a:solidFill>
                  <a:schemeClr val="tx1"/>
                </a:solidFill>
              </a:rPr>
              <a:t>（</a:t>
            </a:r>
            <a:r>
              <a:rPr lang="en-US" altLang="zh-CN" b="1" dirty="0">
                <a:solidFill>
                  <a:schemeClr val="tx1"/>
                </a:solidFill>
              </a:rPr>
              <a:t>TIM_Prescaler+1</a:t>
            </a:r>
            <a:r>
              <a:rPr lang="zh-CN" altLang="en-US" b="1" dirty="0">
                <a:solidFill>
                  <a:schemeClr val="tx1"/>
                </a:solidFill>
              </a:rPr>
              <a:t>）*（</a:t>
            </a:r>
            <a:r>
              <a:rPr lang="en-US" altLang="zh-CN" b="1" dirty="0">
                <a:solidFill>
                  <a:schemeClr val="tx1"/>
                </a:solidFill>
              </a:rPr>
              <a:t>TIM_Period+1</a:t>
            </a:r>
            <a:r>
              <a:rPr lang="zh-CN" altLang="en-US" b="1" dirty="0">
                <a:solidFill>
                  <a:schemeClr val="tx1"/>
                </a:solidFill>
              </a:rPr>
              <a:t>）</a:t>
            </a:r>
            <a:r>
              <a:rPr lang="en-US" altLang="zh-CN" b="1" dirty="0">
                <a:solidFill>
                  <a:schemeClr val="tx1"/>
                </a:solidFill>
              </a:rPr>
              <a:t>/</a:t>
            </a:r>
            <a:r>
              <a:rPr lang="en-US" altLang="zh-CN" b="1" dirty="0" err="1">
                <a:solidFill>
                  <a:schemeClr val="tx1"/>
                </a:solidFill>
              </a:rPr>
              <a:t>TIMxCLK</a:t>
            </a:r>
            <a:endParaRPr lang="en-US" altLang="zh-CN" b="1" dirty="0">
              <a:solidFill>
                <a:schemeClr val="tx1"/>
              </a:solidFill>
            </a:endParaRPr>
          </a:p>
          <a:p>
            <a:pPr>
              <a:lnSpc>
                <a:spcPct val="125000"/>
              </a:lnSpc>
            </a:pPr>
            <a:r>
              <a:rPr lang="en-US" altLang="zh-CN" b="1" dirty="0" smtClean="0"/>
              <a:t>    </a:t>
            </a:r>
            <a:r>
              <a:rPr lang="en-US" altLang="zh-CN" b="1" dirty="0" err="1" smtClean="0"/>
              <a:t>TIMxCLK</a:t>
            </a:r>
            <a:r>
              <a:rPr lang="zh-CN" altLang="en-US" b="1" dirty="0"/>
              <a:t>为定时器</a:t>
            </a:r>
            <a:r>
              <a:rPr lang="en-US" altLang="zh-CN" b="1" dirty="0" err="1"/>
              <a:t>TIMx</a:t>
            </a:r>
            <a:r>
              <a:rPr lang="zh-CN" altLang="en-US" b="1" dirty="0"/>
              <a:t>的时钟频率，</a:t>
            </a:r>
            <a:r>
              <a:rPr lang="en-US" altLang="zh-CN" b="1" dirty="0"/>
              <a:t>STM32F103</a:t>
            </a:r>
            <a:r>
              <a:rPr lang="zh-CN" altLang="en-US" b="1" dirty="0"/>
              <a:t>的</a:t>
            </a:r>
            <a:r>
              <a:rPr lang="en-US" altLang="zh-CN" b="1" dirty="0" err="1"/>
              <a:t>TIMxCLK</a:t>
            </a:r>
            <a:r>
              <a:rPr lang="zh-CN" altLang="en-US" b="1" dirty="0"/>
              <a:t>默认设置为</a:t>
            </a:r>
            <a:r>
              <a:rPr lang="en-US" altLang="zh-CN" b="1" dirty="0"/>
              <a:t>72MHz</a:t>
            </a:r>
            <a:r>
              <a:rPr lang="zh-CN" altLang="en-US" b="1" dirty="0"/>
              <a:t>。</a:t>
            </a:r>
          </a:p>
        </p:txBody>
      </p:sp>
    </p:spTree>
    <p:extLst>
      <p:ext uri="{BB962C8B-B14F-4D97-AF65-F5344CB8AC3E}">
        <p14:creationId xmlns:p14="http://schemas.microsoft.com/office/powerpoint/2010/main" xmlns="" val="27825006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5040052" y="1323881"/>
            <a:ext cx="3438384" cy="2836674"/>
          </a:xfrm>
          <a:prstGeom prst="rect">
            <a:avLst/>
          </a:prstGeom>
        </p:spPr>
        <p:txBody>
          <a:bodyPr wrap="square">
            <a:spAutoFit/>
          </a:bodyPr>
          <a:lstStyle/>
          <a:p>
            <a:pPr>
              <a:lnSpc>
                <a:spcPct val="125000"/>
              </a:lnSpc>
            </a:pPr>
            <a:r>
              <a:rPr lang="en-US" altLang="zh-CN" b="1" dirty="0" err="1" smtClean="0"/>
              <a:t>typedef</a:t>
            </a:r>
            <a:r>
              <a:rPr lang="en-US" altLang="zh-CN" b="1" dirty="0" smtClean="0"/>
              <a:t> </a:t>
            </a:r>
            <a:r>
              <a:rPr lang="en-US" altLang="zh-CN" b="1" dirty="0" err="1"/>
              <a:t>struct</a:t>
            </a:r>
            <a:endParaRPr lang="en-US" altLang="zh-CN" b="1" dirty="0"/>
          </a:p>
          <a:p>
            <a:pPr>
              <a:lnSpc>
                <a:spcPct val="125000"/>
              </a:lnSpc>
            </a:pPr>
            <a:r>
              <a:rPr lang="en-US" altLang="zh-CN" b="1" dirty="0"/>
              <a:t>{</a:t>
            </a:r>
          </a:p>
          <a:p>
            <a:pPr>
              <a:lnSpc>
                <a:spcPct val="125000"/>
              </a:lnSpc>
            </a:pPr>
            <a:r>
              <a:rPr lang="en-US" altLang="zh-CN" b="1" dirty="0"/>
              <a:t>  uint16_t </a:t>
            </a:r>
            <a:r>
              <a:rPr lang="en-US" altLang="zh-CN" b="1" dirty="0" err="1"/>
              <a:t>TIM_Prescaler</a:t>
            </a:r>
            <a:r>
              <a:rPr lang="en-US" altLang="zh-CN" b="1" dirty="0"/>
              <a:t>;   </a:t>
            </a:r>
          </a:p>
          <a:p>
            <a:pPr>
              <a:lnSpc>
                <a:spcPct val="125000"/>
              </a:lnSpc>
            </a:pPr>
            <a:r>
              <a:rPr lang="en-US" altLang="zh-CN" b="1" dirty="0"/>
              <a:t>  uint16_t </a:t>
            </a:r>
            <a:r>
              <a:rPr lang="en-US" altLang="zh-CN" b="1" dirty="0" err="1"/>
              <a:t>TIM_CounterMode</a:t>
            </a:r>
            <a:r>
              <a:rPr lang="en-US" altLang="zh-CN" b="1" dirty="0"/>
              <a:t>;      </a:t>
            </a:r>
          </a:p>
          <a:p>
            <a:pPr>
              <a:lnSpc>
                <a:spcPct val="125000"/>
              </a:lnSpc>
            </a:pPr>
            <a:r>
              <a:rPr lang="en-US" altLang="zh-CN" b="1" dirty="0"/>
              <a:t>  uint16_t </a:t>
            </a:r>
            <a:r>
              <a:rPr lang="en-US" altLang="zh-CN" b="1" dirty="0" err="1"/>
              <a:t>TIM_Period</a:t>
            </a:r>
            <a:r>
              <a:rPr lang="en-US" altLang="zh-CN" b="1" dirty="0"/>
              <a:t>;          </a:t>
            </a:r>
          </a:p>
          <a:p>
            <a:pPr>
              <a:lnSpc>
                <a:spcPct val="125000"/>
              </a:lnSpc>
            </a:pPr>
            <a:r>
              <a:rPr lang="en-US" altLang="zh-CN" b="1" dirty="0">
                <a:solidFill>
                  <a:schemeClr val="accent3">
                    <a:lumMod val="50000"/>
                  </a:schemeClr>
                </a:solidFill>
              </a:rPr>
              <a:t>  uint16_t </a:t>
            </a:r>
            <a:r>
              <a:rPr lang="en-US" altLang="zh-CN" b="1" dirty="0" err="1">
                <a:solidFill>
                  <a:schemeClr val="accent3">
                    <a:lumMod val="50000"/>
                  </a:schemeClr>
                </a:solidFill>
              </a:rPr>
              <a:t>TIM_ClockDivision</a:t>
            </a:r>
            <a:r>
              <a:rPr lang="en-US" altLang="zh-CN" b="1" dirty="0">
                <a:solidFill>
                  <a:schemeClr val="accent3">
                    <a:lumMod val="50000"/>
                  </a:schemeClr>
                </a:solidFill>
              </a:rPr>
              <a:t>;   </a:t>
            </a:r>
          </a:p>
          <a:p>
            <a:pPr>
              <a:lnSpc>
                <a:spcPct val="125000"/>
              </a:lnSpc>
            </a:pPr>
            <a:r>
              <a:rPr lang="en-US" altLang="zh-CN" b="1" dirty="0"/>
              <a:t>  uint8_t </a:t>
            </a:r>
            <a:r>
              <a:rPr lang="en-US" altLang="zh-CN" b="1" dirty="0" err="1"/>
              <a:t>TIM_RepetitionCounter</a:t>
            </a:r>
            <a:r>
              <a:rPr lang="en-US" altLang="zh-CN" b="1" dirty="0"/>
              <a:t>; </a:t>
            </a:r>
          </a:p>
          <a:p>
            <a:pPr>
              <a:lnSpc>
                <a:spcPct val="125000"/>
              </a:lnSpc>
            </a:pPr>
            <a:r>
              <a:rPr lang="en-US" altLang="zh-CN" b="1" dirty="0"/>
              <a:t>} </a:t>
            </a:r>
            <a:r>
              <a:rPr lang="en-US" altLang="zh-CN" b="1" dirty="0" err="1"/>
              <a:t>TIM_TimeBaseInitTypeDef</a:t>
            </a:r>
            <a:r>
              <a:rPr lang="en-US" altLang="zh-CN" b="1" dirty="0"/>
              <a:t>;  </a:t>
            </a:r>
          </a:p>
        </p:txBody>
      </p:sp>
      <p:sp>
        <p:nvSpPr>
          <p:cNvPr id="11" name="圆角矩形标注 10"/>
          <p:cNvSpPr/>
          <p:nvPr/>
        </p:nvSpPr>
        <p:spPr>
          <a:xfrm>
            <a:off x="611560" y="1419622"/>
            <a:ext cx="3888432" cy="3094686"/>
          </a:xfrm>
          <a:prstGeom prst="wedgeRoundRectCallout">
            <a:avLst>
              <a:gd name="adj1" fmla="val 66785"/>
              <a:gd name="adj2" fmla="val 10532"/>
              <a:gd name="adj3" fmla="val 16667"/>
            </a:avLst>
          </a:prstGeom>
          <a:ln>
            <a:solidFill>
              <a:schemeClr val="accent3">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zh-CN" altLang="en-US" b="1" dirty="0" smtClean="0"/>
              <a:t>     与</a:t>
            </a:r>
            <a:r>
              <a:rPr lang="en-US" altLang="zh-CN" b="1" dirty="0" err="1"/>
              <a:t>TIMx_CR</a:t>
            </a:r>
            <a:r>
              <a:rPr lang="zh-CN" altLang="en-US" b="1" dirty="0"/>
              <a:t>寄存器中</a:t>
            </a:r>
            <a:r>
              <a:rPr lang="en-US" altLang="zh-CN" b="1" dirty="0"/>
              <a:t>bit[9:8]</a:t>
            </a:r>
            <a:r>
              <a:rPr lang="zh-CN" altLang="en-US" b="1" dirty="0"/>
              <a:t>的</a:t>
            </a:r>
            <a:r>
              <a:rPr lang="en-US" altLang="zh-CN" b="1" dirty="0"/>
              <a:t>CKD[1:0]</a:t>
            </a:r>
            <a:r>
              <a:rPr lang="zh-CN" altLang="en-US" b="1" dirty="0"/>
              <a:t>对应，用于计数器工作模式时滤除高频干扰，有如下选择：</a:t>
            </a:r>
          </a:p>
          <a:p>
            <a:pPr marL="285750" indent="-285750">
              <a:lnSpc>
                <a:spcPct val="125000"/>
              </a:lnSpc>
              <a:buBlip>
                <a:blip r:embed="rId2"/>
              </a:buBlip>
            </a:pPr>
            <a:r>
              <a:rPr lang="zh-CN" altLang="en-US" b="1" dirty="0" smtClean="0"/>
              <a:t>“</a:t>
            </a:r>
            <a:r>
              <a:rPr lang="en-US" altLang="zh-CN" b="1" dirty="0" smtClean="0"/>
              <a:t>00”</a:t>
            </a:r>
            <a:r>
              <a:rPr lang="en-US" altLang="zh-CN" b="1" dirty="0"/>
              <a:t>——</a:t>
            </a:r>
            <a:r>
              <a:rPr lang="zh-CN" altLang="en-US" b="1" dirty="0"/>
              <a:t>采样频率基准</a:t>
            </a:r>
            <a:r>
              <a:rPr lang="en-US" altLang="zh-CN" b="1" dirty="0" err="1"/>
              <a:t>fDTS</a:t>
            </a:r>
            <a:r>
              <a:rPr lang="en-US" altLang="zh-CN" b="1" dirty="0"/>
              <a:t>=</a:t>
            </a:r>
            <a:r>
              <a:rPr lang="zh-CN" altLang="en-US" b="1" dirty="0"/>
              <a:t>定时器输入频率</a:t>
            </a:r>
            <a:r>
              <a:rPr lang="en-US" altLang="zh-CN" b="1" dirty="0" err="1"/>
              <a:t>fCK_INT</a:t>
            </a:r>
            <a:r>
              <a:rPr lang="zh-CN" altLang="en-US" b="1" dirty="0"/>
              <a:t>； </a:t>
            </a:r>
          </a:p>
          <a:p>
            <a:pPr marL="285750" indent="-285750">
              <a:lnSpc>
                <a:spcPct val="125000"/>
              </a:lnSpc>
              <a:buBlip>
                <a:blip r:embed="rId2"/>
              </a:buBlip>
            </a:pPr>
            <a:r>
              <a:rPr lang="zh-CN" altLang="en-US" b="1" dirty="0" smtClean="0"/>
              <a:t>“</a:t>
            </a:r>
            <a:r>
              <a:rPr lang="en-US" altLang="zh-CN" b="1" dirty="0" smtClean="0"/>
              <a:t>01”</a:t>
            </a:r>
            <a:r>
              <a:rPr lang="en-US" altLang="zh-CN" b="1" dirty="0"/>
              <a:t>——</a:t>
            </a:r>
            <a:r>
              <a:rPr lang="en-US" altLang="zh-CN" b="1" dirty="0" err="1"/>
              <a:t>fDTS</a:t>
            </a:r>
            <a:r>
              <a:rPr lang="en-US" altLang="zh-CN" b="1" dirty="0"/>
              <a:t>=</a:t>
            </a:r>
            <a:r>
              <a:rPr lang="en-US" altLang="zh-CN" b="1" dirty="0" err="1"/>
              <a:t>fCK_INT</a:t>
            </a:r>
            <a:r>
              <a:rPr lang="en-US" altLang="zh-CN" b="1" dirty="0"/>
              <a:t>/2</a:t>
            </a:r>
            <a:r>
              <a:rPr lang="zh-CN" altLang="en-US" b="1" dirty="0"/>
              <a:t>；</a:t>
            </a:r>
          </a:p>
          <a:p>
            <a:pPr marL="285750" indent="-285750">
              <a:lnSpc>
                <a:spcPct val="125000"/>
              </a:lnSpc>
              <a:buBlip>
                <a:blip r:embed="rId2"/>
              </a:buBlip>
            </a:pPr>
            <a:r>
              <a:rPr lang="zh-CN" altLang="en-US" b="1" dirty="0" smtClean="0"/>
              <a:t>“</a:t>
            </a:r>
            <a:r>
              <a:rPr lang="en-US" altLang="zh-CN" b="1" dirty="0" smtClean="0"/>
              <a:t>10”</a:t>
            </a:r>
            <a:r>
              <a:rPr lang="en-US" altLang="zh-CN" b="1" dirty="0"/>
              <a:t>——</a:t>
            </a:r>
            <a:r>
              <a:rPr lang="en-US" altLang="zh-CN" b="1" dirty="0" err="1"/>
              <a:t>fDTS</a:t>
            </a:r>
            <a:r>
              <a:rPr lang="en-US" altLang="zh-CN" b="1" dirty="0"/>
              <a:t>=</a:t>
            </a:r>
            <a:r>
              <a:rPr lang="en-US" altLang="zh-CN" b="1" dirty="0" err="1"/>
              <a:t>fCK_INT</a:t>
            </a:r>
            <a:r>
              <a:rPr lang="en-US" altLang="zh-CN" b="1" dirty="0"/>
              <a:t>/4</a:t>
            </a:r>
            <a:r>
              <a:rPr lang="zh-CN" altLang="en-US" b="1" dirty="0"/>
              <a:t>。</a:t>
            </a:r>
          </a:p>
        </p:txBody>
      </p:sp>
    </p:spTree>
    <p:extLst>
      <p:ext uri="{BB962C8B-B14F-4D97-AF65-F5344CB8AC3E}">
        <p14:creationId xmlns:p14="http://schemas.microsoft.com/office/powerpoint/2010/main" xmlns="" val="284559763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7880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9.2.2 </a:t>
            </a:r>
            <a:r>
              <a:rPr lang="zh-CN" altLang="en-US" sz="2400" b="1" dirty="0">
                <a:solidFill>
                  <a:schemeClr val="bg1"/>
                </a:solidFill>
              </a:rPr>
              <a:t>定时器标准外设库配置过程</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图示 2"/>
          <p:cNvGraphicFramePr/>
          <p:nvPr>
            <p:extLst>
              <p:ext uri="{D42A27DB-BD31-4B8C-83A1-F6EECF244321}">
                <p14:modId xmlns:p14="http://schemas.microsoft.com/office/powerpoint/2010/main" xmlns="" val="2074221970"/>
              </p:ext>
            </p:extLst>
          </p:nvPr>
        </p:nvGraphicFramePr>
        <p:xfrm>
          <a:off x="-180529" y="1311610"/>
          <a:ext cx="9505055" cy="2456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1026062" y="3923938"/>
            <a:ext cx="7091875" cy="438582"/>
          </a:xfrm>
          <a:prstGeom prst="rect">
            <a:avLst/>
          </a:prstGeom>
          <a:ln w="28575">
            <a:solidFill>
              <a:schemeClr val="accent2">
                <a:lumMod val="40000"/>
                <a:lumOff val="60000"/>
              </a:schemeClr>
            </a:solidFill>
          </a:ln>
        </p:spPr>
        <p:txBody>
          <a:bodyPr wrap="square">
            <a:spAutoFit/>
          </a:bodyPr>
          <a:lstStyle/>
          <a:p>
            <a:pPr lvl="0">
              <a:lnSpc>
                <a:spcPct val="125000"/>
              </a:lnSpc>
            </a:pPr>
            <a:r>
              <a:rPr lang="en-US" altLang="zh-CN" b="1" dirty="0">
                <a:solidFill>
                  <a:prstClr val="black"/>
                </a:solidFill>
              </a:rPr>
              <a:t>RCC_APB1PeriphClockCmd(RCC_APB1Periph_TIM2,ENABLE);</a:t>
            </a:r>
          </a:p>
        </p:txBody>
      </p:sp>
      <p:sp>
        <p:nvSpPr>
          <p:cNvPr id="10" name="右箭头 9"/>
          <p:cNvSpPr/>
          <p:nvPr/>
        </p:nvSpPr>
        <p:spPr>
          <a:xfrm rot="5400000">
            <a:off x="1391675" y="3585788"/>
            <a:ext cx="368022" cy="344076"/>
          </a:xfrm>
          <a:prstGeom prst="rightArrow">
            <a:avLst/>
          </a:prstGeom>
          <a:solidFill>
            <a:schemeClr val="accent2">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Tree>
    <p:extLst>
      <p:ext uri="{BB962C8B-B14F-4D97-AF65-F5344CB8AC3E}">
        <p14:creationId xmlns:p14="http://schemas.microsoft.com/office/powerpoint/2010/main" xmlns="" val="415634087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7880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9.2.2 </a:t>
            </a:r>
            <a:r>
              <a:rPr lang="zh-CN" altLang="en-US" sz="2400" b="1" dirty="0">
                <a:solidFill>
                  <a:schemeClr val="bg1"/>
                </a:solidFill>
              </a:rPr>
              <a:t>定时器标准外设库配置过程</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007604" y="3195701"/>
            <a:ext cx="7128792" cy="1815882"/>
          </a:xfrm>
          <a:prstGeom prst="rect">
            <a:avLst/>
          </a:prstGeom>
          <a:ln>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400" b="1" dirty="0" smtClean="0"/>
              <a:t>以</a:t>
            </a:r>
            <a:r>
              <a:rPr lang="zh-CN" altLang="en-US" sz="1400" b="1" dirty="0"/>
              <a:t>初始化通用定时器</a:t>
            </a:r>
            <a:r>
              <a:rPr lang="en-GB" altLang="zh-CN" sz="1400" b="1" dirty="0"/>
              <a:t>TIM2</a:t>
            </a:r>
            <a:r>
              <a:rPr lang="zh-CN" altLang="en-US" sz="1400" b="1" dirty="0"/>
              <a:t>为例，配置如下：</a:t>
            </a:r>
          </a:p>
          <a:p>
            <a:r>
              <a:rPr lang="en-GB" altLang="zh-CN" sz="1400" b="1" dirty="0" err="1"/>
              <a:t>TIM_TimeBaseInitTypeDef</a:t>
            </a:r>
            <a:r>
              <a:rPr lang="en-GB" altLang="zh-CN" sz="1400" b="1" dirty="0"/>
              <a:t> </a:t>
            </a:r>
            <a:r>
              <a:rPr lang="en-GB" altLang="zh-CN" sz="1400" b="1" dirty="0" err="1"/>
              <a:t>TIM_TimeBaseStructure</a:t>
            </a:r>
            <a:r>
              <a:rPr lang="en-GB" altLang="zh-CN" sz="1400" b="1" dirty="0"/>
              <a:t>; //</a:t>
            </a:r>
            <a:r>
              <a:rPr lang="zh-CN" altLang="en-US" sz="1400" b="1" dirty="0"/>
              <a:t>定义</a:t>
            </a:r>
            <a:r>
              <a:rPr lang="en-GB" altLang="zh-CN" sz="1400" b="1" dirty="0"/>
              <a:t>TIM</a:t>
            </a:r>
            <a:r>
              <a:rPr lang="zh-CN" altLang="en-US" sz="1400" b="1" dirty="0"/>
              <a:t>初始化类型结构体变量</a:t>
            </a:r>
          </a:p>
          <a:p>
            <a:r>
              <a:rPr lang="en-GB" altLang="zh-CN" sz="1400" b="1" dirty="0" err="1"/>
              <a:t>TIM_TimeBaseStructure.TIM_Period</a:t>
            </a:r>
            <a:r>
              <a:rPr lang="en-GB" altLang="zh-CN" sz="1400" b="1" dirty="0"/>
              <a:t> = (36000-1); //</a:t>
            </a:r>
            <a:r>
              <a:rPr lang="zh-CN" altLang="en-US" sz="1400" b="1" dirty="0"/>
              <a:t>设置自动重载计数周期值</a:t>
            </a:r>
          </a:p>
          <a:p>
            <a:r>
              <a:rPr lang="en-GB" altLang="zh-CN" sz="1400" b="1" dirty="0" err="1"/>
              <a:t>TIM_TimeBaseStructure.TIM_Prescaler</a:t>
            </a:r>
            <a:r>
              <a:rPr lang="en-GB" altLang="zh-CN" sz="1400" b="1" dirty="0"/>
              <a:t> = (2000-1); //</a:t>
            </a:r>
            <a:r>
              <a:rPr lang="zh-CN" altLang="en-US" sz="1400" b="1" dirty="0"/>
              <a:t>设置分频系数</a:t>
            </a:r>
          </a:p>
          <a:p>
            <a:r>
              <a:rPr lang="en-GB" altLang="zh-CN" sz="1400" b="1" dirty="0" err="1"/>
              <a:t>TIM_TimeBaseStructure.TIM_ClockDivision</a:t>
            </a:r>
            <a:r>
              <a:rPr lang="en-GB" altLang="zh-CN" sz="1400" b="1" dirty="0"/>
              <a:t> = TIM_CKD_DIV1; //</a:t>
            </a:r>
            <a:r>
              <a:rPr lang="zh-CN" altLang="en-US" sz="1400" b="1" dirty="0"/>
              <a:t>设置时钟分频因子</a:t>
            </a:r>
          </a:p>
          <a:p>
            <a:r>
              <a:rPr lang="en-GB" altLang="zh-CN" sz="1400" b="1" dirty="0" err="1"/>
              <a:t>TIM_TimeBaseStructure.TIM_CounterMode</a:t>
            </a:r>
            <a:r>
              <a:rPr lang="en-GB" altLang="zh-CN" sz="1400" b="1" dirty="0"/>
              <a:t> = </a:t>
            </a:r>
            <a:r>
              <a:rPr lang="en-GB" altLang="zh-CN" sz="1400" b="1" dirty="0" err="1"/>
              <a:t>TIM_CounterMode_Up</a:t>
            </a:r>
            <a:r>
              <a:rPr lang="en-GB" altLang="zh-CN" sz="1400" b="1" dirty="0"/>
              <a:t>; //</a:t>
            </a:r>
            <a:r>
              <a:rPr lang="zh-CN" altLang="en-US" sz="1400" b="1" dirty="0"/>
              <a:t>设置为向上计数方式</a:t>
            </a:r>
          </a:p>
          <a:p>
            <a:r>
              <a:rPr lang="en-GB" altLang="zh-CN" sz="1400" b="1" dirty="0" err="1"/>
              <a:t>TIM_TimeBaseInit</a:t>
            </a:r>
            <a:r>
              <a:rPr lang="en-GB" altLang="zh-CN" sz="1400" b="1" dirty="0"/>
              <a:t>(TIM2,&amp;TIM_TimeBaseStructure); //</a:t>
            </a:r>
            <a:r>
              <a:rPr lang="zh-CN" altLang="en-US" sz="1400" b="1" dirty="0"/>
              <a:t>初始化定时器</a:t>
            </a:r>
            <a:r>
              <a:rPr lang="en-GB" altLang="zh-CN" sz="1400" b="1" dirty="0"/>
              <a:t>TIM2</a:t>
            </a:r>
          </a:p>
          <a:p>
            <a:r>
              <a:rPr lang="en-GB" altLang="zh-CN" sz="1400" b="1" dirty="0" err="1"/>
              <a:t>TIM_Cmd</a:t>
            </a:r>
            <a:r>
              <a:rPr lang="en-GB" altLang="zh-CN" sz="1400" b="1" dirty="0"/>
              <a:t>(TIM2,ENABLE); //</a:t>
            </a:r>
            <a:r>
              <a:rPr lang="zh-CN" altLang="en-US" sz="1400" b="1" dirty="0"/>
              <a:t>使能</a:t>
            </a:r>
            <a:r>
              <a:rPr lang="en-GB" altLang="zh-CN" sz="1400" b="1" dirty="0"/>
              <a:t>TIM2</a:t>
            </a:r>
            <a:r>
              <a:rPr lang="zh-CN" altLang="en-US" sz="1400" b="1" dirty="0"/>
              <a:t>定时器</a:t>
            </a:r>
          </a:p>
        </p:txBody>
      </p:sp>
      <p:sp>
        <p:nvSpPr>
          <p:cNvPr id="11" name="立方体 10"/>
          <p:cNvSpPr/>
          <p:nvPr/>
        </p:nvSpPr>
        <p:spPr>
          <a:xfrm>
            <a:off x="539552" y="1044456"/>
            <a:ext cx="900100" cy="375166"/>
          </a:xfrm>
          <a:prstGeom prst="cube">
            <a:avLst>
              <a:gd name="adj" fmla="val 13802"/>
            </a:avLst>
          </a:prstGeom>
          <a:solidFill>
            <a:schemeClr val="accent5">
              <a:lumMod val="75000"/>
            </a:schemeClr>
          </a:solidFill>
          <a:ln w="28575">
            <a:solidFill>
              <a:schemeClr val="accent2">
                <a:lumMod val="60000"/>
                <a:lumOff val="4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000" b="1" dirty="0"/>
              <a:t>Setp2</a:t>
            </a:r>
            <a:endParaRPr lang="zh-CN" altLang="en-US" sz="2000" b="1" dirty="0" smtClean="0"/>
          </a:p>
        </p:txBody>
      </p:sp>
      <p:sp>
        <p:nvSpPr>
          <p:cNvPr id="14" name="矩形 13"/>
          <p:cNvSpPr/>
          <p:nvPr/>
        </p:nvSpPr>
        <p:spPr>
          <a:xfrm>
            <a:off x="1619672" y="1050290"/>
            <a:ext cx="6264696" cy="369332"/>
          </a:xfrm>
          <a:prstGeom prst="rect">
            <a:avLst/>
          </a:prstGeom>
          <a:solidFill>
            <a:schemeClr val="accent2">
              <a:lumMod val="20000"/>
              <a:lumOff val="80000"/>
            </a:schemeClr>
          </a:solidFill>
        </p:spPr>
        <p:txBody>
          <a:bodyPr wrap="square">
            <a:spAutoFit/>
          </a:bodyPr>
          <a:lstStyle/>
          <a:p>
            <a:r>
              <a:rPr lang="zh-CN" altLang="en-US" b="1" dirty="0">
                <a:solidFill>
                  <a:prstClr val="black"/>
                </a:solidFill>
              </a:rPr>
              <a:t>初始化定时器参数，设置自动重装值，分频系数，计数方式</a:t>
            </a:r>
            <a:endParaRPr lang="zh-CN" altLang="en-US" sz="2400" b="1" dirty="0"/>
          </a:p>
        </p:txBody>
      </p:sp>
      <p:sp>
        <p:nvSpPr>
          <p:cNvPr id="15" name="矩形 14"/>
          <p:cNvSpPr/>
          <p:nvPr/>
        </p:nvSpPr>
        <p:spPr>
          <a:xfrm>
            <a:off x="541524" y="1527634"/>
            <a:ext cx="5008984" cy="369332"/>
          </a:xfrm>
          <a:prstGeom prst="rect">
            <a:avLst/>
          </a:prstGeom>
        </p:spPr>
        <p:txBody>
          <a:bodyPr wrap="square">
            <a:spAutoFit/>
          </a:bodyPr>
          <a:lstStyle/>
          <a:p>
            <a:r>
              <a:rPr lang="zh-CN" altLang="en-US" b="1" dirty="0">
                <a:solidFill>
                  <a:prstClr val="black"/>
                </a:solidFill>
              </a:rPr>
              <a:t>定时器初始化使用</a:t>
            </a:r>
            <a:r>
              <a:rPr lang="en-GB" altLang="zh-CN" b="1" dirty="0" err="1">
                <a:solidFill>
                  <a:prstClr val="black"/>
                </a:solidFill>
              </a:rPr>
              <a:t>TIM_TimeBaseInit</a:t>
            </a:r>
            <a:r>
              <a:rPr lang="en-GB" altLang="zh-CN" b="1" dirty="0">
                <a:solidFill>
                  <a:prstClr val="black"/>
                </a:solidFill>
              </a:rPr>
              <a:t>()</a:t>
            </a:r>
            <a:r>
              <a:rPr lang="zh-CN" altLang="en-US" b="1" dirty="0">
                <a:solidFill>
                  <a:prstClr val="black"/>
                </a:solidFill>
              </a:rPr>
              <a:t>函数</a:t>
            </a:r>
            <a:endParaRPr lang="zh-CN" altLang="en-US" sz="2400" b="1" dirty="0"/>
          </a:p>
        </p:txBody>
      </p:sp>
      <p:sp>
        <p:nvSpPr>
          <p:cNvPr id="16" name="矩形 15"/>
          <p:cNvSpPr/>
          <p:nvPr/>
        </p:nvSpPr>
        <p:spPr>
          <a:xfrm>
            <a:off x="461210" y="1962294"/>
            <a:ext cx="8452666" cy="338554"/>
          </a:xfrm>
          <a:prstGeom prst="rect">
            <a:avLst/>
          </a:prstGeom>
        </p:spPr>
        <p:txBody>
          <a:bodyPr wrap="square">
            <a:spAutoFit/>
          </a:bodyPr>
          <a:lstStyle/>
          <a:p>
            <a:pPr lvl="0"/>
            <a:r>
              <a:rPr lang="en-GB" altLang="zh-CN" sz="1600" b="1" dirty="0">
                <a:solidFill>
                  <a:schemeClr val="accent5">
                    <a:lumMod val="75000"/>
                  </a:schemeClr>
                </a:solidFill>
              </a:rPr>
              <a:t>void </a:t>
            </a:r>
            <a:r>
              <a:rPr lang="en-GB" altLang="zh-CN" sz="1600" b="1" dirty="0" err="1">
                <a:solidFill>
                  <a:schemeClr val="accent5">
                    <a:lumMod val="75000"/>
                  </a:schemeClr>
                </a:solidFill>
              </a:rPr>
              <a:t>TIM_TimeBaseInit</a:t>
            </a:r>
            <a:r>
              <a:rPr lang="en-GB" altLang="zh-CN" sz="1600" b="1" dirty="0">
                <a:solidFill>
                  <a:schemeClr val="accent5">
                    <a:lumMod val="75000"/>
                  </a:schemeClr>
                </a:solidFill>
              </a:rPr>
              <a:t>(</a:t>
            </a:r>
            <a:r>
              <a:rPr lang="en-GB" altLang="zh-CN" sz="1600" b="1" dirty="0" err="1">
                <a:solidFill>
                  <a:schemeClr val="accent5">
                    <a:lumMod val="75000"/>
                  </a:schemeClr>
                </a:solidFill>
              </a:rPr>
              <a:t>TIM_TypeDef</a:t>
            </a:r>
            <a:r>
              <a:rPr lang="en-GB" altLang="zh-CN" sz="1600" b="1" dirty="0">
                <a:solidFill>
                  <a:schemeClr val="accent5">
                    <a:lumMod val="75000"/>
                  </a:schemeClr>
                </a:solidFill>
              </a:rPr>
              <a:t>*</a:t>
            </a:r>
            <a:r>
              <a:rPr lang="en-GB" altLang="zh-CN" sz="1600" b="1" dirty="0" err="1">
                <a:solidFill>
                  <a:schemeClr val="accent5">
                    <a:lumMod val="75000"/>
                  </a:schemeClr>
                </a:solidFill>
              </a:rPr>
              <a:t>TIMx</a:t>
            </a:r>
            <a:r>
              <a:rPr lang="en-GB" altLang="zh-CN" sz="1600" b="1" dirty="0" smtClean="0">
                <a:solidFill>
                  <a:schemeClr val="accent5">
                    <a:lumMod val="75000"/>
                  </a:schemeClr>
                </a:solidFill>
              </a:rPr>
              <a:t>, </a:t>
            </a:r>
            <a:r>
              <a:rPr lang="en-GB" altLang="zh-CN" sz="1600" b="1" dirty="0" err="1" smtClean="0">
                <a:solidFill>
                  <a:schemeClr val="accent5">
                    <a:lumMod val="75000"/>
                  </a:schemeClr>
                </a:solidFill>
              </a:rPr>
              <a:t>TIM_TimeBaseInitTypeDef</a:t>
            </a:r>
            <a:r>
              <a:rPr lang="en-GB" altLang="zh-CN" sz="1600" b="1" dirty="0">
                <a:solidFill>
                  <a:schemeClr val="accent5">
                    <a:lumMod val="75000"/>
                  </a:schemeClr>
                </a:solidFill>
              </a:rPr>
              <a:t>* </a:t>
            </a:r>
            <a:r>
              <a:rPr lang="en-GB" altLang="zh-CN" sz="1600" b="1" dirty="0" err="1">
                <a:solidFill>
                  <a:schemeClr val="accent5">
                    <a:lumMod val="75000"/>
                  </a:schemeClr>
                </a:solidFill>
              </a:rPr>
              <a:t>TIM_TimeBaseInitStruct</a:t>
            </a:r>
            <a:r>
              <a:rPr lang="en-GB" altLang="zh-CN" sz="1600" b="1" dirty="0">
                <a:solidFill>
                  <a:schemeClr val="accent5">
                    <a:lumMod val="75000"/>
                  </a:schemeClr>
                </a:solidFill>
              </a:rPr>
              <a:t>);</a:t>
            </a:r>
          </a:p>
        </p:txBody>
      </p:sp>
      <p:sp>
        <p:nvSpPr>
          <p:cNvPr id="17" name="矩形 16"/>
          <p:cNvSpPr/>
          <p:nvPr/>
        </p:nvSpPr>
        <p:spPr>
          <a:xfrm>
            <a:off x="1903016" y="2409732"/>
            <a:ext cx="2286000" cy="646331"/>
          </a:xfrm>
          <a:prstGeom prst="rect">
            <a:avLst/>
          </a:prstGeom>
          <a:solidFill>
            <a:schemeClr val="accent5">
              <a:lumMod val="20000"/>
              <a:lumOff val="80000"/>
            </a:schemeClr>
          </a:solidFill>
        </p:spPr>
        <p:txBody>
          <a:bodyPr>
            <a:spAutoFit/>
          </a:bodyPr>
          <a:lstStyle/>
          <a:p>
            <a:r>
              <a:rPr lang="zh-CN" altLang="en-US" b="1" dirty="0">
                <a:solidFill>
                  <a:prstClr val="black"/>
                </a:solidFill>
              </a:rPr>
              <a:t>第一个参数</a:t>
            </a:r>
            <a:r>
              <a:rPr lang="en-GB" altLang="zh-CN" b="1" dirty="0" err="1">
                <a:solidFill>
                  <a:prstClr val="black"/>
                </a:solidFill>
              </a:rPr>
              <a:t>TIMx</a:t>
            </a:r>
            <a:r>
              <a:rPr lang="zh-CN" altLang="en-US" b="1" dirty="0">
                <a:solidFill>
                  <a:prstClr val="black"/>
                </a:solidFill>
              </a:rPr>
              <a:t>是具体定时器，</a:t>
            </a:r>
            <a:r>
              <a:rPr lang="en-GB" altLang="zh-CN" b="1" dirty="0">
                <a:solidFill>
                  <a:prstClr val="black"/>
                </a:solidFill>
              </a:rPr>
              <a:t>x</a:t>
            </a:r>
            <a:r>
              <a:rPr lang="zh-CN" altLang="en-US" b="1" dirty="0">
                <a:solidFill>
                  <a:prstClr val="black"/>
                </a:solidFill>
              </a:rPr>
              <a:t>可为</a:t>
            </a:r>
            <a:r>
              <a:rPr lang="en-US" altLang="zh-CN" b="1" dirty="0">
                <a:solidFill>
                  <a:prstClr val="black"/>
                </a:solidFill>
              </a:rPr>
              <a:t>2~4</a:t>
            </a:r>
            <a:endParaRPr lang="zh-CN" altLang="en-US" sz="2400" b="1" dirty="0"/>
          </a:p>
        </p:txBody>
      </p:sp>
      <p:sp>
        <p:nvSpPr>
          <p:cNvPr id="18" name="矩形 17"/>
          <p:cNvSpPr/>
          <p:nvPr/>
        </p:nvSpPr>
        <p:spPr>
          <a:xfrm>
            <a:off x="5220072" y="2438425"/>
            <a:ext cx="3312534" cy="646331"/>
          </a:xfrm>
          <a:prstGeom prst="rect">
            <a:avLst/>
          </a:prstGeom>
          <a:solidFill>
            <a:schemeClr val="accent5">
              <a:lumMod val="20000"/>
              <a:lumOff val="80000"/>
            </a:schemeClr>
          </a:solidFill>
        </p:spPr>
        <p:txBody>
          <a:bodyPr wrap="square">
            <a:spAutoFit/>
          </a:bodyPr>
          <a:lstStyle/>
          <a:p>
            <a:pPr lvl="0"/>
            <a:r>
              <a:rPr lang="zh-CN" altLang="en-US" b="1" dirty="0">
                <a:solidFill>
                  <a:prstClr val="black"/>
                </a:solidFill>
              </a:rPr>
              <a:t>第二个参数为</a:t>
            </a:r>
            <a:r>
              <a:rPr lang="en-GB" altLang="zh-CN" b="1" dirty="0" err="1">
                <a:solidFill>
                  <a:prstClr val="black"/>
                </a:solidFill>
              </a:rPr>
              <a:t>TimeBaseInitStruct</a:t>
            </a:r>
            <a:r>
              <a:rPr lang="zh-CN" altLang="en-US" b="1" dirty="0">
                <a:solidFill>
                  <a:prstClr val="black"/>
                </a:solidFill>
              </a:rPr>
              <a:t>结构体指针。</a:t>
            </a:r>
          </a:p>
        </p:txBody>
      </p:sp>
      <p:sp>
        <p:nvSpPr>
          <p:cNvPr id="19" name="右箭头 18"/>
          <p:cNvSpPr/>
          <p:nvPr/>
        </p:nvSpPr>
        <p:spPr>
          <a:xfrm rot="16200000">
            <a:off x="3774566" y="2217056"/>
            <a:ext cx="154707" cy="2880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0" name="右箭头 19"/>
          <p:cNvSpPr/>
          <p:nvPr/>
        </p:nvSpPr>
        <p:spPr>
          <a:xfrm rot="16200000">
            <a:off x="5340340" y="2217056"/>
            <a:ext cx="154707" cy="2880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Tree>
    <p:extLst>
      <p:ext uri="{BB962C8B-B14F-4D97-AF65-F5344CB8AC3E}">
        <p14:creationId xmlns:p14="http://schemas.microsoft.com/office/powerpoint/2010/main" xmlns="" val="88709073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7880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9.2.2 </a:t>
            </a:r>
            <a:r>
              <a:rPr lang="zh-CN" altLang="en-US" sz="2400" b="1" dirty="0">
                <a:solidFill>
                  <a:schemeClr val="bg1"/>
                </a:solidFill>
              </a:rPr>
              <a:t>定时器标准外设库配置过程</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立方体 10"/>
          <p:cNvSpPr/>
          <p:nvPr/>
        </p:nvSpPr>
        <p:spPr>
          <a:xfrm>
            <a:off x="539552" y="1080460"/>
            <a:ext cx="900100" cy="375166"/>
          </a:xfrm>
          <a:prstGeom prst="cube">
            <a:avLst>
              <a:gd name="adj" fmla="val 13802"/>
            </a:avLst>
          </a:prstGeom>
          <a:solidFill>
            <a:schemeClr val="accent5">
              <a:lumMod val="75000"/>
            </a:schemeClr>
          </a:solidFill>
          <a:ln w="28575">
            <a:solidFill>
              <a:schemeClr val="accent2">
                <a:lumMod val="60000"/>
                <a:lumOff val="4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000" b="1" dirty="0" smtClean="0"/>
              <a:t>Setp3</a:t>
            </a:r>
            <a:endParaRPr lang="zh-CN" altLang="en-US" sz="2000" b="1" dirty="0" smtClean="0"/>
          </a:p>
        </p:txBody>
      </p:sp>
      <p:sp>
        <p:nvSpPr>
          <p:cNvPr id="14" name="矩形 13"/>
          <p:cNvSpPr/>
          <p:nvPr/>
        </p:nvSpPr>
        <p:spPr>
          <a:xfrm>
            <a:off x="1619672" y="1086294"/>
            <a:ext cx="2628292" cy="369332"/>
          </a:xfrm>
          <a:prstGeom prst="rect">
            <a:avLst/>
          </a:prstGeom>
          <a:solidFill>
            <a:schemeClr val="accent2">
              <a:lumMod val="20000"/>
              <a:lumOff val="80000"/>
            </a:schemeClr>
          </a:solidFill>
        </p:spPr>
        <p:txBody>
          <a:bodyPr wrap="square">
            <a:spAutoFit/>
          </a:bodyPr>
          <a:lstStyle/>
          <a:p>
            <a:r>
              <a:rPr lang="zh-CN" altLang="en-US" b="1" dirty="0">
                <a:solidFill>
                  <a:prstClr val="black"/>
                </a:solidFill>
              </a:rPr>
              <a:t>设置</a:t>
            </a:r>
            <a:r>
              <a:rPr lang="en-US" altLang="zh-CN" b="1" dirty="0">
                <a:solidFill>
                  <a:prstClr val="black"/>
                </a:solidFill>
              </a:rPr>
              <a:t>TIM2</a:t>
            </a:r>
            <a:r>
              <a:rPr lang="zh-CN" altLang="en-US" b="1" dirty="0">
                <a:solidFill>
                  <a:prstClr val="black"/>
                </a:solidFill>
              </a:rPr>
              <a:t>允许更新中断</a:t>
            </a:r>
            <a:endParaRPr lang="zh-CN" altLang="en-US" sz="2400" b="1" dirty="0"/>
          </a:p>
        </p:txBody>
      </p:sp>
      <p:sp>
        <p:nvSpPr>
          <p:cNvPr id="15" name="矩形 14"/>
          <p:cNvSpPr/>
          <p:nvPr/>
        </p:nvSpPr>
        <p:spPr>
          <a:xfrm>
            <a:off x="4572000" y="915566"/>
            <a:ext cx="4392488" cy="784830"/>
          </a:xfrm>
          <a:prstGeom prst="rect">
            <a:avLst/>
          </a:prstGeom>
        </p:spPr>
        <p:txBody>
          <a:bodyPr wrap="square">
            <a:spAutoFit/>
          </a:bodyPr>
          <a:lstStyle/>
          <a:p>
            <a:pPr>
              <a:lnSpc>
                <a:spcPct val="125000"/>
              </a:lnSpc>
            </a:pPr>
            <a:r>
              <a:rPr lang="zh-CN" altLang="en-US" b="1" dirty="0" smtClean="0">
                <a:solidFill>
                  <a:prstClr val="black"/>
                </a:solidFill>
              </a:rPr>
              <a:t>     为了</a:t>
            </a:r>
            <a:r>
              <a:rPr lang="zh-CN" altLang="en-US" b="1" dirty="0">
                <a:solidFill>
                  <a:prstClr val="black"/>
                </a:solidFill>
              </a:rPr>
              <a:t>避免在初始化定时器时进入中断，需要在初始化过程中清除中断</a:t>
            </a:r>
            <a:r>
              <a:rPr lang="zh-CN" altLang="en-US" b="1" dirty="0" smtClean="0">
                <a:solidFill>
                  <a:prstClr val="black"/>
                </a:solidFill>
              </a:rPr>
              <a:t>标志。</a:t>
            </a:r>
            <a:endParaRPr lang="zh-CN" altLang="en-US" sz="2400" b="1" dirty="0"/>
          </a:p>
        </p:txBody>
      </p:sp>
      <p:sp>
        <p:nvSpPr>
          <p:cNvPr id="16" name="矩形 15"/>
          <p:cNvSpPr/>
          <p:nvPr/>
        </p:nvSpPr>
        <p:spPr>
          <a:xfrm>
            <a:off x="821250" y="2620094"/>
            <a:ext cx="7351150" cy="338554"/>
          </a:xfrm>
          <a:prstGeom prst="rect">
            <a:avLst/>
          </a:prstGeom>
        </p:spPr>
        <p:txBody>
          <a:bodyPr wrap="square">
            <a:spAutoFit/>
          </a:bodyPr>
          <a:lstStyle/>
          <a:p>
            <a:pPr lvl="0"/>
            <a:r>
              <a:rPr lang="en-US" altLang="zh-CN" sz="1600" b="1" dirty="0">
                <a:solidFill>
                  <a:schemeClr val="accent5">
                    <a:lumMod val="75000"/>
                  </a:schemeClr>
                </a:solidFill>
              </a:rPr>
              <a:t>void </a:t>
            </a:r>
            <a:r>
              <a:rPr lang="en-US" altLang="zh-CN" sz="1600" b="1" dirty="0" err="1">
                <a:solidFill>
                  <a:schemeClr val="accent5">
                    <a:lumMod val="75000"/>
                  </a:schemeClr>
                </a:solidFill>
              </a:rPr>
              <a:t>TIM_ITConfig</a:t>
            </a:r>
            <a:r>
              <a:rPr lang="en-US" altLang="zh-CN" sz="1600" b="1" dirty="0">
                <a:solidFill>
                  <a:schemeClr val="accent5">
                    <a:lumMod val="75000"/>
                  </a:schemeClr>
                </a:solidFill>
              </a:rPr>
              <a:t>(</a:t>
            </a:r>
            <a:r>
              <a:rPr lang="en-US" altLang="zh-CN" sz="1600" b="1" dirty="0" err="1">
                <a:solidFill>
                  <a:schemeClr val="accent5">
                    <a:lumMod val="75000"/>
                  </a:schemeClr>
                </a:solidFill>
              </a:rPr>
              <a:t>TIM_TypeDef</a:t>
            </a:r>
            <a:r>
              <a:rPr lang="en-US" altLang="zh-CN" sz="1600" b="1" dirty="0">
                <a:solidFill>
                  <a:schemeClr val="accent5">
                    <a:lumMod val="75000"/>
                  </a:schemeClr>
                </a:solidFill>
              </a:rPr>
              <a:t>* </a:t>
            </a:r>
            <a:r>
              <a:rPr lang="en-US" altLang="zh-CN" sz="1600" b="1" dirty="0" err="1">
                <a:solidFill>
                  <a:schemeClr val="accent5">
                    <a:lumMod val="75000"/>
                  </a:schemeClr>
                </a:solidFill>
              </a:rPr>
              <a:t>TIMx</a:t>
            </a:r>
            <a:r>
              <a:rPr lang="en-US" altLang="zh-CN" sz="1600" b="1" dirty="0">
                <a:solidFill>
                  <a:schemeClr val="accent5">
                    <a:lumMod val="75000"/>
                  </a:schemeClr>
                </a:solidFill>
              </a:rPr>
              <a:t>, </a:t>
            </a:r>
            <a:r>
              <a:rPr lang="en-US" altLang="zh-CN" sz="1600" b="1" dirty="0" smtClean="0">
                <a:solidFill>
                  <a:schemeClr val="accent5">
                    <a:lumMod val="75000"/>
                  </a:schemeClr>
                </a:solidFill>
              </a:rPr>
              <a:t>uint16_t </a:t>
            </a:r>
            <a:r>
              <a:rPr lang="en-US" altLang="zh-CN" sz="1600" b="1" dirty="0">
                <a:solidFill>
                  <a:schemeClr val="accent5">
                    <a:lumMod val="75000"/>
                  </a:schemeClr>
                </a:solidFill>
              </a:rPr>
              <a:t>TIM_IT, </a:t>
            </a:r>
            <a:r>
              <a:rPr lang="en-US" altLang="zh-CN" sz="1600" b="1" dirty="0" err="1">
                <a:solidFill>
                  <a:schemeClr val="accent5">
                    <a:lumMod val="75000"/>
                  </a:schemeClr>
                </a:solidFill>
              </a:rPr>
              <a:t>FunctionalState</a:t>
            </a:r>
            <a:r>
              <a:rPr lang="en-US" altLang="zh-CN" sz="1600" b="1" dirty="0">
                <a:solidFill>
                  <a:schemeClr val="accent5">
                    <a:lumMod val="75000"/>
                  </a:schemeClr>
                </a:solidFill>
              </a:rPr>
              <a:t> </a:t>
            </a:r>
            <a:r>
              <a:rPr lang="en-US" altLang="zh-CN" sz="1600" b="1" dirty="0" err="1">
                <a:solidFill>
                  <a:schemeClr val="accent5">
                    <a:lumMod val="75000"/>
                  </a:schemeClr>
                </a:solidFill>
              </a:rPr>
              <a:t>NewState</a:t>
            </a:r>
            <a:r>
              <a:rPr lang="en-US" altLang="zh-CN" sz="1600" b="1" dirty="0">
                <a:solidFill>
                  <a:schemeClr val="accent5">
                    <a:lumMod val="75000"/>
                  </a:schemeClr>
                </a:solidFill>
              </a:rPr>
              <a:t>)</a:t>
            </a:r>
            <a:r>
              <a:rPr lang="zh-CN" altLang="en-US" sz="1600" b="1" dirty="0">
                <a:solidFill>
                  <a:schemeClr val="accent5">
                    <a:lumMod val="75000"/>
                  </a:schemeClr>
                </a:solidFill>
              </a:rPr>
              <a:t>；</a:t>
            </a:r>
            <a:endParaRPr lang="en-GB" altLang="zh-CN" sz="1600" b="1" dirty="0">
              <a:solidFill>
                <a:schemeClr val="accent5">
                  <a:lumMod val="75000"/>
                </a:schemeClr>
              </a:solidFill>
            </a:endParaRPr>
          </a:p>
        </p:txBody>
      </p:sp>
      <p:sp>
        <p:nvSpPr>
          <p:cNvPr id="17" name="矩形 16"/>
          <p:cNvSpPr/>
          <p:nvPr/>
        </p:nvSpPr>
        <p:spPr>
          <a:xfrm>
            <a:off x="1511660" y="3327834"/>
            <a:ext cx="2286000" cy="646331"/>
          </a:xfrm>
          <a:prstGeom prst="rect">
            <a:avLst/>
          </a:prstGeom>
          <a:solidFill>
            <a:schemeClr val="accent5">
              <a:lumMod val="20000"/>
              <a:lumOff val="80000"/>
            </a:schemeClr>
          </a:solidFill>
        </p:spPr>
        <p:txBody>
          <a:bodyPr>
            <a:spAutoFit/>
          </a:bodyPr>
          <a:lstStyle/>
          <a:p>
            <a:r>
              <a:rPr lang="zh-CN" altLang="en-US" b="1" dirty="0">
                <a:solidFill>
                  <a:prstClr val="black"/>
                </a:solidFill>
              </a:rPr>
              <a:t>第一个参数</a:t>
            </a:r>
            <a:r>
              <a:rPr lang="en-GB" altLang="zh-CN" b="1" dirty="0" err="1">
                <a:solidFill>
                  <a:prstClr val="black"/>
                </a:solidFill>
              </a:rPr>
              <a:t>TIMx</a:t>
            </a:r>
            <a:r>
              <a:rPr lang="zh-CN" altLang="en-US" b="1" dirty="0">
                <a:solidFill>
                  <a:prstClr val="black"/>
                </a:solidFill>
              </a:rPr>
              <a:t>是具体定时器，</a:t>
            </a:r>
            <a:r>
              <a:rPr lang="en-GB" altLang="zh-CN" b="1" dirty="0">
                <a:solidFill>
                  <a:prstClr val="black"/>
                </a:solidFill>
              </a:rPr>
              <a:t>x</a:t>
            </a:r>
            <a:r>
              <a:rPr lang="zh-CN" altLang="en-US" b="1" dirty="0">
                <a:solidFill>
                  <a:prstClr val="black"/>
                </a:solidFill>
              </a:rPr>
              <a:t>可为</a:t>
            </a:r>
            <a:r>
              <a:rPr lang="en-US" altLang="zh-CN" b="1" dirty="0">
                <a:solidFill>
                  <a:prstClr val="black"/>
                </a:solidFill>
              </a:rPr>
              <a:t>2~4</a:t>
            </a:r>
            <a:endParaRPr lang="zh-CN" altLang="en-US" sz="2400" b="1" dirty="0"/>
          </a:p>
        </p:txBody>
      </p:sp>
      <p:sp>
        <p:nvSpPr>
          <p:cNvPr id="18" name="矩形 17"/>
          <p:cNvSpPr/>
          <p:nvPr/>
        </p:nvSpPr>
        <p:spPr>
          <a:xfrm>
            <a:off x="4031940" y="3260495"/>
            <a:ext cx="1782453" cy="1200329"/>
          </a:xfrm>
          <a:prstGeom prst="rect">
            <a:avLst/>
          </a:prstGeom>
          <a:solidFill>
            <a:schemeClr val="accent5">
              <a:lumMod val="20000"/>
              <a:lumOff val="80000"/>
            </a:schemeClr>
          </a:solidFill>
        </p:spPr>
        <p:txBody>
          <a:bodyPr wrap="square">
            <a:spAutoFit/>
          </a:bodyPr>
          <a:lstStyle/>
          <a:p>
            <a:pPr lvl="0" algn="ctr"/>
            <a:r>
              <a:rPr lang="zh-CN" altLang="en-US" b="1" dirty="0">
                <a:solidFill>
                  <a:prstClr val="black"/>
                </a:solidFill>
              </a:rPr>
              <a:t>第二个参数用来指明所使能定时器的中断类型。</a:t>
            </a:r>
          </a:p>
        </p:txBody>
      </p:sp>
      <p:sp>
        <p:nvSpPr>
          <p:cNvPr id="20" name="右箭头 19"/>
          <p:cNvSpPr/>
          <p:nvPr/>
        </p:nvSpPr>
        <p:spPr>
          <a:xfrm rot="16200000">
            <a:off x="4926695" y="2940146"/>
            <a:ext cx="154707" cy="2880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 name="矩形 1"/>
          <p:cNvSpPr/>
          <p:nvPr/>
        </p:nvSpPr>
        <p:spPr>
          <a:xfrm>
            <a:off x="912796" y="1779662"/>
            <a:ext cx="7182798"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b="1" dirty="0" smtClean="0"/>
              <a:t>     </a:t>
            </a:r>
            <a:r>
              <a:rPr lang="zh-CN" altLang="zh-CN" b="1" dirty="0" smtClean="0"/>
              <a:t>中断</a:t>
            </a:r>
            <a:r>
              <a:rPr lang="zh-CN" altLang="zh-CN" b="1" dirty="0"/>
              <a:t>在使用前必须先使能再使用，如使能定时器</a:t>
            </a:r>
            <a:r>
              <a:rPr lang="en-US" altLang="zh-CN" b="1" dirty="0"/>
              <a:t>TIM2</a:t>
            </a:r>
            <a:r>
              <a:rPr lang="zh-CN" altLang="zh-CN" b="1" dirty="0"/>
              <a:t>的更新模式中断，则调用库函数</a:t>
            </a:r>
            <a:r>
              <a:rPr lang="en-US" altLang="zh-CN" b="1" dirty="0" err="1"/>
              <a:t>TIM_ITConfig</a:t>
            </a:r>
            <a:r>
              <a:rPr lang="en-US" altLang="zh-CN" b="1" dirty="0"/>
              <a:t>()</a:t>
            </a:r>
            <a:r>
              <a:rPr lang="zh-CN" altLang="zh-CN" b="1" dirty="0"/>
              <a:t>，函数原型为：</a:t>
            </a:r>
          </a:p>
        </p:txBody>
      </p:sp>
      <p:sp>
        <p:nvSpPr>
          <p:cNvPr id="21" name="右箭头 20"/>
          <p:cNvSpPr/>
          <p:nvPr/>
        </p:nvSpPr>
        <p:spPr>
          <a:xfrm rot="16200000">
            <a:off x="7050931" y="2940146"/>
            <a:ext cx="154707" cy="2880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2" name="右箭头 21"/>
          <p:cNvSpPr/>
          <p:nvPr/>
        </p:nvSpPr>
        <p:spPr>
          <a:xfrm rot="16200000">
            <a:off x="3378523" y="2937714"/>
            <a:ext cx="154707" cy="2880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3" name="矩形 2"/>
          <p:cNvSpPr/>
          <p:nvPr/>
        </p:nvSpPr>
        <p:spPr>
          <a:xfrm>
            <a:off x="6048164" y="3260495"/>
            <a:ext cx="2152232" cy="1477328"/>
          </a:xfrm>
          <a:prstGeom prst="rect">
            <a:avLst/>
          </a:prstGeom>
          <a:solidFill>
            <a:schemeClr val="accent5">
              <a:lumMod val="20000"/>
              <a:lumOff val="80000"/>
            </a:schemeClr>
          </a:solidFill>
        </p:spPr>
        <p:txBody>
          <a:bodyPr wrap="square">
            <a:spAutoFit/>
          </a:bodyPr>
          <a:lstStyle/>
          <a:p>
            <a:r>
              <a:rPr lang="zh-CN" altLang="en-US" b="1" dirty="0"/>
              <a:t>第三个参数为</a:t>
            </a:r>
            <a:r>
              <a:rPr lang="en-US" altLang="zh-CN" b="1" dirty="0" err="1"/>
              <a:t>TIMx</a:t>
            </a:r>
            <a:r>
              <a:rPr lang="zh-CN" altLang="en-US" b="1" dirty="0"/>
              <a:t>中断的状态，该参数可取值为</a:t>
            </a:r>
            <a:r>
              <a:rPr lang="en-US" altLang="zh-CN" b="1" dirty="0"/>
              <a:t>ENABLE</a:t>
            </a:r>
            <a:r>
              <a:rPr lang="zh-CN" altLang="en-US" b="1" dirty="0"/>
              <a:t>（使能）或者</a:t>
            </a:r>
            <a:r>
              <a:rPr lang="en-US" altLang="zh-CN" b="1" dirty="0"/>
              <a:t>DISABLE</a:t>
            </a:r>
            <a:r>
              <a:rPr lang="zh-CN" altLang="en-US" b="1" dirty="0"/>
              <a:t>（失能）</a:t>
            </a:r>
          </a:p>
        </p:txBody>
      </p:sp>
    </p:spTree>
    <p:extLst>
      <p:ext uri="{BB962C8B-B14F-4D97-AF65-F5344CB8AC3E}">
        <p14:creationId xmlns:p14="http://schemas.microsoft.com/office/powerpoint/2010/main" xmlns="" val="36251330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7880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9.2.2 </a:t>
            </a:r>
            <a:r>
              <a:rPr lang="zh-CN" altLang="en-US" sz="2400" b="1" dirty="0">
                <a:solidFill>
                  <a:schemeClr val="bg1"/>
                </a:solidFill>
              </a:rPr>
              <a:t>定时器标准外设库配置过程</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立方体 10"/>
          <p:cNvSpPr/>
          <p:nvPr/>
        </p:nvSpPr>
        <p:spPr>
          <a:xfrm>
            <a:off x="611560" y="1080460"/>
            <a:ext cx="900100" cy="375166"/>
          </a:xfrm>
          <a:prstGeom prst="cube">
            <a:avLst>
              <a:gd name="adj" fmla="val 13802"/>
            </a:avLst>
          </a:prstGeom>
          <a:solidFill>
            <a:schemeClr val="accent5">
              <a:lumMod val="75000"/>
            </a:schemeClr>
          </a:solidFill>
          <a:ln w="28575">
            <a:solidFill>
              <a:schemeClr val="accent2">
                <a:lumMod val="60000"/>
                <a:lumOff val="4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000" b="1" dirty="0" smtClean="0"/>
              <a:t>Setp4</a:t>
            </a:r>
            <a:endParaRPr lang="zh-CN" altLang="en-US" sz="2000" b="1" dirty="0" smtClean="0"/>
          </a:p>
        </p:txBody>
      </p:sp>
      <p:sp>
        <p:nvSpPr>
          <p:cNvPr id="14" name="矩形 13"/>
          <p:cNvSpPr/>
          <p:nvPr/>
        </p:nvSpPr>
        <p:spPr>
          <a:xfrm>
            <a:off x="1691680" y="1086294"/>
            <a:ext cx="2340260" cy="369332"/>
          </a:xfrm>
          <a:prstGeom prst="rect">
            <a:avLst/>
          </a:prstGeom>
          <a:solidFill>
            <a:schemeClr val="accent2">
              <a:lumMod val="20000"/>
              <a:lumOff val="80000"/>
            </a:schemeClr>
          </a:solidFill>
        </p:spPr>
        <p:txBody>
          <a:bodyPr wrap="square">
            <a:spAutoFit/>
          </a:bodyPr>
          <a:lstStyle/>
          <a:p>
            <a:r>
              <a:rPr lang="en-US" altLang="zh-CN" b="1" dirty="0">
                <a:solidFill>
                  <a:prstClr val="black"/>
                </a:solidFill>
              </a:rPr>
              <a:t>TIM2</a:t>
            </a:r>
            <a:r>
              <a:rPr lang="zh-CN" altLang="en-US" b="1" dirty="0">
                <a:solidFill>
                  <a:prstClr val="black"/>
                </a:solidFill>
              </a:rPr>
              <a:t>中断优先级设置</a:t>
            </a:r>
            <a:endParaRPr lang="zh-CN" altLang="en-US" sz="2400" b="1" dirty="0"/>
          </a:p>
        </p:txBody>
      </p:sp>
      <p:sp>
        <p:nvSpPr>
          <p:cNvPr id="2" name="矩形 1"/>
          <p:cNvSpPr/>
          <p:nvPr/>
        </p:nvSpPr>
        <p:spPr>
          <a:xfrm>
            <a:off x="1459725" y="1779662"/>
            <a:ext cx="6480720" cy="249042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en-GB" altLang="zh-CN" b="1" dirty="0" err="1" smtClean="0"/>
              <a:t>NVIC_InitTypeDef</a:t>
            </a:r>
            <a:r>
              <a:rPr lang="en-GB" altLang="zh-CN" b="1" dirty="0" smtClean="0"/>
              <a:t> </a:t>
            </a:r>
            <a:r>
              <a:rPr lang="en-GB" altLang="zh-CN" b="1" dirty="0" err="1"/>
              <a:t>NVIC_InitStructure</a:t>
            </a:r>
            <a:r>
              <a:rPr lang="en-GB" altLang="zh-CN" b="1" dirty="0"/>
              <a:t>;</a:t>
            </a:r>
          </a:p>
          <a:p>
            <a:pPr>
              <a:lnSpc>
                <a:spcPct val="125000"/>
              </a:lnSpc>
            </a:pPr>
            <a:r>
              <a:rPr lang="en-GB" altLang="zh-CN" b="1" dirty="0" err="1"/>
              <a:t>NVIC_PriorityGroupConfig</a:t>
            </a:r>
            <a:r>
              <a:rPr lang="en-GB" altLang="zh-CN" b="1" dirty="0"/>
              <a:t>(NVIC_PriorityGroup_2);</a:t>
            </a:r>
          </a:p>
          <a:p>
            <a:pPr>
              <a:lnSpc>
                <a:spcPct val="125000"/>
              </a:lnSpc>
            </a:pPr>
            <a:r>
              <a:rPr lang="en-GB" altLang="zh-CN" b="1" dirty="0" err="1"/>
              <a:t>NVIC_InitStructure.NVIC_IRQChannel</a:t>
            </a:r>
            <a:r>
              <a:rPr lang="en-GB" altLang="zh-CN" b="1" dirty="0"/>
              <a:t> = TIM2_IRQn;</a:t>
            </a:r>
          </a:p>
          <a:p>
            <a:pPr>
              <a:lnSpc>
                <a:spcPct val="125000"/>
              </a:lnSpc>
            </a:pPr>
            <a:r>
              <a:rPr lang="en-GB" altLang="zh-CN" b="1" dirty="0" err="1"/>
              <a:t>NVIC_InitStructure.NVIC_IRQChannelPreemptionPriority</a:t>
            </a:r>
            <a:r>
              <a:rPr lang="en-GB" altLang="zh-CN" b="1" dirty="0"/>
              <a:t> = 0;</a:t>
            </a:r>
          </a:p>
          <a:p>
            <a:pPr>
              <a:lnSpc>
                <a:spcPct val="125000"/>
              </a:lnSpc>
            </a:pPr>
            <a:r>
              <a:rPr lang="en-GB" altLang="zh-CN" b="1" dirty="0" err="1"/>
              <a:t>NVIC_InitStructure.NVIC_IRQChannelSubPriority</a:t>
            </a:r>
            <a:r>
              <a:rPr lang="en-GB" altLang="zh-CN" b="1" dirty="0"/>
              <a:t> = 1;</a:t>
            </a:r>
          </a:p>
          <a:p>
            <a:pPr>
              <a:lnSpc>
                <a:spcPct val="125000"/>
              </a:lnSpc>
            </a:pPr>
            <a:r>
              <a:rPr lang="en-GB" altLang="zh-CN" b="1" dirty="0" err="1"/>
              <a:t>NVIC_InitStructure.NVIC_IRQChannelCmd</a:t>
            </a:r>
            <a:r>
              <a:rPr lang="en-GB" altLang="zh-CN" b="1" dirty="0"/>
              <a:t> = ENABLE;</a:t>
            </a:r>
          </a:p>
          <a:p>
            <a:pPr>
              <a:lnSpc>
                <a:spcPct val="125000"/>
              </a:lnSpc>
            </a:pPr>
            <a:r>
              <a:rPr lang="en-GB" altLang="zh-CN" b="1" dirty="0" err="1"/>
              <a:t>NVIC_Init</a:t>
            </a:r>
            <a:r>
              <a:rPr lang="en-GB" altLang="zh-CN" b="1" dirty="0"/>
              <a:t>(&amp;</a:t>
            </a:r>
            <a:r>
              <a:rPr lang="en-GB" altLang="zh-CN" b="1" dirty="0" err="1"/>
              <a:t>NVIC_InitStructure</a:t>
            </a:r>
            <a:r>
              <a:rPr lang="en-GB" altLang="zh-CN" b="1" dirty="0"/>
              <a:t>);</a:t>
            </a:r>
          </a:p>
        </p:txBody>
      </p:sp>
      <p:grpSp>
        <p:nvGrpSpPr>
          <p:cNvPr id="3" name="Group 61"/>
          <p:cNvGrpSpPr/>
          <p:nvPr/>
        </p:nvGrpSpPr>
        <p:grpSpPr>
          <a:xfrm>
            <a:off x="7184087" y="102363"/>
            <a:ext cx="1473231" cy="1579617"/>
            <a:chOff x="4958468" y="3328177"/>
            <a:chExt cx="2986020" cy="2997870"/>
          </a:xfrm>
          <a:solidFill>
            <a:schemeClr val="accent3">
              <a:lumMod val="20000"/>
              <a:lumOff val="80000"/>
            </a:schemeClr>
          </a:solidFill>
        </p:grpSpPr>
        <p:sp>
          <p:nvSpPr>
            <p:cNvPr id="23" name="Freeform 491"/>
            <p:cNvSpPr>
              <a:spLocks noEditPoints="1"/>
            </p:cNvSpPr>
            <p:nvPr/>
          </p:nvSpPr>
          <p:spPr bwMode="auto">
            <a:xfrm>
              <a:off x="4958468" y="3328177"/>
              <a:ext cx="2986020" cy="2997870"/>
            </a:xfrm>
            <a:custGeom>
              <a:avLst/>
              <a:gdLst>
                <a:gd name="T0" fmla="*/ 1407 w 1705"/>
                <a:gd name="T1" fmla="*/ 204 h 1712"/>
                <a:gd name="T2" fmla="*/ 1345 w 1705"/>
                <a:gd name="T3" fmla="*/ 201 h 1712"/>
                <a:gd name="T4" fmla="*/ 1229 w 1705"/>
                <a:gd name="T5" fmla="*/ 290 h 1712"/>
                <a:gd name="T6" fmla="*/ 1107 w 1705"/>
                <a:gd name="T7" fmla="*/ 310 h 1712"/>
                <a:gd name="T8" fmla="*/ 1012 w 1705"/>
                <a:gd name="T9" fmla="*/ 230 h 1712"/>
                <a:gd name="T10" fmla="*/ 986 w 1705"/>
                <a:gd name="T11" fmla="*/ 40 h 1712"/>
                <a:gd name="T12" fmla="*/ 946 w 1705"/>
                <a:gd name="T13" fmla="*/ 0 h 1712"/>
                <a:gd name="T14" fmla="*/ 777 w 1705"/>
                <a:gd name="T15" fmla="*/ 0 h 1712"/>
                <a:gd name="T16" fmla="*/ 728 w 1705"/>
                <a:gd name="T17" fmla="*/ 54 h 1712"/>
                <a:gd name="T18" fmla="*/ 702 w 1705"/>
                <a:gd name="T19" fmla="*/ 227 h 1712"/>
                <a:gd name="T20" fmla="*/ 628 w 1705"/>
                <a:gd name="T21" fmla="*/ 299 h 1712"/>
                <a:gd name="T22" fmla="*/ 537 w 1705"/>
                <a:gd name="T23" fmla="*/ 313 h 1712"/>
                <a:gd name="T24" fmla="*/ 365 w 1705"/>
                <a:gd name="T25" fmla="*/ 184 h 1712"/>
                <a:gd name="T26" fmla="*/ 312 w 1705"/>
                <a:gd name="T27" fmla="*/ 187 h 1712"/>
                <a:gd name="T28" fmla="*/ 193 w 1705"/>
                <a:gd name="T29" fmla="*/ 307 h 1712"/>
                <a:gd name="T30" fmla="*/ 193 w 1705"/>
                <a:gd name="T31" fmla="*/ 367 h 1712"/>
                <a:gd name="T32" fmla="*/ 314 w 1705"/>
                <a:gd name="T33" fmla="*/ 525 h 1712"/>
                <a:gd name="T34" fmla="*/ 304 w 1705"/>
                <a:gd name="T35" fmla="*/ 607 h 1712"/>
                <a:gd name="T36" fmla="*/ 241 w 1705"/>
                <a:gd name="T37" fmla="*/ 696 h 1712"/>
                <a:gd name="T38" fmla="*/ 46 w 1705"/>
                <a:gd name="T39" fmla="*/ 720 h 1712"/>
                <a:gd name="T40" fmla="*/ 4 w 1705"/>
                <a:gd name="T41" fmla="*/ 755 h 1712"/>
                <a:gd name="T42" fmla="*/ 0 w 1705"/>
                <a:gd name="T43" fmla="*/ 936 h 1712"/>
                <a:gd name="T44" fmla="*/ 51 w 1705"/>
                <a:gd name="T45" fmla="*/ 986 h 1712"/>
                <a:gd name="T46" fmla="*/ 217 w 1705"/>
                <a:gd name="T47" fmla="*/ 1012 h 1712"/>
                <a:gd name="T48" fmla="*/ 298 w 1705"/>
                <a:gd name="T49" fmla="*/ 1089 h 1712"/>
                <a:gd name="T50" fmla="*/ 300 w 1705"/>
                <a:gd name="T51" fmla="*/ 1189 h 1712"/>
                <a:gd name="T52" fmla="*/ 190 w 1705"/>
                <a:gd name="T53" fmla="*/ 1322 h 1712"/>
                <a:gd name="T54" fmla="*/ 194 w 1705"/>
                <a:gd name="T55" fmla="*/ 1407 h 1712"/>
                <a:gd name="T56" fmla="*/ 297 w 1705"/>
                <a:gd name="T57" fmla="*/ 1514 h 1712"/>
                <a:gd name="T58" fmla="*/ 372 w 1705"/>
                <a:gd name="T59" fmla="*/ 1515 h 1712"/>
                <a:gd name="T60" fmla="*/ 505 w 1705"/>
                <a:gd name="T61" fmla="*/ 1417 h 1712"/>
                <a:gd name="T62" fmla="*/ 623 w 1705"/>
                <a:gd name="T63" fmla="*/ 1421 h 1712"/>
                <a:gd name="T64" fmla="*/ 693 w 1705"/>
                <a:gd name="T65" fmla="*/ 1490 h 1712"/>
                <a:gd name="T66" fmla="*/ 716 w 1705"/>
                <a:gd name="T67" fmla="*/ 1655 h 1712"/>
                <a:gd name="T68" fmla="*/ 771 w 1705"/>
                <a:gd name="T69" fmla="*/ 1712 h 1712"/>
                <a:gd name="T70" fmla="*/ 922 w 1705"/>
                <a:gd name="T71" fmla="*/ 1712 h 1712"/>
                <a:gd name="T72" fmla="*/ 980 w 1705"/>
                <a:gd name="T73" fmla="*/ 1663 h 1712"/>
                <a:gd name="T74" fmla="*/ 1007 w 1705"/>
                <a:gd name="T75" fmla="*/ 1486 h 1712"/>
                <a:gd name="T76" fmla="*/ 1103 w 1705"/>
                <a:gd name="T77" fmla="*/ 1408 h 1712"/>
                <a:gd name="T78" fmla="*/ 1194 w 1705"/>
                <a:gd name="T79" fmla="*/ 1422 h 1712"/>
                <a:gd name="T80" fmla="*/ 1324 w 1705"/>
                <a:gd name="T81" fmla="*/ 1523 h 1712"/>
                <a:gd name="T82" fmla="*/ 1393 w 1705"/>
                <a:gd name="T83" fmla="*/ 1521 h 1712"/>
                <a:gd name="T84" fmla="*/ 1505 w 1705"/>
                <a:gd name="T85" fmla="*/ 1410 h 1712"/>
                <a:gd name="T86" fmla="*/ 1516 w 1705"/>
                <a:gd name="T87" fmla="*/ 1341 h 1712"/>
                <a:gd name="T88" fmla="*/ 1406 w 1705"/>
                <a:gd name="T89" fmla="*/ 1195 h 1712"/>
                <a:gd name="T90" fmla="*/ 1414 w 1705"/>
                <a:gd name="T91" fmla="*/ 1085 h 1712"/>
                <a:gd name="T92" fmla="*/ 1501 w 1705"/>
                <a:gd name="T93" fmla="*/ 1012 h 1712"/>
                <a:gd name="T94" fmla="*/ 1649 w 1705"/>
                <a:gd name="T95" fmla="*/ 995 h 1712"/>
                <a:gd name="T96" fmla="*/ 1701 w 1705"/>
                <a:gd name="T97" fmla="*/ 954 h 1712"/>
                <a:gd name="T98" fmla="*/ 1705 w 1705"/>
                <a:gd name="T99" fmla="*/ 778 h 1712"/>
                <a:gd name="T100" fmla="*/ 1662 w 1705"/>
                <a:gd name="T101" fmla="*/ 732 h 1712"/>
                <a:gd name="T102" fmla="*/ 1455 w 1705"/>
                <a:gd name="T103" fmla="*/ 692 h 1712"/>
                <a:gd name="T104" fmla="*/ 1404 w 1705"/>
                <a:gd name="T105" fmla="*/ 608 h 1712"/>
                <a:gd name="T106" fmla="*/ 1412 w 1705"/>
                <a:gd name="T107" fmla="*/ 517 h 1712"/>
                <a:gd name="T108" fmla="*/ 1504 w 1705"/>
                <a:gd name="T109" fmla="*/ 396 h 1712"/>
                <a:gd name="T110" fmla="*/ 1521 w 1705"/>
                <a:gd name="T111" fmla="*/ 332 h 1712"/>
                <a:gd name="T112" fmla="*/ 1407 w 1705"/>
                <a:gd name="T113" fmla="*/ 204 h 1712"/>
                <a:gd name="T114" fmla="*/ 996 w 1705"/>
                <a:gd name="T115" fmla="*/ 1003 h 1712"/>
                <a:gd name="T116" fmla="*/ 703 w 1705"/>
                <a:gd name="T117" fmla="*/ 1002 h 1712"/>
                <a:gd name="T118" fmla="*/ 705 w 1705"/>
                <a:gd name="T119" fmla="*/ 710 h 1712"/>
                <a:gd name="T120" fmla="*/ 997 w 1705"/>
                <a:gd name="T121" fmla="*/ 711 h 1712"/>
                <a:gd name="T122" fmla="*/ 996 w 1705"/>
                <a:gd name="T123" fmla="*/ 1003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 h="1712">
                  <a:moveTo>
                    <a:pt x="1407" y="204"/>
                  </a:moveTo>
                  <a:cubicBezTo>
                    <a:pt x="1376" y="174"/>
                    <a:pt x="1345" y="201"/>
                    <a:pt x="1345" y="201"/>
                  </a:cubicBezTo>
                  <a:cubicBezTo>
                    <a:pt x="1345" y="201"/>
                    <a:pt x="1289" y="241"/>
                    <a:pt x="1229" y="290"/>
                  </a:cubicBezTo>
                  <a:cubicBezTo>
                    <a:pt x="1169" y="338"/>
                    <a:pt x="1107" y="310"/>
                    <a:pt x="1107" y="310"/>
                  </a:cubicBezTo>
                  <a:cubicBezTo>
                    <a:pt x="1015" y="289"/>
                    <a:pt x="1012" y="230"/>
                    <a:pt x="1012" y="230"/>
                  </a:cubicBezTo>
                  <a:cubicBezTo>
                    <a:pt x="986" y="40"/>
                    <a:pt x="986" y="40"/>
                    <a:pt x="986" y="40"/>
                  </a:cubicBezTo>
                  <a:cubicBezTo>
                    <a:pt x="980" y="1"/>
                    <a:pt x="946" y="0"/>
                    <a:pt x="946" y="0"/>
                  </a:cubicBezTo>
                  <a:cubicBezTo>
                    <a:pt x="777" y="0"/>
                    <a:pt x="777" y="0"/>
                    <a:pt x="777" y="0"/>
                  </a:cubicBezTo>
                  <a:cubicBezTo>
                    <a:pt x="730" y="2"/>
                    <a:pt x="728" y="54"/>
                    <a:pt x="728" y="54"/>
                  </a:cubicBezTo>
                  <a:cubicBezTo>
                    <a:pt x="702" y="227"/>
                    <a:pt x="702" y="227"/>
                    <a:pt x="702" y="227"/>
                  </a:cubicBezTo>
                  <a:cubicBezTo>
                    <a:pt x="696" y="258"/>
                    <a:pt x="628" y="299"/>
                    <a:pt x="628" y="299"/>
                  </a:cubicBezTo>
                  <a:cubicBezTo>
                    <a:pt x="589" y="322"/>
                    <a:pt x="537" y="313"/>
                    <a:pt x="537" y="313"/>
                  </a:cubicBezTo>
                  <a:cubicBezTo>
                    <a:pt x="365" y="184"/>
                    <a:pt x="365" y="184"/>
                    <a:pt x="365" y="184"/>
                  </a:cubicBezTo>
                  <a:cubicBezTo>
                    <a:pt x="342" y="166"/>
                    <a:pt x="312" y="187"/>
                    <a:pt x="312" y="187"/>
                  </a:cubicBezTo>
                  <a:cubicBezTo>
                    <a:pt x="193" y="307"/>
                    <a:pt x="193" y="307"/>
                    <a:pt x="193" y="307"/>
                  </a:cubicBezTo>
                  <a:cubicBezTo>
                    <a:pt x="165" y="336"/>
                    <a:pt x="193" y="367"/>
                    <a:pt x="193" y="367"/>
                  </a:cubicBezTo>
                  <a:cubicBezTo>
                    <a:pt x="199" y="374"/>
                    <a:pt x="314" y="525"/>
                    <a:pt x="314" y="525"/>
                  </a:cubicBezTo>
                  <a:cubicBezTo>
                    <a:pt x="322" y="545"/>
                    <a:pt x="304" y="607"/>
                    <a:pt x="304" y="607"/>
                  </a:cubicBezTo>
                  <a:cubicBezTo>
                    <a:pt x="292" y="669"/>
                    <a:pt x="241" y="696"/>
                    <a:pt x="241" y="696"/>
                  </a:cubicBezTo>
                  <a:cubicBezTo>
                    <a:pt x="46" y="720"/>
                    <a:pt x="46" y="720"/>
                    <a:pt x="46" y="720"/>
                  </a:cubicBezTo>
                  <a:cubicBezTo>
                    <a:pt x="16" y="720"/>
                    <a:pt x="4" y="755"/>
                    <a:pt x="4" y="755"/>
                  </a:cubicBezTo>
                  <a:cubicBezTo>
                    <a:pt x="0" y="936"/>
                    <a:pt x="0" y="936"/>
                    <a:pt x="0" y="936"/>
                  </a:cubicBezTo>
                  <a:cubicBezTo>
                    <a:pt x="2" y="977"/>
                    <a:pt x="51" y="986"/>
                    <a:pt x="51" y="986"/>
                  </a:cubicBezTo>
                  <a:cubicBezTo>
                    <a:pt x="217" y="1012"/>
                    <a:pt x="217" y="1012"/>
                    <a:pt x="217" y="1012"/>
                  </a:cubicBezTo>
                  <a:cubicBezTo>
                    <a:pt x="268" y="1014"/>
                    <a:pt x="298" y="1089"/>
                    <a:pt x="298" y="1089"/>
                  </a:cubicBezTo>
                  <a:cubicBezTo>
                    <a:pt x="321" y="1136"/>
                    <a:pt x="300" y="1189"/>
                    <a:pt x="300" y="1189"/>
                  </a:cubicBezTo>
                  <a:cubicBezTo>
                    <a:pt x="190" y="1322"/>
                    <a:pt x="190" y="1322"/>
                    <a:pt x="190" y="1322"/>
                  </a:cubicBezTo>
                  <a:cubicBezTo>
                    <a:pt x="152" y="1368"/>
                    <a:pt x="194" y="1407"/>
                    <a:pt x="194" y="1407"/>
                  </a:cubicBezTo>
                  <a:cubicBezTo>
                    <a:pt x="297" y="1514"/>
                    <a:pt x="297" y="1514"/>
                    <a:pt x="297" y="1514"/>
                  </a:cubicBezTo>
                  <a:cubicBezTo>
                    <a:pt x="335" y="1550"/>
                    <a:pt x="372" y="1515"/>
                    <a:pt x="372" y="1515"/>
                  </a:cubicBezTo>
                  <a:cubicBezTo>
                    <a:pt x="505" y="1417"/>
                    <a:pt x="505" y="1417"/>
                    <a:pt x="505" y="1417"/>
                  </a:cubicBezTo>
                  <a:cubicBezTo>
                    <a:pt x="551" y="1380"/>
                    <a:pt x="623" y="1421"/>
                    <a:pt x="623" y="1421"/>
                  </a:cubicBezTo>
                  <a:cubicBezTo>
                    <a:pt x="691" y="1446"/>
                    <a:pt x="693" y="1490"/>
                    <a:pt x="693" y="1490"/>
                  </a:cubicBezTo>
                  <a:cubicBezTo>
                    <a:pt x="716" y="1655"/>
                    <a:pt x="716" y="1655"/>
                    <a:pt x="716" y="1655"/>
                  </a:cubicBezTo>
                  <a:cubicBezTo>
                    <a:pt x="718" y="1709"/>
                    <a:pt x="771" y="1712"/>
                    <a:pt x="771" y="1712"/>
                  </a:cubicBezTo>
                  <a:cubicBezTo>
                    <a:pt x="922" y="1712"/>
                    <a:pt x="922" y="1712"/>
                    <a:pt x="922" y="1712"/>
                  </a:cubicBezTo>
                  <a:cubicBezTo>
                    <a:pt x="981" y="1703"/>
                    <a:pt x="980" y="1663"/>
                    <a:pt x="980" y="1663"/>
                  </a:cubicBezTo>
                  <a:cubicBezTo>
                    <a:pt x="1007" y="1486"/>
                    <a:pt x="1007" y="1486"/>
                    <a:pt x="1007" y="1486"/>
                  </a:cubicBezTo>
                  <a:cubicBezTo>
                    <a:pt x="1016" y="1422"/>
                    <a:pt x="1103" y="1408"/>
                    <a:pt x="1103" y="1408"/>
                  </a:cubicBezTo>
                  <a:cubicBezTo>
                    <a:pt x="1163" y="1387"/>
                    <a:pt x="1194" y="1422"/>
                    <a:pt x="1194" y="1422"/>
                  </a:cubicBezTo>
                  <a:cubicBezTo>
                    <a:pt x="1324" y="1523"/>
                    <a:pt x="1324" y="1523"/>
                    <a:pt x="1324" y="1523"/>
                  </a:cubicBezTo>
                  <a:cubicBezTo>
                    <a:pt x="1353" y="1549"/>
                    <a:pt x="1393" y="1521"/>
                    <a:pt x="1393" y="1521"/>
                  </a:cubicBezTo>
                  <a:cubicBezTo>
                    <a:pt x="1505" y="1410"/>
                    <a:pt x="1505" y="1410"/>
                    <a:pt x="1505" y="1410"/>
                  </a:cubicBezTo>
                  <a:cubicBezTo>
                    <a:pt x="1546" y="1372"/>
                    <a:pt x="1516" y="1341"/>
                    <a:pt x="1516" y="1341"/>
                  </a:cubicBezTo>
                  <a:cubicBezTo>
                    <a:pt x="1406" y="1195"/>
                    <a:pt x="1406" y="1195"/>
                    <a:pt x="1406" y="1195"/>
                  </a:cubicBezTo>
                  <a:cubicBezTo>
                    <a:pt x="1378" y="1154"/>
                    <a:pt x="1414" y="1085"/>
                    <a:pt x="1414" y="1085"/>
                  </a:cubicBezTo>
                  <a:cubicBezTo>
                    <a:pt x="1439" y="1013"/>
                    <a:pt x="1501" y="1012"/>
                    <a:pt x="1501" y="1012"/>
                  </a:cubicBezTo>
                  <a:cubicBezTo>
                    <a:pt x="1649" y="995"/>
                    <a:pt x="1649" y="995"/>
                    <a:pt x="1649" y="995"/>
                  </a:cubicBezTo>
                  <a:cubicBezTo>
                    <a:pt x="1688" y="998"/>
                    <a:pt x="1701" y="954"/>
                    <a:pt x="1701" y="954"/>
                  </a:cubicBezTo>
                  <a:cubicBezTo>
                    <a:pt x="1705" y="778"/>
                    <a:pt x="1705" y="778"/>
                    <a:pt x="1705" y="778"/>
                  </a:cubicBezTo>
                  <a:cubicBezTo>
                    <a:pt x="1700" y="733"/>
                    <a:pt x="1662" y="732"/>
                    <a:pt x="1662" y="732"/>
                  </a:cubicBezTo>
                  <a:cubicBezTo>
                    <a:pt x="1455" y="692"/>
                    <a:pt x="1455" y="692"/>
                    <a:pt x="1455" y="692"/>
                  </a:cubicBezTo>
                  <a:cubicBezTo>
                    <a:pt x="1420" y="683"/>
                    <a:pt x="1404" y="608"/>
                    <a:pt x="1404" y="608"/>
                  </a:cubicBezTo>
                  <a:cubicBezTo>
                    <a:pt x="1384" y="551"/>
                    <a:pt x="1412" y="517"/>
                    <a:pt x="1412" y="517"/>
                  </a:cubicBezTo>
                  <a:cubicBezTo>
                    <a:pt x="1504" y="396"/>
                    <a:pt x="1504" y="396"/>
                    <a:pt x="1504" y="396"/>
                  </a:cubicBezTo>
                  <a:cubicBezTo>
                    <a:pt x="1544" y="354"/>
                    <a:pt x="1521" y="332"/>
                    <a:pt x="1521" y="332"/>
                  </a:cubicBezTo>
                  <a:cubicBezTo>
                    <a:pt x="1521" y="332"/>
                    <a:pt x="1438" y="234"/>
                    <a:pt x="1407" y="204"/>
                  </a:cubicBezTo>
                  <a:close/>
                  <a:moveTo>
                    <a:pt x="996" y="1003"/>
                  </a:moveTo>
                  <a:cubicBezTo>
                    <a:pt x="915" y="1084"/>
                    <a:pt x="784" y="1083"/>
                    <a:pt x="703" y="1002"/>
                  </a:cubicBezTo>
                  <a:cubicBezTo>
                    <a:pt x="623" y="921"/>
                    <a:pt x="624" y="790"/>
                    <a:pt x="705" y="710"/>
                  </a:cubicBezTo>
                  <a:cubicBezTo>
                    <a:pt x="786" y="629"/>
                    <a:pt x="917" y="630"/>
                    <a:pt x="997" y="711"/>
                  </a:cubicBezTo>
                  <a:cubicBezTo>
                    <a:pt x="1077" y="792"/>
                    <a:pt x="1077" y="923"/>
                    <a:pt x="996" y="1003"/>
                  </a:cubicBezTo>
                  <a:close/>
                </a:path>
              </a:pathLst>
            </a:custGeom>
            <a:grpFill/>
            <a:ln>
              <a:noFill/>
            </a:ln>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95"/>
            <p:cNvSpPr>
              <a:spLocks/>
            </p:cNvSpPr>
            <p:nvPr/>
          </p:nvSpPr>
          <p:spPr bwMode="auto">
            <a:xfrm>
              <a:off x="5791621" y="5558806"/>
              <a:ext cx="124417" cy="14071"/>
            </a:xfrm>
            <a:custGeom>
              <a:avLst/>
              <a:gdLst>
                <a:gd name="T0" fmla="*/ 68 w 71"/>
                <a:gd name="T1" fmla="*/ 0 h 8"/>
                <a:gd name="T2" fmla="*/ 2 w 71"/>
                <a:gd name="T3" fmla="*/ 0 h 8"/>
                <a:gd name="T4" fmla="*/ 0 w 71"/>
                <a:gd name="T5" fmla="*/ 4 h 8"/>
                <a:gd name="T6" fmla="*/ 4 w 71"/>
                <a:gd name="T7" fmla="*/ 7 h 8"/>
                <a:gd name="T8" fmla="*/ 8 w 71"/>
                <a:gd name="T9" fmla="*/ 7 h 8"/>
                <a:gd name="T10" fmla="*/ 8 w 71"/>
                <a:gd name="T11" fmla="*/ 7 h 8"/>
                <a:gd name="T12" fmla="*/ 62 w 71"/>
                <a:gd name="T13" fmla="*/ 7 h 8"/>
                <a:gd name="T14" fmla="*/ 68 w 71"/>
                <a:gd name="T15" fmla="*/ 7 h 8"/>
                <a:gd name="T16" fmla="*/ 71 w 71"/>
                <a:gd name="T17" fmla="*/ 4 h 8"/>
                <a:gd name="T18" fmla="*/ 68 w 71"/>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8">
                  <a:moveTo>
                    <a:pt x="68" y="0"/>
                  </a:moveTo>
                  <a:cubicBezTo>
                    <a:pt x="2" y="0"/>
                    <a:pt x="2" y="0"/>
                    <a:pt x="2" y="0"/>
                  </a:cubicBezTo>
                  <a:cubicBezTo>
                    <a:pt x="2" y="0"/>
                    <a:pt x="0" y="0"/>
                    <a:pt x="0" y="4"/>
                  </a:cubicBezTo>
                  <a:cubicBezTo>
                    <a:pt x="0" y="8"/>
                    <a:pt x="4" y="7"/>
                    <a:pt x="4" y="7"/>
                  </a:cubicBezTo>
                  <a:cubicBezTo>
                    <a:pt x="8" y="7"/>
                    <a:pt x="8" y="7"/>
                    <a:pt x="8" y="7"/>
                  </a:cubicBezTo>
                  <a:cubicBezTo>
                    <a:pt x="8" y="7"/>
                    <a:pt x="8" y="7"/>
                    <a:pt x="8" y="7"/>
                  </a:cubicBezTo>
                  <a:cubicBezTo>
                    <a:pt x="62" y="7"/>
                    <a:pt x="62" y="7"/>
                    <a:pt x="62" y="7"/>
                  </a:cubicBezTo>
                  <a:cubicBezTo>
                    <a:pt x="68" y="7"/>
                    <a:pt x="68" y="7"/>
                    <a:pt x="68" y="7"/>
                  </a:cubicBezTo>
                  <a:cubicBezTo>
                    <a:pt x="68" y="7"/>
                    <a:pt x="71" y="6"/>
                    <a:pt x="71" y="4"/>
                  </a:cubicBezTo>
                  <a:cubicBezTo>
                    <a:pt x="71" y="1"/>
                    <a:pt x="68" y="0"/>
                    <a:pt x="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6"/>
            <p:cNvSpPr>
              <a:spLocks/>
            </p:cNvSpPr>
            <p:nvPr/>
          </p:nvSpPr>
          <p:spPr bwMode="auto">
            <a:xfrm>
              <a:off x="5784956" y="5539550"/>
              <a:ext cx="136267" cy="14071"/>
            </a:xfrm>
            <a:custGeom>
              <a:avLst/>
              <a:gdLst>
                <a:gd name="T0" fmla="*/ 75 w 78"/>
                <a:gd name="T1" fmla="*/ 0 h 8"/>
                <a:gd name="T2" fmla="*/ 3 w 78"/>
                <a:gd name="T3" fmla="*/ 0 h 8"/>
                <a:gd name="T4" fmla="*/ 0 w 78"/>
                <a:gd name="T5" fmla="*/ 4 h 8"/>
                <a:gd name="T6" fmla="*/ 6 w 78"/>
                <a:gd name="T7" fmla="*/ 7 h 8"/>
                <a:gd name="T8" fmla="*/ 72 w 78"/>
                <a:gd name="T9" fmla="*/ 7 h 8"/>
                <a:gd name="T10" fmla="*/ 75 w 78"/>
                <a:gd name="T11" fmla="*/ 7 h 8"/>
                <a:gd name="T12" fmla="*/ 78 w 78"/>
                <a:gd name="T13" fmla="*/ 3 h 8"/>
                <a:gd name="T14" fmla="*/ 75 w 78"/>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
                  <a:moveTo>
                    <a:pt x="75" y="0"/>
                  </a:moveTo>
                  <a:cubicBezTo>
                    <a:pt x="3" y="0"/>
                    <a:pt x="3" y="0"/>
                    <a:pt x="3" y="0"/>
                  </a:cubicBezTo>
                  <a:cubicBezTo>
                    <a:pt x="3" y="0"/>
                    <a:pt x="0" y="0"/>
                    <a:pt x="0" y="4"/>
                  </a:cubicBezTo>
                  <a:cubicBezTo>
                    <a:pt x="0" y="8"/>
                    <a:pt x="6" y="7"/>
                    <a:pt x="6" y="7"/>
                  </a:cubicBezTo>
                  <a:cubicBezTo>
                    <a:pt x="72" y="7"/>
                    <a:pt x="72" y="7"/>
                    <a:pt x="72" y="7"/>
                  </a:cubicBezTo>
                  <a:cubicBezTo>
                    <a:pt x="75" y="7"/>
                    <a:pt x="75" y="7"/>
                    <a:pt x="75" y="7"/>
                  </a:cubicBezTo>
                  <a:cubicBezTo>
                    <a:pt x="75" y="7"/>
                    <a:pt x="78" y="7"/>
                    <a:pt x="78" y="3"/>
                  </a:cubicBezTo>
                  <a:cubicBezTo>
                    <a:pt x="78" y="0"/>
                    <a:pt x="75" y="0"/>
                    <a:pt x="7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497"/>
            <p:cNvSpPr>
              <a:spLocks/>
            </p:cNvSpPr>
            <p:nvPr/>
          </p:nvSpPr>
          <p:spPr bwMode="auto">
            <a:xfrm>
              <a:off x="5784956" y="5501040"/>
              <a:ext cx="136267" cy="12590"/>
            </a:xfrm>
            <a:custGeom>
              <a:avLst/>
              <a:gdLst>
                <a:gd name="T0" fmla="*/ 76 w 78"/>
                <a:gd name="T1" fmla="*/ 0 h 7"/>
                <a:gd name="T2" fmla="*/ 3 w 78"/>
                <a:gd name="T3" fmla="*/ 0 h 7"/>
                <a:gd name="T4" fmla="*/ 0 w 78"/>
                <a:gd name="T5" fmla="*/ 4 h 7"/>
                <a:gd name="T6" fmla="*/ 3 w 78"/>
                <a:gd name="T7" fmla="*/ 7 h 7"/>
                <a:gd name="T8" fmla="*/ 75 w 78"/>
                <a:gd name="T9" fmla="*/ 7 h 7"/>
                <a:gd name="T10" fmla="*/ 78 w 78"/>
                <a:gd name="T11" fmla="*/ 3 h 7"/>
                <a:gd name="T12" fmla="*/ 76 w 7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8" h="7">
                  <a:moveTo>
                    <a:pt x="76" y="0"/>
                  </a:moveTo>
                  <a:cubicBezTo>
                    <a:pt x="3" y="0"/>
                    <a:pt x="3" y="0"/>
                    <a:pt x="3" y="0"/>
                  </a:cubicBezTo>
                  <a:cubicBezTo>
                    <a:pt x="3" y="0"/>
                    <a:pt x="0" y="1"/>
                    <a:pt x="0" y="4"/>
                  </a:cubicBezTo>
                  <a:cubicBezTo>
                    <a:pt x="0" y="7"/>
                    <a:pt x="3" y="7"/>
                    <a:pt x="3" y="7"/>
                  </a:cubicBezTo>
                  <a:cubicBezTo>
                    <a:pt x="75" y="7"/>
                    <a:pt x="75" y="7"/>
                    <a:pt x="75" y="7"/>
                  </a:cubicBezTo>
                  <a:cubicBezTo>
                    <a:pt x="75" y="7"/>
                    <a:pt x="78" y="7"/>
                    <a:pt x="78" y="3"/>
                  </a:cubicBezTo>
                  <a:cubicBezTo>
                    <a:pt x="78" y="0"/>
                    <a:pt x="76" y="0"/>
                    <a:pt x="7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498"/>
            <p:cNvSpPr>
              <a:spLocks/>
            </p:cNvSpPr>
            <p:nvPr/>
          </p:nvSpPr>
          <p:spPr bwMode="auto">
            <a:xfrm>
              <a:off x="5784956" y="5520295"/>
              <a:ext cx="136267" cy="12590"/>
            </a:xfrm>
            <a:custGeom>
              <a:avLst/>
              <a:gdLst>
                <a:gd name="T0" fmla="*/ 76 w 78"/>
                <a:gd name="T1" fmla="*/ 0 h 7"/>
                <a:gd name="T2" fmla="*/ 3 w 78"/>
                <a:gd name="T3" fmla="*/ 0 h 7"/>
                <a:gd name="T4" fmla="*/ 0 w 78"/>
                <a:gd name="T5" fmla="*/ 4 h 7"/>
                <a:gd name="T6" fmla="*/ 3 w 78"/>
                <a:gd name="T7" fmla="*/ 7 h 7"/>
                <a:gd name="T8" fmla="*/ 75 w 78"/>
                <a:gd name="T9" fmla="*/ 7 h 7"/>
                <a:gd name="T10" fmla="*/ 78 w 78"/>
                <a:gd name="T11" fmla="*/ 3 h 7"/>
                <a:gd name="T12" fmla="*/ 76 w 7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8" h="7">
                  <a:moveTo>
                    <a:pt x="76" y="0"/>
                  </a:moveTo>
                  <a:cubicBezTo>
                    <a:pt x="3" y="0"/>
                    <a:pt x="3" y="0"/>
                    <a:pt x="3" y="0"/>
                  </a:cubicBezTo>
                  <a:cubicBezTo>
                    <a:pt x="3" y="0"/>
                    <a:pt x="0" y="1"/>
                    <a:pt x="0" y="4"/>
                  </a:cubicBezTo>
                  <a:cubicBezTo>
                    <a:pt x="0" y="7"/>
                    <a:pt x="3" y="7"/>
                    <a:pt x="3" y="7"/>
                  </a:cubicBezTo>
                  <a:cubicBezTo>
                    <a:pt x="75" y="7"/>
                    <a:pt x="75" y="7"/>
                    <a:pt x="75" y="7"/>
                  </a:cubicBezTo>
                  <a:cubicBezTo>
                    <a:pt x="75" y="7"/>
                    <a:pt x="78" y="7"/>
                    <a:pt x="78" y="3"/>
                  </a:cubicBezTo>
                  <a:cubicBezTo>
                    <a:pt x="78" y="0"/>
                    <a:pt x="76" y="0"/>
                    <a:pt x="7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499"/>
            <p:cNvSpPr>
              <a:spLocks noEditPoints="1"/>
            </p:cNvSpPr>
            <p:nvPr/>
          </p:nvSpPr>
          <p:spPr bwMode="auto">
            <a:xfrm>
              <a:off x="5690161" y="5090018"/>
              <a:ext cx="324374" cy="402135"/>
            </a:xfrm>
            <a:custGeom>
              <a:avLst/>
              <a:gdLst>
                <a:gd name="T0" fmla="*/ 94 w 185"/>
                <a:gd name="T1" fmla="*/ 0 h 230"/>
                <a:gd name="T2" fmla="*/ 87 w 185"/>
                <a:gd name="T3" fmla="*/ 0 h 230"/>
                <a:gd name="T4" fmla="*/ 8 w 185"/>
                <a:gd name="T5" fmla="*/ 51 h 230"/>
                <a:gd name="T6" fmla="*/ 0 w 185"/>
                <a:gd name="T7" fmla="*/ 92 h 230"/>
                <a:gd name="T8" fmla="*/ 9 w 185"/>
                <a:gd name="T9" fmla="*/ 133 h 230"/>
                <a:gd name="T10" fmla="*/ 25 w 185"/>
                <a:gd name="T11" fmla="*/ 163 h 230"/>
                <a:gd name="T12" fmla="*/ 40 w 185"/>
                <a:gd name="T13" fmla="*/ 193 h 230"/>
                <a:gd name="T14" fmla="*/ 43 w 185"/>
                <a:gd name="T15" fmla="*/ 213 h 230"/>
                <a:gd name="T16" fmla="*/ 55 w 185"/>
                <a:gd name="T17" fmla="*/ 230 h 230"/>
                <a:gd name="T18" fmla="*/ 134 w 185"/>
                <a:gd name="T19" fmla="*/ 229 h 230"/>
                <a:gd name="T20" fmla="*/ 145 w 185"/>
                <a:gd name="T21" fmla="*/ 193 h 230"/>
                <a:gd name="T22" fmla="*/ 160 w 185"/>
                <a:gd name="T23" fmla="*/ 163 h 230"/>
                <a:gd name="T24" fmla="*/ 185 w 185"/>
                <a:gd name="T25" fmla="*/ 92 h 230"/>
                <a:gd name="T26" fmla="*/ 185 w 185"/>
                <a:gd name="T27" fmla="*/ 89 h 230"/>
                <a:gd name="T28" fmla="*/ 176 w 185"/>
                <a:gd name="T29" fmla="*/ 92 h 230"/>
                <a:gd name="T30" fmla="*/ 152 w 185"/>
                <a:gd name="T31" fmla="*/ 158 h 230"/>
                <a:gd name="T32" fmla="*/ 148 w 185"/>
                <a:gd name="T33" fmla="*/ 164 h 230"/>
                <a:gd name="T34" fmla="*/ 148 w 185"/>
                <a:gd name="T35" fmla="*/ 141 h 230"/>
                <a:gd name="T36" fmla="*/ 141 w 185"/>
                <a:gd name="T37" fmla="*/ 122 h 230"/>
                <a:gd name="T38" fmla="*/ 107 w 185"/>
                <a:gd name="T39" fmla="*/ 101 h 230"/>
                <a:gd name="T40" fmla="*/ 101 w 185"/>
                <a:gd name="T41" fmla="*/ 137 h 230"/>
                <a:gd name="T42" fmla="*/ 97 w 185"/>
                <a:gd name="T43" fmla="*/ 117 h 230"/>
                <a:gd name="T44" fmla="*/ 89 w 185"/>
                <a:gd name="T45" fmla="*/ 126 h 230"/>
                <a:gd name="T46" fmla="*/ 85 w 185"/>
                <a:gd name="T47" fmla="*/ 141 h 230"/>
                <a:gd name="T48" fmla="*/ 80 w 185"/>
                <a:gd name="T49" fmla="*/ 101 h 230"/>
                <a:gd name="T50" fmla="*/ 93 w 185"/>
                <a:gd name="T51" fmla="*/ 113 h 230"/>
                <a:gd name="T52" fmla="*/ 107 w 185"/>
                <a:gd name="T53" fmla="*/ 101 h 230"/>
                <a:gd name="T54" fmla="*/ 110 w 185"/>
                <a:gd name="T55" fmla="*/ 85 h 230"/>
                <a:gd name="T56" fmla="*/ 90 w 185"/>
                <a:gd name="T57" fmla="*/ 44 h 230"/>
                <a:gd name="T58" fmla="*/ 77 w 185"/>
                <a:gd name="T59" fmla="*/ 83 h 230"/>
                <a:gd name="T60" fmla="*/ 80 w 185"/>
                <a:gd name="T61" fmla="*/ 99 h 230"/>
                <a:gd name="T62" fmla="*/ 47 w 185"/>
                <a:gd name="T63" fmla="*/ 119 h 230"/>
                <a:gd name="T64" fmla="*/ 38 w 185"/>
                <a:gd name="T65" fmla="*/ 141 h 230"/>
                <a:gd name="T66" fmla="*/ 36 w 185"/>
                <a:gd name="T67" fmla="*/ 159 h 230"/>
                <a:gd name="T68" fmla="*/ 33 w 185"/>
                <a:gd name="T69" fmla="*/ 159 h 230"/>
                <a:gd name="T70" fmla="*/ 17 w 185"/>
                <a:gd name="T71" fmla="*/ 129 h 230"/>
                <a:gd name="T72" fmla="*/ 9 w 185"/>
                <a:gd name="T73" fmla="*/ 87 h 230"/>
                <a:gd name="T74" fmla="*/ 33 w 185"/>
                <a:gd name="T75" fmla="*/ 33 h 230"/>
                <a:gd name="T76" fmla="*/ 93 w 185"/>
                <a:gd name="T77" fmla="*/ 9 h 230"/>
                <a:gd name="T78" fmla="*/ 176 w 185"/>
                <a:gd name="T79" fmla="*/ 9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 h="230">
                  <a:moveTo>
                    <a:pt x="158" y="26"/>
                  </a:moveTo>
                  <a:cubicBezTo>
                    <a:pt x="142" y="10"/>
                    <a:pt x="120" y="1"/>
                    <a:pt x="94" y="0"/>
                  </a:cubicBezTo>
                  <a:cubicBezTo>
                    <a:pt x="94" y="0"/>
                    <a:pt x="94" y="0"/>
                    <a:pt x="93" y="0"/>
                  </a:cubicBezTo>
                  <a:cubicBezTo>
                    <a:pt x="87" y="0"/>
                    <a:pt x="87" y="0"/>
                    <a:pt x="87" y="0"/>
                  </a:cubicBezTo>
                  <a:cubicBezTo>
                    <a:pt x="63" y="0"/>
                    <a:pt x="44" y="9"/>
                    <a:pt x="27" y="26"/>
                  </a:cubicBezTo>
                  <a:cubicBezTo>
                    <a:pt x="20" y="33"/>
                    <a:pt x="13" y="40"/>
                    <a:pt x="8" y="51"/>
                  </a:cubicBezTo>
                  <a:cubicBezTo>
                    <a:pt x="3" y="62"/>
                    <a:pt x="0" y="74"/>
                    <a:pt x="0" y="87"/>
                  </a:cubicBezTo>
                  <a:cubicBezTo>
                    <a:pt x="0" y="92"/>
                    <a:pt x="0" y="92"/>
                    <a:pt x="0" y="92"/>
                  </a:cubicBezTo>
                  <a:cubicBezTo>
                    <a:pt x="0" y="93"/>
                    <a:pt x="0" y="93"/>
                    <a:pt x="0" y="93"/>
                  </a:cubicBezTo>
                  <a:cubicBezTo>
                    <a:pt x="1" y="109"/>
                    <a:pt x="4" y="122"/>
                    <a:pt x="9" y="133"/>
                  </a:cubicBezTo>
                  <a:cubicBezTo>
                    <a:pt x="13" y="142"/>
                    <a:pt x="18" y="151"/>
                    <a:pt x="23" y="160"/>
                  </a:cubicBezTo>
                  <a:cubicBezTo>
                    <a:pt x="25" y="163"/>
                    <a:pt x="25" y="163"/>
                    <a:pt x="25" y="163"/>
                  </a:cubicBezTo>
                  <a:cubicBezTo>
                    <a:pt x="26" y="165"/>
                    <a:pt x="27" y="167"/>
                    <a:pt x="28" y="169"/>
                  </a:cubicBezTo>
                  <a:cubicBezTo>
                    <a:pt x="33" y="177"/>
                    <a:pt x="37" y="184"/>
                    <a:pt x="40" y="193"/>
                  </a:cubicBezTo>
                  <a:cubicBezTo>
                    <a:pt x="41" y="197"/>
                    <a:pt x="41" y="201"/>
                    <a:pt x="42" y="205"/>
                  </a:cubicBezTo>
                  <a:cubicBezTo>
                    <a:pt x="42" y="208"/>
                    <a:pt x="42" y="210"/>
                    <a:pt x="43" y="213"/>
                  </a:cubicBezTo>
                  <a:cubicBezTo>
                    <a:pt x="44" y="220"/>
                    <a:pt x="49" y="225"/>
                    <a:pt x="52" y="229"/>
                  </a:cubicBezTo>
                  <a:cubicBezTo>
                    <a:pt x="53" y="230"/>
                    <a:pt x="54" y="230"/>
                    <a:pt x="55" y="230"/>
                  </a:cubicBezTo>
                  <a:cubicBezTo>
                    <a:pt x="130" y="230"/>
                    <a:pt x="130" y="230"/>
                    <a:pt x="130" y="230"/>
                  </a:cubicBezTo>
                  <a:cubicBezTo>
                    <a:pt x="132" y="230"/>
                    <a:pt x="133" y="230"/>
                    <a:pt x="134" y="229"/>
                  </a:cubicBezTo>
                  <a:cubicBezTo>
                    <a:pt x="140" y="223"/>
                    <a:pt x="141" y="214"/>
                    <a:pt x="142" y="205"/>
                  </a:cubicBezTo>
                  <a:cubicBezTo>
                    <a:pt x="143" y="201"/>
                    <a:pt x="144" y="197"/>
                    <a:pt x="145" y="193"/>
                  </a:cubicBezTo>
                  <a:cubicBezTo>
                    <a:pt x="148" y="185"/>
                    <a:pt x="152" y="176"/>
                    <a:pt x="156" y="168"/>
                  </a:cubicBezTo>
                  <a:cubicBezTo>
                    <a:pt x="158" y="166"/>
                    <a:pt x="159" y="164"/>
                    <a:pt x="160" y="163"/>
                  </a:cubicBezTo>
                  <a:cubicBezTo>
                    <a:pt x="161" y="160"/>
                    <a:pt x="162" y="157"/>
                    <a:pt x="164" y="155"/>
                  </a:cubicBezTo>
                  <a:cubicBezTo>
                    <a:pt x="173" y="137"/>
                    <a:pt x="184" y="119"/>
                    <a:pt x="185" y="92"/>
                  </a:cubicBezTo>
                  <a:cubicBezTo>
                    <a:pt x="185" y="92"/>
                    <a:pt x="185" y="92"/>
                    <a:pt x="185" y="92"/>
                  </a:cubicBezTo>
                  <a:cubicBezTo>
                    <a:pt x="185" y="89"/>
                    <a:pt x="185" y="89"/>
                    <a:pt x="185" y="89"/>
                  </a:cubicBezTo>
                  <a:cubicBezTo>
                    <a:pt x="184" y="64"/>
                    <a:pt x="175" y="43"/>
                    <a:pt x="158" y="26"/>
                  </a:cubicBezTo>
                  <a:close/>
                  <a:moveTo>
                    <a:pt x="176" y="92"/>
                  </a:moveTo>
                  <a:cubicBezTo>
                    <a:pt x="174" y="116"/>
                    <a:pt x="165" y="133"/>
                    <a:pt x="156" y="150"/>
                  </a:cubicBezTo>
                  <a:cubicBezTo>
                    <a:pt x="154" y="153"/>
                    <a:pt x="153" y="156"/>
                    <a:pt x="152" y="158"/>
                  </a:cubicBezTo>
                  <a:cubicBezTo>
                    <a:pt x="151" y="160"/>
                    <a:pt x="149" y="162"/>
                    <a:pt x="148" y="164"/>
                  </a:cubicBezTo>
                  <a:cubicBezTo>
                    <a:pt x="148" y="164"/>
                    <a:pt x="148" y="164"/>
                    <a:pt x="148" y="164"/>
                  </a:cubicBezTo>
                  <a:cubicBezTo>
                    <a:pt x="148" y="161"/>
                    <a:pt x="148" y="159"/>
                    <a:pt x="149" y="154"/>
                  </a:cubicBezTo>
                  <a:cubicBezTo>
                    <a:pt x="150" y="148"/>
                    <a:pt x="148" y="144"/>
                    <a:pt x="148" y="141"/>
                  </a:cubicBezTo>
                  <a:cubicBezTo>
                    <a:pt x="147" y="137"/>
                    <a:pt x="145" y="129"/>
                    <a:pt x="145" y="129"/>
                  </a:cubicBezTo>
                  <a:cubicBezTo>
                    <a:pt x="145" y="120"/>
                    <a:pt x="141" y="122"/>
                    <a:pt x="141" y="122"/>
                  </a:cubicBezTo>
                  <a:cubicBezTo>
                    <a:pt x="139" y="118"/>
                    <a:pt x="117" y="110"/>
                    <a:pt x="117" y="110"/>
                  </a:cubicBezTo>
                  <a:cubicBezTo>
                    <a:pt x="107" y="101"/>
                    <a:pt x="107" y="101"/>
                    <a:pt x="107" y="101"/>
                  </a:cubicBezTo>
                  <a:cubicBezTo>
                    <a:pt x="109" y="103"/>
                    <a:pt x="109" y="103"/>
                    <a:pt x="109" y="103"/>
                  </a:cubicBezTo>
                  <a:cubicBezTo>
                    <a:pt x="109" y="111"/>
                    <a:pt x="101" y="137"/>
                    <a:pt x="101" y="137"/>
                  </a:cubicBezTo>
                  <a:cubicBezTo>
                    <a:pt x="102" y="134"/>
                    <a:pt x="96" y="124"/>
                    <a:pt x="96" y="124"/>
                  </a:cubicBezTo>
                  <a:cubicBezTo>
                    <a:pt x="95" y="123"/>
                    <a:pt x="97" y="117"/>
                    <a:pt x="97" y="117"/>
                  </a:cubicBezTo>
                  <a:cubicBezTo>
                    <a:pt x="90" y="109"/>
                    <a:pt x="86" y="118"/>
                    <a:pt x="86" y="118"/>
                  </a:cubicBezTo>
                  <a:cubicBezTo>
                    <a:pt x="85" y="120"/>
                    <a:pt x="89" y="126"/>
                    <a:pt x="89" y="126"/>
                  </a:cubicBezTo>
                  <a:cubicBezTo>
                    <a:pt x="88" y="127"/>
                    <a:pt x="88" y="133"/>
                    <a:pt x="88" y="133"/>
                  </a:cubicBezTo>
                  <a:cubicBezTo>
                    <a:pt x="87" y="135"/>
                    <a:pt x="85" y="141"/>
                    <a:pt x="85" y="141"/>
                  </a:cubicBezTo>
                  <a:cubicBezTo>
                    <a:pt x="80" y="128"/>
                    <a:pt x="78" y="103"/>
                    <a:pt x="78" y="103"/>
                  </a:cubicBezTo>
                  <a:cubicBezTo>
                    <a:pt x="77" y="102"/>
                    <a:pt x="80" y="101"/>
                    <a:pt x="80" y="101"/>
                  </a:cubicBezTo>
                  <a:cubicBezTo>
                    <a:pt x="82" y="104"/>
                    <a:pt x="82" y="104"/>
                    <a:pt x="82" y="104"/>
                  </a:cubicBezTo>
                  <a:cubicBezTo>
                    <a:pt x="84" y="108"/>
                    <a:pt x="93" y="113"/>
                    <a:pt x="93" y="113"/>
                  </a:cubicBezTo>
                  <a:cubicBezTo>
                    <a:pt x="102" y="107"/>
                    <a:pt x="102" y="107"/>
                    <a:pt x="102" y="107"/>
                  </a:cubicBezTo>
                  <a:cubicBezTo>
                    <a:pt x="108" y="104"/>
                    <a:pt x="107" y="101"/>
                    <a:pt x="107" y="101"/>
                  </a:cubicBezTo>
                  <a:cubicBezTo>
                    <a:pt x="106" y="100"/>
                    <a:pt x="106" y="94"/>
                    <a:pt x="106" y="94"/>
                  </a:cubicBezTo>
                  <a:cubicBezTo>
                    <a:pt x="107" y="93"/>
                    <a:pt x="110" y="85"/>
                    <a:pt x="110" y="85"/>
                  </a:cubicBezTo>
                  <a:cubicBezTo>
                    <a:pt x="114" y="80"/>
                    <a:pt x="113" y="71"/>
                    <a:pt x="113" y="71"/>
                  </a:cubicBezTo>
                  <a:cubicBezTo>
                    <a:pt x="119" y="41"/>
                    <a:pt x="90" y="44"/>
                    <a:pt x="90" y="44"/>
                  </a:cubicBezTo>
                  <a:cubicBezTo>
                    <a:pt x="69" y="46"/>
                    <a:pt x="75" y="72"/>
                    <a:pt x="75" y="72"/>
                  </a:cubicBezTo>
                  <a:cubicBezTo>
                    <a:pt x="72" y="73"/>
                    <a:pt x="77" y="83"/>
                    <a:pt x="77" y="83"/>
                  </a:cubicBezTo>
                  <a:cubicBezTo>
                    <a:pt x="76" y="84"/>
                    <a:pt x="79" y="91"/>
                    <a:pt x="79" y="91"/>
                  </a:cubicBezTo>
                  <a:cubicBezTo>
                    <a:pt x="80" y="99"/>
                    <a:pt x="80" y="99"/>
                    <a:pt x="80" y="99"/>
                  </a:cubicBezTo>
                  <a:cubicBezTo>
                    <a:pt x="78" y="100"/>
                    <a:pt x="71" y="109"/>
                    <a:pt x="71" y="109"/>
                  </a:cubicBezTo>
                  <a:cubicBezTo>
                    <a:pt x="59" y="109"/>
                    <a:pt x="47" y="119"/>
                    <a:pt x="47" y="119"/>
                  </a:cubicBezTo>
                  <a:cubicBezTo>
                    <a:pt x="40" y="118"/>
                    <a:pt x="41" y="123"/>
                    <a:pt x="41" y="129"/>
                  </a:cubicBezTo>
                  <a:cubicBezTo>
                    <a:pt x="41" y="134"/>
                    <a:pt x="41" y="133"/>
                    <a:pt x="38" y="141"/>
                  </a:cubicBezTo>
                  <a:cubicBezTo>
                    <a:pt x="35" y="148"/>
                    <a:pt x="39" y="144"/>
                    <a:pt x="37" y="148"/>
                  </a:cubicBezTo>
                  <a:cubicBezTo>
                    <a:pt x="36" y="151"/>
                    <a:pt x="36" y="154"/>
                    <a:pt x="36" y="159"/>
                  </a:cubicBezTo>
                  <a:cubicBezTo>
                    <a:pt x="36" y="160"/>
                    <a:pt x="36" y="162"/>
                    <a:pt x="36" y="163"/>
                  </a:cubicBezTo>
                  <a:cubicBezTo>
                    <a:pt x="35" y="162"/>
                    <a:pt x="34" y="160"/>
                    <a:pt x="33" y="159"/>
                  </a:cubicBezTo>
                  <a:cubicBezTo>
                    <a:pt x="31" y="155"/>
                    <a:pt x="31" y="155"/>
                    <a:pt x="31" y="155"/>
                  </a:cubicBezTo>
                  <a:cubicBezTo>
                    <a:pt x="26" y="147"/>
                    <a:pt x="21" y="138"/>
                    <a:pt x="17" y="129"/>
                  </a:cubicBezTo>
                  <a:cubicBezTo>
                    <a:pt x="12" y="119"/>
                    <a:pt x="10" y="108"/>
                    <a:pt x="9" y="92"/>
                  </a:cubicBezTo>
                  <a:cubicBezTo>
                    <a:pt x="9" y="87"/>
                    <a:pt x="9" y="87"/>
                    <a:pt x="9" y="87"/>
                  </a:cubicBezTo>
                  <a:cubicBezTo>
                    <a:pt x="10" y="75"/>
                    <a:pt x="12" y="65"/>
                    <a:pt x="17" y="55"/>
                  </a:cubicBezTo>
                  <a:cubicBezTo>
                    <a:pt x="21" y="46"/>
                    <a:pt x="27" y="39"/>
                    <a:pt x="33" y="33"/>
                  </a:cubicBezTo>
                  <a:cubicBezTo>
                    <a:pt x="48" y="17"/>
                    <a:pt x="66" y="10"/>
                    <a:pt x="87" y="9"/>
                  </a:cubicBezTo>
                  <a:cubicBezTo>
                    <a:pt x="93" y="9"/>
                    <a:pt x="93" y="9"/>
                    <a:pt x="93" y="9"/>
                  </a:cubicBezTo>
                  <a:cubicBezTo>
                    <a:pt x="117" y="10"/>
                    <a:pt x="137" y="18"/>
                    <a:pt x="151" y="32"/>
                  </a:cubicBezTo>
                  <a:cubicBezTo>
                    <a:pt x="167" y="48"/>
                    <a:pt x="175" y="67"/>
                    <a:pt x="176" y="90"/>
                  </a:cubicBezTo>
                  <a:lnTo>
                    <a:pt x="176" y="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00"/>
            <p:cNvSpPr>
              <a:spLocks/>
            </p:cNvSpPr>
            <p:nvPr/>
          </p:nvSpPr>
          <p:spPr bwMode="auto">
            <a:xfrm>
              <a:off x="6883236" y="5084093"/>
              <a:ext cx="430277" cy="369550"/>
            </a:xfrm>
            <a:custGeom>
              <a:avLst/>
              <a:gdLst>
                <a:gd name="T0" fmla="*/ 164 w 246"/>
                <a:gd name="T1" fmla="*/ 0 h 211"/>
                <a:gd name="T2" fmla="*/ 81 w 246"/>
                <a:gd name="T3" fmla="*/ 0 h 211"/>
                <a:gd name="T4" fmla="*/ 0 w 246"/>
                <a:gd name="T5" fmla="*/ 68 h 211"/>
                <a:gd name="T6" fmla="*/ 25 w 246"/>
                <a:gd name="T7" fmla="*/ 68 h 211"/>
                <a:gd name="T8" fmla="*/ 84 w 246"/>
                <a:gd name="T9" fmla="*/ 23 h 211"/>
                <a:gd name="T10" fmla="*/ 161 w 246"/>
                <a:gd name="T11" fmla="*/ 23 h 211"/>
                <a:gd name="T12" fmla="*/ 222 w 246"/>
                <a:gd name="T13" fmla="*/ 85 h 211"/>
                <a:gd name="T14" fmla="*/ 161 w 246"/>
                <a:gd name="T15" fmla="*/ 146 h 211"/>
                <a:gd name="T16" fmla="*/ 123 w 246"/>
                <a:gd name="T17" fmla="*/ 146 h 211"/>
                <a:gd name="T18" fmla="*/ 123 w 246"/>
                <a:gd name="T19" fmla="*/ 155 h 211"/>
                <a:gd name="T20" fmla="*/ 123 w 246"/>
                <a:gd name="T21" fmla="*/ 160 h 211"/>
                <a:gd name="T22" fmla="*/ 123 w 246"/>
                <a:gd name="T23" fmla="*/ 168 h 211"/>
                <a:gd name="T24" fmla="*/ 139 w 246"/>
                <a:gd name="T25" fmla="*/ 168 h 211"/>
                <a:gd name="T26" fmla="*/ 189 w 246"/>
                <a:gd name="T27" fmla="*/ 211 h 211"/>
                <a:gd name="T28" fmla="*/ 186 w 246"/>
                <a:gd name="T29" fmla="*/ 165 h 211"/>
                <a:gd name="T30" fmla="*/ 246 w 246"/>
                <a:gd name="T31" fmla="*/ 86 h 211"/>
                <a:gd name="T32" fmla="*/ 246 w 246"/>
                <a:gd name="T33" fmla="*/ 82 h 211"/>
                <a:gd name="T34" fmla="*/ 164 w 246"/>
                <a:gd name="T3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11">
                  <a:moveTo>
                    <a:pt x="164" y="0"/>
                  </a:moveTo>
                  <a:cubicBezTo>
                    <a:pt x="81" y="0"/>
                    <a:pt x="81" y="0"/>
                    <a:pt x="81" y="0"/>
                  </a:cubicBezTo>
                  <a:cubicBezTo>
                    <a:pt x="41" y="0"/>
                    <a:pt x="7" y="29"/>
                    <a:pt x="0" y="68"/>
                  </a:cubicBezTo>
                  <a:cubicBezTo>
                    <a:pt x="25" y="68"/>
                    <a:pt x="25" y="68"/>
                    <a:pt x="25" y="68"/>
                  </a:cubicBezTo>
                  <a:cubicBezTo>
                    <a:pt x="33" y="42"/>
                    <a:pt x="56" y="23"/>
                    <a:pt x="84" y="23"/>
                  </a:cubicBezTo>
                  <a:cubicBezTo>
                    <a:pt x="161" y="23"/>
                    <a:pt x="161" y="23"/>
                    <a:pt x="161" y="23"/>
                  </a:cubicBezTo>
                  <a:cubicBezTo>
                    <a:pt x="195" y="23"/>
                    <a:pt x="222" y="51"/>
                    <a:pt x="222" y="85"/>
                  </a:cubicBezTo>
                  <a:cubicBezTo>
                    <a:pt x="222" y="119"/>
                    <a:pt x="195" y="146"/>
                    <a:pt x="161" y="146"/>
                  </a:cubicBezTo>
                  <a:cubicBezTo>
                    <a:pt x="123" y="146"/>
                    <a:pt x="123" y="146"/>
                    <a:pt x="123" y="146"/>
                  </a:cubicBezTo>
                  <a:cubicBezTo>
                    <a:pt x="123" y="149"/>
                    <a:pt x="123" y="152"/>
                    <a:pt x="123" y="155"/>
                  </a:cubicBezTo>
                  <a:cubicBezTo>
                    <a:pt x="123" y="160"/>
                    <a:pt x="123" y="160"/>
                    <a:pt x="123" y="160"/>
                  </a:cubicBezTo>
                  <a:cubicBezTo>
                    <a:pt x="123" y="162"/>
                    <a:pt x="123" y="165"/>
                    <a:pt x="123" y="168"/>
                  </a:cubicBezTo>
                  <a:cubicBezTo>
                    <a:pt x="139" y="168"/>
                    <a:pt x="139" y="168"/>
                    <a:pt x="139" y="168"/>
                  </a:cubicBezTo>
                  <a:cubicBezTo>
                    <a:pt x="189" y="211"/>
                    <a:pt x="189" y="211"/>
                    <a:pt x="189" y="211"/>
                  </a:cubicBezTo>
                  <a:cubicBezTo>
                    <a:pt x="186" y="165"/>
                    <a:pt x="186" y="165"/>
                    <a:pt x="186" y="165"/>
                  </a:cubicBezTo>
                  <a:cubicBezTo>
                    <a:pt x="220" y="156"/>
                    <a:pt x="246" y="124"/>
                    <a:pt x="246" y="86"/>
                  </a:cubicBezTo>
                  <a:cubicBezTo>
                    <a:pt x="246" y="82"/>
                    <a:pt x="246" y="82"/>
                    <a:pt x="246" y="82"/>
                  </a:cubicBezTo>
                  <a:cubicBezTo>
                    <a:pt x="246" y="37"/>
                    <a:pt x="210" y="0"/>
                    <a:pt x="16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01"/>
            <p:cNvSpPr>
              <a:spLocks/>
            </p:cNvSpPr>
            <p:nvPr/>
          </p:nvSpPr>
          <p:spPr bwMode="auto">
            <a:xfrm>
              <a:off x="6866944" y="5366255"/>
              <a:ext cx="17774" cy="39991"/>
            </a:xfrm>
            <a:custGeom>
              <a:avLst/>
              <a:gdLst>
                <a:gd name="T0" fmla="*/ 0 w 10"/>
                <a:gd name="T1" fmla="*/ 0 h 23"/>
                <a:gd name="T2" fmla="*/ 0 w 10"/>
                <a:gd name="T3" fmla="*/ 23 h 23"/>
                <a:gd name="T4" fmla="*/ 8 w 10"/>
                <a:gd name="T5" fmla="*/ 19 h 23"/>
                <a:gd name="T6" fmla="*/ 10 w 10"/>
                <a:gd name="T7" fmla="*/ 11 h 23"/>
                <a:gd name="T8" fmla="*/ 8 w 10"/>
                <a:gd name="T9" fmla="*/ 4 h 23"/>
                <a:gd name="T10" fmla="*/ 0 w 10"/>
                <a:gd name="T11" fmla="*/ 0 h 23"/>
              </a:gdLst>
              <a:ahLst/>
              <a:cxnLst>
                <a:cxn ang="0">
                  <a:pos x="T0" y="T1"/>
                </a:cxn>
                <a:cxn ang="0">
                  <a:pos x="T2" y="T3"/>
                </a:cxn>
                <a:cxn ang="0">
                  <a:pos x="T4" y="T5"/>
                </a:cxn>
                <a:cxn ang="0">
                  <a:pos x="T6" y="T7"/>
                </a:cxn>
                <a:cxn ang="0">
                  <a:pos x="T8" y="T9"/>
                </a:cxn>
                <a:cxn ang="0">
                  <a:pos x="T10" y="T11"/>
                </a:cxn>
              </a:cxnLst>
              <a:rect l="0" t="0" r="r" b="b"/>
              <a:pathLst>
                <a:path w="10" h="23">
                  <a:moveTo>
                    <a:pt x="0" y="0"/>
                  </a:moveTo>
                  <a:cubicBezTo>
                    <a:pt x="0" y="23"/>
                    <a:pt x="0" y="23"/>
                    <a:pt x="0" y="23"/>
                  </a:cubicBezTo>
                  <a:cubicBezTo>
                    <a:pt x="3" y="22"/>
                    <a:pt x="6" y="21"/>
                    <a:pt x="8" y="19"/>
                  </a:cubicBezTo>
                  <a:cubicBezTo>
                    <a:pt x="9" y="17"/>
                    <a:pt x="10" y="14"/>
                    <a:pt x="10" y="11"/>
                  </a:cubicBezTo>
                  <a:cubicBezTo>
                    <a:pt x="10" y="8"/>
                    <a:pt x="10" y="6"/>
                    <a:pt x="8" y="4"/>
                  </a:cubicBezTo>
                  <a:cubicBezTo>
                    <a:pt x="7" y="3"/>
                    <a:pt x="4"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02"/>
            <p:cNvSpPr>
              <a:spLocks noEditPoints="1"/>
            </p:cNvSpPr>
            <p:nvPr/>
          </p:nvSpPr>
          <p:spPr bwMode="auto">
            <a:xfrm>
              <a:off x="6775852" y="5277385"/>
              <a:ext cx="174036" cy="173296"/>
            </a:xfrm>
            <a:custGeom>
              <a:avLst/>
              <a:gdLst>
                <a:gd name="T0" fmla="*/ 50 w 99"/>
                <a:gd name="T1" fmla="*/ 0 h 99"/>
                <a:gd name="T2" fmla="*/ 0 w 99"/>
                <a:gd name="T3" fmla="*/ 49 h 99"/>
                <a:gd name="T4" fmla="*/ 50 w 99"/>
                <a:gd name="T5" fmla="*/ 99 h 99"/>
                <a:gd name="T6" fmla="*/ 99 w 99"/>
                <a:gd name="T7" fmla="*/ 49 h 99"/>
                <a:gd name="T8" fmla="*/ 50 w 99"/>
                <a:gd name="T9" fmla="*/ 0 h 99"/>
                <a:gd name="T10" fmla="*/ 65 w 99"/>
                <a:gd name="T11" fmla="*/ 74 h 99"/>
                <a:gd name="T12" fmla="*/ 52 w 99"/>
                <a:gd name="T13" fmla="*/ 80 h 99"/>
                <a:gd name="T14" fmla="*/ 52 w 99"/>
                <a:gd name="T15" fmla="*/ 87 h 99"/>
                <a:gd name="T16" fmla="*/ 48 w 99"/>
                <a:gd name="T17" fmla="*/ 87 h 99"/>
                <a:gd name="T18" fmla="*/ 48 w 99"/>
                <a:gd name="T19" fmla="*/ 80 h 99"/>
                <a:gd name="T20" fmla="*/ 39 w 99"/>
                <a:gd name="T21" fmla="*/ 77 h 99"/>
                <a:gd name="T22" fmla="*/ 33 w 99"/>
                <a:gd name="T23" fmla="*/ 72 h 99"/>
                <a:gd name="T24" fmla="*/ 30 w 99"/>
                <a:gd name="T25" fmla="*/ 62 h 99"/>
                <a:gd name="T26" fmla="*/ 38 w 99"/>
                <a:gd name="T27" fmla="*/ 60 h 99"/>
                <a:gd name="T28" fmla="*/ 41 w 99"/>
                <a:gd name="T29" fmla="*/ 69 h 99"/>
                <a:gd name="T30" fmla="*/ 48 w 99"/>
                <a:gd name="T31" fmla="*/ 74 h 99"/>
                <a:gd name="T32" fmla="*/ 48 w 99"/>
                <a:gd name="T33" fmla="*/ 50 h 99"/>
                <a:gd name="T34" fmla="*/ 39 w 99"/>
                <a:gd name="T35" fmla="*/ 47 h 99"/>
                <a:gd name="T36" fmla="*/ 33 w 99"/>
                <a:gd name="T37" fmla="*/ 41 h 99"/>
                <a:gd name="T38" fmla="*/ 31 w 99"/>
                <a:gd name="T39" fmla="*/ 33 h 99"/>
                <a:gd name="T40" fmla="*/ 37 w 99"/>
                <a:gd name="T41" fmla="*/ 20 h 99"/>
                <a:gd name="T42" fmla="*/ 48 w 99"/>
                <a:gd name="T43" fmla="*/ 16 h 99"/>
                <a:gd name="T44" fmla="*/ 48 w 99"/>
                <a:gd name="T45" fmla="*/ 13 h 99"/>
                <a:gd name="T46" fmla="*/ 52 w 99"/>
                <a:gd name="T47" fmla="*/ 13 h 99"/>
                <a:gd name="T48" fmla="*/ 52 w 99"/>
                <a:gd name="T49" fmla="*/ 16 h 99"/>
                <a:gd name="T50" fmla="*/ 63 w 99"/>
                <a:gd name="T51" fmla="*/ 20 h 99"/>
                <a:gd name="T52" fmla="*/ 68 w 99"/>
                <a:gd name="T53" fmla="*/ 31 h 99"/>
                <a:gd name="T54" fmla="*/ 61 w 99"/>
                <a:gd name="T55" fmla="*/ 32 h 99"/>
                <a:gd name="T56" fmla="*/ 58 w 99"/>
                <a:gd name="T57" fmla="*/ 26 h 99"/>
                <a:gd name="T58" fmla="*/ 52 w 99"/>
                <a:gd name="T59" fmla="*/ 23 h 99"/>
                <a:gd name="T60" fmla="*/ 52 w 99"/>
                <a:gd name="T61" fmla="*/ 44 h 99"/>
                <a:gd name="T62" fmla="*/ 60 w 99"/>
                <a:gd name="T63" fmla="*/ 46 h 99"/>
                <a:gd name="T64" fmla="*/ 65 w 99"/>
                <a:gd name="T65" fmla="*/ 50 h 99"/>
                <a:gd name="T66" fmla="*/ 69 w 99"/>
                <a:gd name="T67" fmla="*/ 55 h 99"/>
                <a:gd name="T68" fmla="*/ 70 w 99"/>
                <a:gd name="T69" fmla="*/ 61 h 99"/>
                <a:gd name="T70" fmla="*/ 65 w 99"/>
                <a:gd name="T71"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99">
                  <a:moveTo>
                    <a:pt x="50" y="0"/>
                  </a:moveTo>
                  <a:cubicBezTo>
                    <a:pt x="22" y="0"/>
                    <a:pt x="0" y="22"/>
                    <a:pt x="0" y="49"/>
                  </a:cubicBezTo>
                  <a:cubicBezTo>
                    <a:pt x="0" y="77"/>
                    <a:pt x="22" y="99"/>
                    <a:pt x="50" y="99"/>
                  </a:cubicBezTo>
                  <a:cubicBezTo>
                    <a:pt x="77" y="99"/>
                    <a:pt x="99" y="77"/>
                    <a:pt x="99" y="49"/>
                  </a:cubicBezTo>
                  <a:cubicBezTo>
                    <a:pt x="99" y="22"/>
                    <a:pt x="77" y="0"/>
                    <a:pt x="50" y="0"/>
                  </a:cubicBezTo>
                  <a:close/>
                  <a:moveTo>
                    <a:pt x="65" y="74"/>
                  </a:moveTo>
                  <a:cubicBezTo>
                    <a:pt x="62" y="78"/>
                    <a:pt x="58" y="79"/>
                    <a:pt x="52" y="80"/>
                  </a:cubicBezTo>
                  <a:cubicBezTo>
                    <a:pt x="52" y="87"/>
                    <a:pt x="52" y="87"/>
                    <a:pt x="52" y="87"/>
                  </a:cubicBezTo>
                  <a:cubicBezTo>
                    <a:pt x="48" y="87"/>
                    <a:pt x="48" y="87"/>
                    <a:pt x="48" y="87"/>
                  </a:cubicBezTo>
                  <a:cubicBezTo>
                    <a:pt x="48" y="80"/>
                    <a:pt x="48" y="80"/>
                    <a:pt x="48" y="80"/>
                  </a:cubicBezTo>
                  <a:cubicBezTo>
                    <a:pt x="44" y="79"/>
                    <a:pt x="41" y="79"/>
                    <a:pt x="39" y="77"/>
                  </a:cubicBezTo>
                  <a:cubicBezTo>
                    <a:pt x="37" y="76"/>
                    <a:pt x="35" y="74"/>
                    <a:pt x="33" y="72"/>
                  </a:cubicBezTo>
                  <a:cubicBezTo>
                    <a:pt x="31" y="69"/>
                    <a:pt x="30" y="66"/>
                    <a:pt x="30" y="62"/>
                  </a:cubicBezTo>
                  <a:cubicBezTo>
                    <a:pt x="38" y="60"/>
                    <a:pt x="38" y="60"/>
                    <a:pt x="38" y="60"/>
                  </a:cubicBezTo>
                  <a:cubicBezTo>
                    <a:pt x="38" y="64"/>
                    <a:pt x="39" y="67"/>
                    <a:pt x="41" y="69"/>
                  </a:cubicBezTo>
                  <a:cubicBezTo>
                    <a:pt x="43" y="72"/>
                    <a:pt x="45" y="73"/>
                    <a:pt x="48" y="74"/>
                  </a:cubicBezTo>
                  <a:cubicBezTo>
                    <a:pt x="48" y="50"/>
                    <a:pt x="48" y="50"/>
                    <a:pt x="48" y="50"/>
                  </a:cubicBezTo>
                  <a:cubicBezTo>
                    <a:pt x="45" y="49"/>
                    <a:pt x="42" y="48"/>
                    <a:pt x="39" y="47"/>
                  </a:cubicBezTo>
                  <a:cubicBezTo>
                    <a:pt x="36" y="45"/>
                    <a:pt x="35" y="43"/>
                    <a:pt x="33" y="41"/>
                  </a:cubicBezTo>
                  <a:cubicBezTo>
                    <a:pt x="32" y="39"/>
                    <a:pt x="31" y="36"/>
                    <a:pt x="31" y="33"/>
                  </a:cubicBezTo>
                  <a:cubicBezTo>
                    <a:pt x="31" y="28"/>
                    <a:pt x="33" y="24"/>
                    <a:pt x="37" y="20"/>
                  </a:cubicBezTo>
                  <a:cubicBezTo>
                    <a:pt x="39" y="18"/>
                    <a:pt x="43" y="17"/>
                    <a:pt x="48" y="16"/>
                  </a:cubicBezTo>
                  <a:cubicBezTo>
                    <a:pt x="48" y="13"/>
                    <a:pt x="48" y="13"/>
                    <a:pt x="48" y="13"/>
                  </a:cubicBezTo>
                  <a:cubicBezTo>
                    <a:pt x="52" y="13"/>
                    <a:pt x="52" y="13"/>
                    <a:pt x="52" y="13"/>
                  </a:cubicBezTo>
                  <a:cubicBezTo>
                    <a:pt x="52" y="16"/>
                    <a:pt x="52" y="16"/>
                    <a:pt x="52" y="16"/>
                  </a:cubicBezTo>
                  <a:cubicBezTo>
                    <a:pt x="57" y="17"/>
                    <a:pt x="60" y="18"/>
                    <a:pt x="63" y="20"/>
                  </a:cubicBezTo>
                  <a:cubicBezTo>
                    <a:pt x="66" y="23"/>
                    <a:pt x="68" y="26"/>
                    <a:pt x="68" y="31"/>
                  </a:cubicBezTo>
                  <a:cubicBezTo>
                    <a:pt x="61" y="32"/>
                    <a:pt x="61" y="32"/>
                    <a:pt x="61" y="32"/>
                  </a:cubicBezTo>
                  <a:cubicBezTo>
                    <a:pt x="60" y="29"/>
                    <a:pt x="59" y="27"/>
                    <a:pt x="58" y="26"/>
                  </a:cubicBezTo>
                  <a:cubicBezTo>
                    <a:pt x="57" y="24"/>
                    <a:pt x="55" y="23"/>
                    <a:pt x="52" y="23"/>
                  </a:cubicBezTo>
                  <a:cubicBezTo>
                    <a:pt x="52" y="44"/>
                    <a:pt x="52" y="44"/>
                    <a:pt x="52" y="44"/>
                  </a:cubicBezTo>
                  <a:cubicBezTo>
                    <a:pt x="56" y="45"/>
                    <a:pt x="59" y="46"/>
                    <a:pt x="60" y="46"/>
                  </a:cubicBezTo>
                  <a:cubicBezTo>
                    <a:pt x="62" y="47"/>
                    <a:pt x="64" y="48"/>
                    <a:pt x="65" y="50"/>
                  </a:cubicBezTo>
                  <a:cubicBezTo>
                    <a:pt x="67" y="51"/>
                    <a:pt x="68" y="53"/>
                    <a:pt x="69" y="55"/>
                  </a:cubicBezTo>
                  <a:cubicBezTo>
                    <a:pt x="70" y="57"/>
                    <a:pt x="70" y="59"/>
                    <a:pt x="70" y="61"/>
                  </a:cubicBezTo>
                  <a:cubicBezTo>
                    <a:pt x="70" y="67"/>
                    <a:pt x="68" y="71"/>
                    <a:pt x="65"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03"/>
            <p:cNvSpPr>
              <a:spLocks/>
            </p:cNvSpPr>
            <p:nvPr/>
          </p:nvSpPr>
          <p:spPr bwMode="auto">
            <a:xfrm>
              <a:off x="6844726" y="5315895"/>
              <a:ext cx="15552" cy="36288"/>
            </a:xfrm>
            <a:custGeom>
              <a:avLst/>
              <a:gdLst>
                <a:gd name="T0" fmla="*/ 0 w 9"/>
                <a:gd name="T1" fmla="*/ 11 h 21"/>
                <a:gd name="T2" fmla="*/ 2 w 9"/>
                <a:gd name="T3" fmla="*/ 17 h 21"/>
                <a:gd name="T4" fmla="*/ 9 w 9"/>
                <a:gd name="T5" fmla="*/ 21 h 21"/>
                <a:gd name="T6" fmla="*/ 9 w 9"/>
                <a:gd name="T7" fmla="*/ 0 h 21"/>
                <a:gd name="T8" fmla="*/ 2 w 9"/>
                <a:gd name="T9" fmla="*/ 4 h 21"/>
                <a:gd name="T10" fmla="*/ 0 w 9"/>
                <a:gd name="T11" fmla="*/ 11 h 21"/>
              </a:gdLst>
              <a:ahLst/>
              <a:cxnLst>
                <a:cxn ang="0">
                  <a:pos x="T0" y="T1"/>
                </a:cxn>
                <a:cxn ang="0">
                  <a:pos x="T2" y="T3"/>
                </a:cxn>
                <a:cxn ang="0">
                  <a:pos x="T4" y="T5"/>
                </a:cxn>
                <a:cxn ang="0">
                  <a:pos x="T6" y="T7"/>
                </a:cxn>
                <a:cxn ang="0">
                  <a:pos x="T8" y="T9"/>
                </a:cxn>
                <a:cxn ang="0">
                  <a:pos x="T10" y="T11"/>
                </a:cxn>
              </a:cxnLst>
              <a:rect l="0" t="0" r="r" b="b"/>
              <a:pathLst>
                <a:path w="9" h="21">
                  <a:moveTo>
                    <a:pt x="0" y="11"/>
                  </a:moveTo>
                  <a:cubicBezTo>
                    <a:pt x="0" y="13"/>
                    <a:pt x="0" y="15"/>
                    <a:pt x="2" y="17"/>
                  </a:cubicBezTo>
                  <a:cubicBezTo>
                    <a:pt x="3" y="19"/>
                    <a:pt x="6" y="20"/>
                    <a:pt x="9" y="21"/>
                  </a:cubicBezTo>
                  <a:cubicBezTo>
                    <a:pt x="9" y="0"/>
                    <a:pt x="9" y="0"/>
                    <a:pt x="9" y="0"/>
                  </a:cubicBezTo>
                  <a:cubicBezTo>
                    <a:pt x="6" y="1"/>
                    <a:pt x="4" y="2"/>
                    <a:pt x="2" y="4"/>
                  </a:cubicBezTo>
                  <a:cubicBezTo>
                    <a:pt x="1" y="6"/>
                    <a:pt x="0" y="8"/>
                    <a:pt x="0"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04"/>
            <p:cNvSpPr>
              <a:spLocks noEditPoints="1"/>
            </p:cNvSpPr>
            <p:nvPr/>
          </p:nvSpPr>
          <p:spPr bwMode="auto">
            <a:xfrm>
              <a:off x="6649954" y="5215917"/>
              <a:ext cx="432499" cy="369550"/>
            </a:xfrm>
            <a:custGeom>
              <a:avLst/>
              <a:gdLst>
                <a:gd name="T0" fmla="*/ 165 w 247"/>
                <a:gd name="T1" fmla="*/ 0 h 211"/>
                <a:gd name="T2" fmla="*/ 82 w 247"/>
                <a:gd name="T3" fmla="*/ 0 h 211"/>
                <a:gd name="T4" fmla="*/ 0 w 247"/>
                <a:gd name="T5" fmla="*/ 82 h 211"/>
                <a:gd name="T6" fmla="*/ 0 w 247"/>
                <a:gd name="T7" fmla="*/ 86 h 211"/>
                <a:gd name="T8" fmla="*/ 61 w 247"/>
                <a:gd name="T9" fmla="*/ 165 h 211"/>
                <a:gd name="T10" fmla="*/ 58 w 247"/>
                <a:gd name="T11" fmla="*/ 211 h 211"/>
                <a:gd name="T12" fmla="*/ 107 w 247"/>
                <a:gd name="T13" fmla="*/ 168 h 211"/>
                <a:gd name="T14" fmla="*/ 165 w 247"/>
                <a:gd name="T15" fmla="*/ 168 h 211"/>
                <a:gd name="T16" fmla="*/ 247 w 247"/>
                <a:gd name="T17" fmla="*/ 86 h 211"/>
                <a:gd name="T18" fmla="*/ 247 w 247"/>
                <a:gd name="T19" fmla="*/ 82 h 211"/>
                <a:gd name="T20" fmla="*/ 165 w 247"/>
                <a:gd name="T21" fmla="*/ 0 h 211"/>
                <a:gd name="T22" fmla="*/ 122 w 247"/>
                <a:gd name="T23" fmla="*/ 147 h 211"/>
                <a:gd name="T24" fmla="*/ 59 w 247"/>
                <a:gd name="T25" fmla="*/ 84 h 211"/>
                <a:gd name="T26" fmla="*/ 122 w 247"/>
                <a:gd name="T27" fmla="*/ 22 h 211"/>
                <a:gd name="T28" fmla="*/ 184 w 247"/>
                <a:gd name="T29" fmla="*/ 84 h 211"/>
                <a:gd name="T30" fmla="*/ 122 w 247"/>
                <a:gd name="T31" fmla="*/ 14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211">
                  <a:moveTo>
                    <a:pt x="165" y="0"/>
                  </a:moveTo>
                  <a:cubicBezTo>
                    <a:pt x="82" y="0"/>
                    <a:pt x="82" y="0"/>
                    <a:pt x="82" y="0"/>
                  </a:cubicBezTo>
                  <a:cubicBezTo>
                    <a:pt x="37" y="0"/>
                    <a:pt x="0" y="37"/>
                    <a:pt x="0" y="82"/>
                  </a:cubicBezTo>
                  <a:cubicBezTo>
                    <a:pt x="0" y="86"/>
                    <a:pt x="0" y="86"/>
                    <a:pt x="0" y="86"/>
                  </a:cubicBezTo>
                  <a:cubicBezTo>
                    <a:pt x="0" y="124"/>
                    <a:pt x="26" y="156"/>
                    <a:pt x="61" y="165"/>
                  </a:cubicBezTo>
                  <a:cubicBezTo>
                    <a:pt x="58" y="211"/>
                    <a:pt x="58" y="211"/>
                    <a:pt x="58" y="211"/>
                  </a:cubicBezTo>
                  <a:cubicBezTo>
                    <a:pt x="107" y="168"/>
                    <a:pt x="107" y="168"/>
                    <a:pt x="107" y="168"/>
                  </a:cubicBezTo>
                  <a:cubicBezTo>
                    <a:pt x="165" y="168"/>
                    <a:pt x="165" y="168"/>
                    <a:pt x="165" y="168"/>
                  </a:cubicBezTo>
                  <a:cubicBezTo>
                    <a:pt x="211" y="168"/>
                    <a:pt x="247" y="131"/>
                    <a:pt x="247" y="86"/>
                  </a:cubicBezTo>
                  <a:cubicBezTo>
                    <a:pt x="247" y="82"/>
                    <a:pt x="247" y="82"/>
                    <a:pt x="247" y="82"/>
                  </a:cubicBezTo>
                  <a:cubicBezTo>
                    <a:pt x="247" y="37"/>
                    <a:pt x="211" y="0"/>
                    <a:pt x="165" y="0"/>
                  </a:cubicBezTo>
                  <a:close/>
                  <a:moveTo>
                    <a:pt x="122" y="147"/>
                  </a:moveTo>
                  <a:cubicBezTo>
                    <a:pt x="87" y="147"/>
                    <a:pt x="59" y="119"/>
                    <a:pt x="59" y="84"/>
                  </a:cubicBezTo>
                  <a:cubicBezTo>
                    <a:pt x="59" y="50"/>
                    <a:pt x="87" y="22"/>
                    <a:pt x="122" y="22"/>
                  </a:cubicBezTo>
                  <a:cubicBezTo>
                    <a:pt x="156" y="22"/>
                    <a:pt x="184" y="50"/>
                    <a:pt x="184" y="84"/>
                  </a:cubicBezTo>
                  <a:cubicBezTo>
                    <a:pt x="184" y="119"/>
                    <a:pt x="156" y="147"/>
                    <a:pt x="122"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28"/>
            <p:cNvSpPr>
              <a:spLocks/>
            </p:cNvSpPr>
            <p:nvPr/>
          </p:nvSpPr>
          <p:spPr bwMode="auto">
            <a:xfrm>
              <a:off x="6725493" y="4091716"/>
              <a:ext cx="94794" cy="94794"/>
            </a:xfrm>
            <a:custGeom>
              <a:avLst/>
              <a:gdLst>
                <a:gd name="T0" fmla="*/ 28 w 54"/>
                <a:gd name="T1" fmla="*/ 53 h 54"/>
                <a:gd name="T2" fmla="*/ 54 w 54"/>
                <a:gd name="T3" fmla="*/ 26 h 54"/>
                <a:gd name="T4" fmla="*/ 26 w 54"/>
                <a:gd name="T5" fmla="*/ 1 h 54"/>
                <a:gd name="T6" fmla="*/ 1 w 54"/>
                <a:gd name="T7" fmla="*/ 28 h 54"/>
                <a:gd name="T8" fmla="*/ 28 w 54"/>
                <a:gd name="T9" fmla="*/ 53 h 54"/>
              </a:gdLst>
              <a:ahLst/>
              <a:cxnLst>
                <a:cxn ang="0">
                  <a:pos x="T0" y="T1"/>
                </a:cxn>
                <a:cxn ang="0">
                  <a:pos x="T2" y="T3"/>
                </a:cxn>
                <a:cxn ang="0">
                  <a:pos x="T4" y="T5"/>
                </a:cxn>
                <a:cxn ang="0">
                  <a:pos x="T6" y="T7"/>
                </a:cxn>
                <a:cxn ang="0">
                  <a:pos x="T8" y="T9"/>
                </a:cxn>
              </a:cxnLst>
              <a:rect l="0" t="0" r="r" b="b"/>
              <a:pathLst>
                <a:path w="54" h="54">
                  <a:moveTo>
                    <a:pt x="28" y="53"/>
                  </a:moveTo>
                  <a:cubicBezTo>
                    <a:pt x="43" y="53"/>
                    <a:pt x="54" y="41"/>
                    <a:pt x="54" y="26"/>
                  </a:cubicBezTo>
                  <a:cubicBezTo>
                    <a:pt x="53" y="12"/>
                    <a:pt x="41" y="0"/>
                    <a:pt x="26" y="1"/>
                  </a:cubicBezTo>
                  <a:cubicBezTo>
                    <a:pt x="12" y="1"/>
                    <a:pt x="0" y="14"/>
                    <a:pt x="1" y="28"/>
                  </a:cubicBezTo>
                  <a:cubicBezTo>
                    <a:pt x="1" y="42"/>
                    <a:pt x="13" y="54"/>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29"/>
            <p:cNvSpPr>
              <a:spLocks/>
            </p:cNvSpPr>
            <p:nvPr/>
          </p:nvSpPr>
          <p:spPr bwMode="auto">
            <a:xfrm>
              <a:off x="6679577" y="4191694"/>
              <a:ext cx="187367" cy="134786"/>
            </a:xfrm>
            <a:custGeom>
              <a:avLst/>
              <a:gdLst>
                <a:gd name="T0" fmla="*/ 82 w 107"/>
                <a:gd name="T1" fmla="*/ 0 h 77"/>
                <a:gd name="T2" fmla="*/ 55 w 107"/>
                <a:gd name="T3" fmla="*/ 31 h 77"/>
                <a:gd name="T4" fmla="*/ 25 w 107"/>
                <a:gd name="T5" fmla="*/ 1 h 77"/>
                <a:gd name="T6" fmla="*/ 1 w 107"/>
                <a:gd name="T7" fmla="*/ 34 h 77"/>
                <a:gd name="T8" fmla="*/ 2 w 107"/>
                <a:gd name="T9" fmla="*/ 77 h 77"/>
                <a:gd name="T10" fmla="*/ 107 w 107"/>
                <a:gd name="T11" fmla="*/ 77 h 77"/>
                <a:gd name="T12" fmla="*/ 105 w 107"/>
                <a:gd name="T13" fmla="*/ 31 h 77"/>
                <a:gd name="T14" fmla="*/ 82 w 10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7">
                  <a:moveTo>
                    <a:pt x="82" y="0"/>
                  </a:moveTo>
                  <a:cubicBezTo>
                    <a:pt x="55" y="31"/>
                    <a:pt x="55" y="31"/>
                    <a:pt x="55" y="31"/>
                  </a:cubicBezTo>
                  <a:cubicBezTo>
                    <a:pt x="25" y="1"/>
                    <a:pt x="25" y="1"/>
                    <a:pt x="25" y="1"/>
                  </a:cubicBezTo>
                  <a:cubicBezTo>
                    <a:pt x="8" y="8"/>
                    <a:pt x="0" y="18"/>
                    <a:pt x="1" y="34"/>
                  </a:cubicBezTo>
                  <a:cubicBezTo>
                    <a:pt x="2" y="77"/>
                    <a:pt x="2" y="77"/>
                    <a:pt x="2" y="77"/>
                  </a:cubicBezTo>
                  <a:cubicBezTo>
                    <a:pt x="107" y="77"/>
                    <a:pt x="107" y="77"/>
                    <a:pt x="107" y="77"/>
                  </a:cubicBezTo>
                  <a:cubicBezTo>
                    <a:pt x="105" y="31"/>
                    <a:pt x="105" y="31"/>
                    <a:pt x="105" y="31"/>
                  </a:cubicBezTo>
                  <a:cubicBezTo>
                    <a:pt x="105" y="15"/>
                    <a:pt x="99" y="6"/>
                    <a:pt x="8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30"/>
            <p:cNvSpPr>
              <a:spLocks/>
            </p:cNvSpPr>
            <p:nvPr/>
          </p:nvSpPr>
          <p:spPr bwMode="auto">
            <a:xfrm>
              <a:off x="6895086" y="4095418"/>
              <a:ext cx="139970" cy="136267"/>
            </a:xfrm>
            <a:custGeom>
              <a:avLst/>
              <a:gdLst>
                <a:gd name="T0" fmla="*/ 41 w 80"/>
                <a:gd name="T1" fmla="*/ 78 h 78"/>
                <a:gd name="T2" fmla="*/ 79 w 80"/>
                <a:gd name="T3" fmla="*/ 38 h 78"/>
                <a:gd name="T4" fmla="*/ 38 w 80"/>
                <a:gd name="T5" fmla="*/ 0 h 78"/>
                <a:gd name="T6" fmla="*/ 0 w 80"/>
                <a:gd name="T7" fmla="*/ 40 h 78"/>
                <a:gd name="T8" fmla="*/ 41 w 80"/>
                <a:gd name="T9" fmla="*/ 78 h 78"/>
              </a:gdLst>
              <a:ahLst/>
              <a:cxnLst>
                <a:cxn ang="0">
                  <a:pos x="T0" y="T1"/>
                </a:cxn>
                <a:cxn ang="0">
                  <a:pos x="T2" y="T3"/>
                </a:cxn>
                <a:cxn ang="0">
                  <a:pos x="T4" y="T5"/>
                </a:cxn>
                <a:cxn ang="0">
                  <a:pos x="T6" y="T7"/>
                </a:cxn>
                <a:cxn ang="0">
                  <a:pos x="T8" y="T9"/>
                </a:cxn>
              </a:cxnLst>
              <a:rect l="0" t="0" r="r" b="b"/>
              <a:pathLst>
                <a:path w="80" h="78">
                  <a:moveTo>
                    <a:pt x="41" y="78"/>
                  </a:moveTo>
                  <a:cubicBezTo>
                    <a:pt x="63" y="77"/>
                    <a:pt x="80" y="59"/>
                    <a:pt x="79" y="38"/>
                  </a:cubicBezTo>
                  <a:cubicBezTo>
                    <a:pt x="78" y="16"/>
                    <a:pt x="60" y="0"/>
                    <a:pt x="38" y="0"/>
                  </a:cubicBezTo>
                  <a:cubicBezTo>
                    <a:pt x="17" y="1"/>
                    <a:pt x="0" y="19"/>
                    <a:pt x="0" y="40"/>
                  </a:cubicBezTo>
                  <a:cubicBezTo>
                    <a:pt x="1" y="62"/>
                    <a:pt x="19" y="78"/>
                    <a:pt x="41" y="7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531"/>
            <p:cNvSpPr>
              <a:spLocks/>
            </p:cNvSpPr>
            <p:nvPr/>
          </p:nvSpPr>
          <p:spPr bwMode="auto">
            <a:xfrm>
              <a:off x="6826952" y="4238351"/>
              <a:ext cx="276977" cy="203660"/>
            </a:xfrm>
            <a:custGeom>
              <a:avLst/>
              <a:gdLst>
                <a:gd name="T0" fmla="*/ 121 w 158"/>
                <a:gd name="T1" fmla="*/ 1 h 116"/>
                <a:gd name="T2" fmla="*/ 156 w 158"/>
                <a:gd name="T3" fmla="*/ 47 h 116"/>
                <a:gd name="T4" fmla="*/ 158 w 158"/>
                <a:gd name="T5" fmla="*/ 116 h 116"/>
                <a:gd name="T6" fmla="*/ 3 w 158"/>
                <a:gd name="T7" fmla="*/ 116 h 116"/>
                <a:gd name="T8" fmla="*/ 1 w 158"/>
                <a:gd name="T9" fmla="*/ 52 h 116"/>
                <a:gd name="T10" fmla="*/ 38 w 158"/>
                <a:gd name="T11" fmla="*/ 3 h 116"/>
                <a:gd name="T12" fmla="*/ 57 w 158"/>
                <a:gd name="T13" fmla="*/ 0 h 116"/>
                <a:gd name="T14" fmla="*/ 77 w 158"/>
                <a:gd name="T15" fmla="*/ 22 h 116"/>
                <a:gd name="T16" fmla="*/ 67 w 158"/>
                <a:gd name="T17" fmla="*/ 114 h 116"/>
                <a:gd name="T18" fmla="*/ 101 w 158"/>
                <a:gd name="T19" fmla="*/ 115 h 116"/>
                <a:gd name="T20" fmla="*/ 85 w 158"/>
                <a:gd name="T21" fmla="*/ 22 h 116"/>
                <a:gd name="T22" fmla="*/ 103 w 158"/>
                <a:gd name="T23" fmla="*/ 1 h 116"/>
                <a:gd name="T24" fmla="*/ 121 w 158"/>
                <a:gd name="T25"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16">
                  <a:moveTo>
                    <a:pt x="121" y="1"/>
                  </a:moveTo>
                  <a:cubicBezTo>
                    <a:pt x="146" y="11"/>
                    <a:pt x="155" y="24"/>
                    <a:pt x="156" y="47"/>
                  </a:cubicBezTo>
                  <a:cubicBezTo>
                    <a:pt x="158" y="116"/>
                    <a:pt x="158" y="116"/>
                    <a:pt x="158" y="116"/>
                  </a:cubicBezTo>
                  <a:cubicBezTo>
                    <a:pt x="3" y="116"/>
                    <a:pt x="3" y="116"/>
                    <a:pt x="3" y="116"/>
                  </a:cubicBezTo>
                  <a:cubicBezTo>
                    <a:pt x="1" y="52"/>
                    <a:pt x="1" y="52"/>
                    <a:pt x="1" y="52"/>
                  </a:cubicBezTo>
                  <a:cubicBezTo>
                    <a:pt x="0" y="28"/>
                    <a:pt x="11" y="13"/>
                    <a:pt x="38" y="3"/>
                  </a:cubicBezTo>
                  <a:cubicBezTo>
                    <a:pt x="57" y="0"/>
                    <a:pt x="57" y="0"/>
                    <a:pt x="57" y="0"/>
                  </a:cubicBezTo>
                  <a:cubicBezTo>
                    <a:pt x="57" y="0"/>
                    <a:pt x="78" y="20"/>
                    <a:pt x="77" y="22"/>
                  </a:cubicBezTo>
                  <a:cubicBezTo>
                    <a:pt x="76" y="24"/>
                    <a:pt x="67" y="114"/>
                    <a:pt x="67" y="114"/>
                  </a:cubicBezTo>
                  <a:cubicBezTo>
                    <a:pt x="101" y="115"/>
                    <a:pt x="101" y="115"/>
                    <a:pt x="101" y="115"/>
                  </a:cubicBezTo>
                  <a:cubicBezTo>
                    <a:pt x="85" y="22"/>
                    <a:pt x="85" y="22"/>
                    <a:pt x="85" y="22"/>
                  </a:cubicBezTo>
                  <a:cubicBezTo>
                    <a:pt x="103" y="1"/>
                    <a:pt x="103" y="1"/>
                    <a:pt x="103" y="1"/>
                  </a:cubicBezTo>
                  <a:lnTo>
                    <a:pt x="12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532"/>
            <p:cNvSpPr>
              <a:spLocks/>
            </p:cNvSpPr>
            <p:nvPr/>
          </p:nvSpPr>
          <p:spPr bwMode="auto">
            <a:xfrm>
              <a:off x="7115779" y="4091716"/>
              <a:ext cx="94794" cy="94794"/>
            </a:xfrm>
            <a:custGeom>
              <a:avLst/>
              <a:gdLst>
                <a:gd name="T0" fmla="*/ 28 w 54"/>
                <a:gd name="T1" fmla="*/ 53 h 54"/>
                <a:gd name="T2" fmla="*/ 54 w 54"/>
                <a:gd name="T3" fmla="*/ 26 h 54"/>
                <a:gd name="T4" fmla="*/ 26 w 54"/>
                <a:gd name="T5" fmla="*/ 1 h 54"/>
                <a:gd name="T6" fmla="*/ 0 w 54"/>
                <a:gd name="T7" fmla="*/ 28 h 54"/>
                <a:gd name="T8" fmla="*/ 28 w 54"/>
                <a:gd name="T9" fmla="*/ 53 h 54"/>
              </a:gdLst>
              <a:ahLst/>
              <a:cxnLst>
                <a:cxn ang="0">
                  <a:pos x="T0" y="T1"/>
                </a:cxn>
                <a:cxn ang="0">
                  <a:pos x="T2" y="T3"/>
                </a:cxn>
                <a:cxn ang="0">
                  <a:pos x="T4" y="T5"/>
                </a:cxn>
                <a:cxn ang="0">
                  <a:pos x="T6" y="T7"/>
                </a:cxn>
                <a:cxn ang="0">
                  <a:pos x="T8" y="T9"/>
                </a:cxn>
              </a:cxnLst>
              <a:rect l="0" t="0" r="r" b="b"/>
              <a:pathLst>
                <a:path w="54" h="54">
                  <a:moveTo>
                    <a:pt x="28" y="53"/>
                  </a:moveTo>
                  <a:cubicBezTo>
                    <a:pt x="43" y="53"/>
                    <a:pt x="54" y="41"/>
                    <a:pt x="54" y="26"/>
                  </a:cubicBezTo>
                  <a:cubicBezTo>
                    <a:pt x="53" y="12"/>
                    <a:pt x="41" y="0"/>
                    <a:pt x="26" y="1"/>
                  </a:cubicBezTo>
                  <a:cubicBezTo>
                    <a:pt x="11" y="1"/>
                    <a:pt x="0" y="14"/>
                    <a:pt x="0" y="28"/>
                  </a:cubicBezTo>
                  <a:cubicBezTo>
                    <a:pt x="1" y="42"/>
                    <a:pt x="13" y="54"/>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533"/>
            <p:cNvSpPr>
              <a:spLocks/>
            </p:cNvSpPr>
            <p:nvPr/>
          </p:nvSpPr>
          <p:spPr bwMode="auto">
            <a:xfrm>
              <a:off x="7070603" y="4191694"/>
              <a:ext cx="187367" cy="134786"/>
            </a:xfrm>
            <a:custGeom>
              <a:avLst/>
              <a:gdLst>
                <a:gd name="T0" fmla="*/ 82 w 107"/>
                <a:gd name="T1" fmla="*/ 0 h 77"/>
                <a:gd name="T2" fmla="*/ 54 w 107"/>
                <a:gd name="T3" fmla="*/ 31 h 77"/>
                <a:gd name="T4" fmla="*/ 25 w 107"/>
                <a:gd name="T5" fmla="*/ 1 h 77"/>
                <a:gd name="T6" fmla="*/ 0 w 107"/>
                <a:gd name="T7" fmla="*/ 34 h 77"/>
                <a:gd name="T8" fmla="*/ 2 w 107"/>
                <a:gd name="T9" fmla="*/ 77 h 77"/>
                <a:gd name="T10" fmla="*/ 107 w 107"/>
                <a:gd name="T11" fmla="*/ 77 h 77"/>
                <a:gd name="T12" fmla="*/ 105 w 107"/>
                <a:gd name="T13" fmla="*/ 31 h 77"/>
                <a:gd name="T14" fmla="*/ 82 w 10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7">
                  <a:moveTo>
                    <a:pt x="82" y="0"/>
                  </a:moveTo>
                  <a:cubicBezTo>
                    <a:pt x="54" y="31"/>
                    <a:pt x="54" y="31"/>
                    <a:pt x="54" y="31"/>
                  </a:cubicBezTo>
                  <a:cubicBezTo>
                    <a:pt x="25" y="1"/>
                    <a:pt x="25" y="1"/>
                    <a:pt x="25" y="1"/>
                  </a:cubicBezTo>
                  <a:cubicBezTo>
                    <a:pt x="7" y="8"/>
                    <a:pt x="0" y="18"/>
                    <a:pt x="0" y="34"/>
                  </a:cubicBezTo>
                  <a:cubicBezTo>
                    <a:pt x="2" y="77"/>
                    <a:pt x="2" y="77"/>
                    <a:pt x="2" y="77"/>
                  </a:cubicBezTo>
                  <a:cubicBezTo>
                    <a:pt x="107" y="77"/>
                    <a:pt x="107" y="77"/>
                    <a:pt x="107" y="77"/>
                  </a:cubicBezTo>
                  <a:cubicBezTo>
                    <a:pt x="105" y="31"/>
                    <a:pt x="105" y="31"/>
                    <a:pt x="105" y="31"/>
                  </a:cubicBezTo>
                  <a:cubicBezTo>
                    <a:pt x="104" y="15"/>
                    <a:pt x="98" y="6"/>
                    <a:pt x="8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539"/>
            <p:cNvSpPr>
              <a:spLocks/>
            </p:cNvSpPr>
            <p:nvPr/>
          </p:nvSpPr>
          <p:spPr bwMode="auto">
            <a:xfrm>
              <a:off x="5760517" y="4082829"/>
              <a:ext cx="301416" cy="345111"/>
            </a:xfrm>
            <a:custGeom>
              <a:avLst/>
              <a:gdLst>
                <a:gd name="T0" fmla="*/ 162 w 172"/>
                <a:gd name="T1" fmla="*/ 165 h 197"/>
                <a:gd name="T2" fmla="*/ 158 w 172"/>
                <a:gd name="T3" fmla="*/ 165 h 197"/>
                <a:gd name="T4" fmla="*/ 157 w 172"/>
                <a:gd name="T5" fmla="*/ 152 h 197"/>
                <a:gd name="T6" fmla="*/ 137 w 172"/>
                <a:gd name="T7" fmla="*/ 129 h 197"/>
                <a:gd name="T8" fmla="*/ 137 w 172"/>
                <a:gd name="T9" fmla="*/ 57 h 197"/>
                <a:gd name="T10" fmla="*/ 152 w 172"/>
                <a:gd name="T11" fmla="*/ 44 h 197"/>
                <a:gd name="T12" fmla="*/ 161 w 172"/>
                <a:gd name="T13" fmla="*/ 34 h 197"/>
                <a:gd name="T14" fmla="*/ 161 w 172"/>
                <a:gd name="T15" fmla="*/ 24 h 197"/>
                <a:gd name="T16" fmla="*/ 161 w 172"/>
                <a:gd name="T17" fmla="*/ 20 h 197"/>
                <a:gd name="T18" fmla="*/ 161 w 172"/>
                <a:gd name="T19" fmla="*/ 10 h 197"/>
                <a:gd name="T20" fmla="*/ 151 w 172"/>
                <a:gd name="T21" fmla="*/ 0 h 197"/>
                <a:gd name="T22" fmla="*/ 134 w 172"/>
                <a:gd name="T23" fmla="*/ 0 h 197"/>
                <a:gd name="T24" fmla="*/ 125 w 172"/>
                <a:gd name="T25" fmla="*/ 10 h 197"/>
                <a:gd name="T26" fmla="*/ 125 w 172"/>
                <a:gd name="T27" fmla="*/ 14 h 197"/>
                <a:gd name="T28" fmla="*/ 104 w 172"/>
                <a:gd name="T29" fmla="*/ 14 h 197"/>
                <a:gd name="T30" fmla="*/ 104 w 172"/>
                <a:gd name="T31" fmla="*/ 10 h 197"/>
                <a:gd name="T32" fmla="*/ 95 w 172"/>
                <a:gd name="T33" fmla="*/ 0 h 197"/>
                <a:gd name="T34" fmla="*/ 78 w 172"/>
                <a:gd name="T35" fmla="*/ 0 h 197"/>
                <a:gd name="T36" fmla="*/ 68 w 172"/>
                <a:gd name="T37" fmla="*/ 10 h 197"/>
                <a:gd name="T38" fmla="*/ 68 w 172"/>
                <a:gd name="T39" fmla="*/ 14 h 197"/>
                <a:gd name="T40" fmla="*/ 45 w 172"/>
                <a:gd name="T41" fmla="*/ 14 h 197"/>
                <a:gd name="T42" fmla="*/ 45 w 172"/>
                <a:gd name="T43" fmla="*/ 10 h 197"/>
                <a:gd name="T44" fmla="*/ 35 w 172"/>
                <a:gd name="T45" fmla="*/ 0 h 197"/>
                <a:gd name="T46" fmla="*/ 19 w 172"/>
                <a:gd name="T47" fmla="*/ 0 h 197"/>
                <a:gd name="T48" fmla="*/ 9 w 172"/>
                <a:gd name="T49" fmla="*/ 10 h 197"/>
                <a:gd name="T50" fmla="*/ 9 w 172"/>
                <a:gd name="T51" fmla="*/ 20 h 197"/>
                <a:gd name="T52" fmla="*/ 9 w 172"/>
                <a:gd name="T53" fmla="*/ 24 h 197"/>
                <a:gd name="T54" fmla="*/ 9 w 172"/>
                <a:gd name="T55" fmla="*/ 34 h 197"/>
                <a:gd name="T56" fmla="*/ 13 w 172"/>
                <a:gd name="T57" fmla="*/ 43 h 197"/>
                <a:gd name="T58" fmla="*/ 13 w 172"/>
                <a:gd name="T59" fmla="*/ 43 h 197"/>
                <a:gd name="T60" fmla="*/ 34 w 172"/>
                <a:gd name="T61" fmla="*/ 58 h 197"/>
                <a:gd name="T62" fmla="*/ 33 w 172"/>
                <a:gd name="T63" fmla="*/ 129 h 197"/>
                <a:gd name="T64" fmla="*/ 13 w 172"/>
                <a:gd name="T65" fmla="*/ 151 h 197"/>
                <a:gd name="T66" fmla="*/ 13 w 172"/>
                <a:gd name="T67" fmla="*/ 165 h 197"/>
                <a:gd name="T68" fmla="*/ 10 w 172"/>
                <a:gd name="T69" fmla="*/ 165 h 197"/>
                <a:gd name="T70" fmla="*/ 0 w 172"/>
                <a:gd name="T71" fmla="*/ 176 h 197"/>
                <a:gd name="T72" fmla="*/ 0 w 172"/>
                <a:gd name="T73" fmla="*/ 186 h 197"/>
                <a:gd name="T74" fmla="*/ 10 w 172"/>
                <a:gd name="T75" fmla="*/ 197 h 197"/>
                <a:gd name="T76" fmla="*/ 162 w 172"/>
                <a:gd name="T77" fmla="*/ 197 h 197"/>
                <a:gd name="T78" fmla="*/ 172 w 172"/>
                <a:gd name="T79" fmla="*/ 186 h 197"/>
                <a:gd name="T80" fmla="*/ 172 w 172"/>
                <a:gd name="T81" fmla="*/ 176 h 197"/>
                <a:gd name="T82" fmla="*/ 162 w 172"/>
                <a:gd name="T83" fmla="*/ 16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197">
                  <a:moveTo>
                    <a:pt x="162" y="165"/>
                  </a:moveTo>
                  <a:cubicBezTo>
                    <a:pt x="158" y="165"/>
                    <a:pt x="158" y="165"/>
                    <a:pt x="158" y="165"/>
                  </a:cubicBezTo>
                  <a:cubicBezTo>
                    <a:pt x="157" y="152"/>
                    <a:pt x="157" y="152"/>
                    <a:pt x="157" y="152"/>
                  </a:cubicBezTo>
                  <a:cubicBezTo>
                    <a:pt x="137" y="129"/>
                    <a:pt x="137" y="129"/>
                    <a:pt x="137" y="129"/>
                  </a:cubicBezTo>
                  <a:cubicBezTo>
                    <a:pt x="137" y="57"/>
                    <a:pt x="137" y="57"/>
                    <a:pt x="137" y="57"/>
                  </a:cubicBezTo>
                  <a:cubicBezTo>
                    <a:pt x="152" y="44"/>
                    <a:pt x="152" y="44"/>
                    <a:pt x="152" y="44"/>
                  </a:cubicBezTo>
                  <a:cubicBezTo>
                    <a:pt x="157" y="44"/>
                    <a:pt x="161" y="40"/>
                    <a:pt x="161" y="34"/>
                  </a:cubicBezTo>
                  <a:cubicBezTo>
                    <a:pt x="161" y="24"/>
                    <a:pt x="161" y="24"/>
                    <a:pt x="161" y="24"/>
                  </a:cubicBezTo>
                  <a:cubicBezTo>
                    <a:pt x="161" y="20"/>
                    <a:pt x="161" y="20"/>
                    <a:pt x="161" y="20"/>
                  </a:cubicBezTo>
                  <a:cubicBezTo>
                    <a:pt x="161" y="10"/>
                    <a:pt x="161" y="10"/>
                    <a:pt x="161" y="10"/>
                  </a:cubicBezTo>
                  <a:cubicBezTo>
                    <a:pt x="161" y="4"/>
                    <a:pt x="157" y="0"/>
                    <a:pt x="151" y="0"/>
                  </a:cubicBezTo>
                  <a:cubicBezTo>
                    <a:pt x="134" y="0"/>
                    <a:pt x="134" y="0"/>
                    <a:pt x="134" y="0"/>
                  </a:cubicBezTo>
                  <a:cubicBezTo>
                    <a:pt x="129" y="0"/>
                    <a:pt x="125" y="4"/>
                    <a:pt x="125" y="10"/>
                  </a:cubicBezTo>
                  <a:cubicBezTo>
                    <a:pt x="125" y="14"/>
                    <a:pt x="125" y="14"/>
                    <a:pt x="125" y="14"/>
                  </a:cubicBezTo>
                  <a:cubicBezTo>
                    <a:pt x="104" y="14"/>
                    <a:pt x="104" y="14"/>
                    <a:pt x="104" y="14"/>
                  </a:cubicBezTo>
                  <a:cubicBezTo>
                    <a:pt x="104" y="10"/>
                    <a:pt x="104" y="10"/>
                    <a:pt x="104" y="10"/>
                  </a:cubicBezTo>
                  <a:cubicBezTo>
                    <a:pt x="104" y="4"/>
                    <a:pt x="100" y="0"/>
                    <a:pt x="95" y="0"/>
                  </a:cubicBezTo>
                  <a:cubicBezTo>
                    <a:pt x="78" y="0"/>
                    <a:pt x="78" y="0"/>
                    <a:pt x="78" y="0"/>
                  </a:cubicBezTo>
                  <a:cubicBezTo>
                    <a:pt x="72" y="0"/>
                    <a:pt x="68" y="4"/>
                    <a:pt x="68" y="10"/>
                  </a:cubicBezTo>
                  <a:cubicBezTo>
                    <a:pt x="68" y="14"/>
                    <a:pt x="68" y="14"/>
                    <a:pt x="68" y="14"/>
                  </a:cubicBezTo>
                  <a:cubicBezTo>
                    <a:pt x="45" y="14"/>
                    <a:pt x="45" y="14"/>
                    <a:pt x="45" y="14"/>
                  </a:cubicBezTo>
                  <a:cubicBezTo>
                    <a:pt x="45" y="10"/>
                    <a:pt x="45" y="10"/>
                    <a:pt x="45" y="10"/>
                  </a:cubicBezTo>
                  <a:cubicBezTo>
                    <a:pt x="45" y="4"/>
                    <a:pt x="41" y="0"/>
                    <a:pt x="35" y="0"/>
                  </a:cubicBezTo>
                  <a:cubicBezTo>
                    <a:pt x="19" y="0"/>
                    <a:pt x="19" y="0"/>
                    <a:pt x="19" y="0"/>
                  </a:cubicBezTo>
                  <a:cubicBezTo>
                    <a:pt x="13" y="0"/>
                    <a:pt x="9" y="4"/>
                    <a:pt x="9" y="10"/>
                  </a:cubicBezTo>
                  <a:cubicBezTo>
                    <a:pt x="9" y="20"/>
                    <a:pt x="9" y="20"/>
                    <a:pt x="9" y="20"/>
                  </a:cubicBezTo>
                  <a:cubicBezTo>
                    <a:pt x="9" y="24"/>
                    <a:pt x="9" y="24"/>
                    <a:pt x="9" y="24"/>
                  </a:cubicBezTo>
                  <a:cubicBezTo>
                    <a:pt x="9" y="34"/>
                    <a:pt x="9" y="34"/>
                    <a:pt x="9" y="34"/>
                  </a:cubicBezTo>
                  <a:cubicBezTo>
                    <a:pt x="9" y="38"/>
                    <a:pt x="11" y="41"/>
                    <a:pt x="13" y="43"/>
                  </a:cubicBezTo>
                  <a:cubicBezTo>
                    <a:pt x="13" y="43"/>
                    <a:pt x="13" y="43"/>
                    <a:pt x="13" y="43"/>
                  </a:cubicBezTo>
                  <a:cubicBezTo>
                    <a:pt x="34" y="58"/>
                    <a:pt x="34" y="58"/>
                    <a:pt x="34" y="58"/>
                  </a:cubicBezTo>
                  <a:cubicBezTo>
                    <a:pt x="33" y="129"/>
                    <a:pt x="33" y="129"/>
                    <a:pt x="33" y="129"/>
                  </a:cubicBezTo>
                  <a:cubicBezTo>
                    <a:pt x="13" y="151"/>
                    <a:pt x="13" y="151"/>
                    <a:pt x="13" y="151"/>
                  </a:cubicBezTo>
                  <a:cubicBezTo>
                    <a:pt x="13" y="165"/>
                    <a:pt x="13" y="165"/>
                    <a:pt x="13" y="165"/>
                  </a:cubicBezTo>
                  <a:cubicBezTo>
                    <a:pt x="10" y="165"/>
                    <a:pt x="10" y="165"/>
                    <a:pt x="10" y="165"/>
                  </a:cubicBezTo>
                  <a:cubicBezTo>
                    <a:pt x="5" y="165"/>
                    <a:pt x="0" y="170"/>
                    <a:pt x="0" y="176"/>
                  </a:cubicBezTo>
                  <a:cubicBezTo>
                    <a:pt x="0" y="186"/>
                    <a:pt x="0" y="186"/>
                    <a:pt x="0" y="186"/>
                  </a:cubicBezTo>
                  <a:cubicBezTo>
                    <a:pt x="0" y="192"/>
                    <a:pt x="5" y="197"/>
                    <a:pt x="10" y="197"/>
                  </a:cubicBezTo>
                  <a:cubicBezTo>
                    <a:pt x="162" y="197"/>
                    <a:pt x="162" y="197"/>
                    <a:pt x="162" y="197"/>
                  </a:cubicBezTo>
                  <a:cubicBezTo>
                    <a:pt x="167" y="197"/>
                    <a:pt x="172" y="192"/>
                    <a:pt x="172" y="186"/>
                  </a:cubicBezTo>
                  <a:cubicBezTo>
                    <a:pt x="172" y="176"/>
                    <a:pt x="172" y="176"/>
                    <a:pt x="172" y="176"/>
                  </a:cubicBezTo>
                  <a:cubicBezTo>
                    <a:pt x="172" y="170"/>
                    <a:pt x="167" y="165"/>
                    <a:pt x="162"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540"/>
            <p:cNvSpPr>
              <a:spLocks/>
            </p:cNvSpPr>
            <p:nvPr/>
          </p:nvSpPr>
          <p:spPr bwMode="auto">
            <a:xfrm>
              <a:off x="5760517" y="4082829"/>
              <a:ext cx="301416" cy="345111"/>
            </a:xfrm>
            <a:custGeom>
              <a:avLst/>
              <a:gdLst>
                <a:gd name="T0" fmla="*/ 162 w 172"/>
                <a:gd name="T1" fmla="*/ 165 h 197"/>
                <a:gd name="T2" fmla="*/ 158 w 172"/>
                <a:gd name="T3" fmla="*/ 165 h 197"/>
                <a:gd name="T4" fmla="*/ 157 w 172"/>
                <a:gd name="T5" fmla="*/ 152 h 197"/>
                <a:gd name="T6" fmla="*/ 137 w 172"/>
                <a:gd name="T7" fmla="*/ 129 h 197"/>
                <a:gd name="T8" fmla="*/ 137 w 172"/>
                <a:gd name="T9" fmla="*/ 57 h 197"/>
                <a:gd name="T10" fmla="*/ 152 w 172"/>
                <a:gd name="T11" fmla="*/ 44 h 197"/>
                <a:gd name="T12" fmla="*/ 161 w 172"/>
                <a:gd name="T13" fmla="*/ 34 h 197"/>
                <a:gd name="T14" fmla="*/ 161 w 172"/>
                <a:gd name="T15" fmla="*/ 24 h 197"/>
                <a:gd name="T16" fmla="*/ 161 w 172"/>
                <a:gd name="T17" fmla="*/ 20 h 197"/>
                <a:gd name="T18" fmla="*/ 161 w 172"/>
                <a:gd name="T19" fmla="*/ 10 h 197"/>
                <a:gd name="T20" fmla="*/ 151 w 172"/>
                <a:gd name="T21" fmla="*/ 0 h 197"/>
                <a:gd name="T22" fmla="*/ 134 w 172"/>
                <a:gd name="T23" fmla="*/ 0 h 197"/>
                <a:gd name="T24" fmla="*/ 125 w 172"/>
                <a:gd name="T25" fmla="*/ 10 h 197"/>
                <a:gd name="T26" fmla="*/ 125 w 172"/>
                <a:gd name="T27" fmla="*/ 14 h 197"/>
                <a:gd name="T28" fmla="*/ 104 w 172"/>
                <a:gd name="T29" fmla="*/ 14 h 197"/>
                <a:gd name="T30" fmla="*/ 104 w 172"/>
                <a:gd name="T31" fmla="*/ 10 h 197"/>
                <a:gd name="T32" fmla="*/ 95 w 172"/>
                <a:gd name="T33" fmla="*/ 0 h 197"/>
                <a:gd name="T34" fmla="*/ 78 w 172"/>
                <a:gd name="T35" fmla="*/ 0 h 197"/>
                <a:gd name="T36" fmla="*/ 68 w 172"/>
                <a:gd name="T37" fmla="*/ 10 h 197"/>
                <a:gd name="T38" fmla="*/ 68 w 172"/>
                <a:gd name="T39" fmla="*/ 14 h 197"/>
                <a:gd name="T40" fmla="*/ 45 w 172"/>
                <a:gd name="T41" fmla="*/ 14 h 197"/>
                <a:gd name="T42" fmla="*/ 45 w 172"/>
                <a:gd name="T43" fmla="*/ 10 h 197"/>
                <a:gd name="T44" fmla="*/ 35 w 172"/>
                <a:gd name="T45" fmla="*/ 0 h 197"/>
                <a:gd name="T46" fmla="*/ 19 w 172"/>
                <a:gd name="T47" fmla="*/ 0 h 197"/>
                <a:gd name="T48" fmla="*/ 9 w 172"/>
                <a:gd name="T49" fmla="*/ 10 h 197"/>
                <a:gd name="T50" fmla="*/ 9 w 172"/>
                <a:gd name="T51" fmla="*/ 20 h 197"/>
                <a:gd name="T52" fmla="*/ 9 w 172"/>
                <a:gd name="T53" fmla="*/ 24 h 197"/>
                <a:gd name="T54" fmla="*/ 9 w 172"/>
                <a:gd name="T55" fmla="*/ 34 h 197"/>
                <a:gd name="T56" fmla="*/ 13 w 172"/>
                <a:gd name="T57" fmla="*/ 43 h 197"/>
                <a:gd name="T58" fmla="*/ 13 w 172"/>
                <a:gd name="T59" fmla="*/ 43 h 197"/>
                <a:gd name="T60" fmla="*/ 34 w 172"/>
                <a:gd name="T61" fmla="*/ 58 h 197"/>
                <a:gd name="T62" fmla="*/ 33 w 172"/>
                <a:gd name="T63" fmla="*/ 129 h 197"/>
                <a:gd name="T64" fmla="*/ 13 w 172"/>
                <a:gd name="T65" fmla="*/ 151 h 197"/>
                <a:gd name="T66" fmla="*/ 13 w 172"/>
                <a:gd name="T67" fmla="*/ 165 h 197"/>
                <a:gd name="T68" fmla="*/ 10 w 172"/>
                <a:gd name="T69" fmla="*/ 165 h 197"/>
                <a:gd name="T70" fmla="*/ 0 w 172"/>
                <a:gd name="T71" fmla="*/ 176 h 197"/>
                <a:gd name="T72" fmla="*/ 0 w 172"/>
                <a:gd name="T73" fmla="*/ 186 h 197"/>
                <a:gd name="T74" fmla="*/ 10 w 172"/>
                <a:gd name="T75" fmla="*/ 197 h 197"/>
                <a:gd name="T76" fmla="*/ 162 w 172"/>
                <a:gd name="T77" fmla="*/ 197 h 197"/>
                <a:gd name="T78" fmla="*/ 172 w 172"/>
                <a:gd name="T79" fmla="*/ 186 h 197"/>
                <a:gd name="T80" fmla="*/ 172 w 172"/>
                <a:gd name="T81" fmla="*/ 176 h 197"/>
                <a:gd name="T82" fmla="*/ 162 w 172"/>
                <a:gd name="T83" fmla="*/ 16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197">
                  <a:moveTo>
                    <a:pt x="162" y="165"/>
                  </a:moveTo>
                  <a:cubicBezTo>
                    <a:pt x="158" y="165"/>
                    <a:pt x="158" y="165"/>
                    <a:pt x="158" y="165"/>
                  </a:cubicBezTo>
                  <a:cubicBezTo>
                    <a:pt x="157" y="152"/>
                    <a:pt x="157" y="152"/>
                    <a:pt x="157" y="152"/>
                  </a:cubicBezTo>
                  <a:cubicBezTo>
                    <a:pt x="137" y="129"/>
                    <a:pt x="137" y="129"/>
                    <a:pt x="137" y="129"/>
                  </a:cubicBezTo>
                  <a:cubicBezTo>
                    <a:pt x="137" y="57"/>
                    <a:pt x="137" y="57"/>
                    <a:pt x="137" y="57"/>
                  </a:cubicBezTo>
                  <a:cubicBezTo>
                    <a:pt x="152" y="44"/>
                    <a:pt x="152" y="44"/>
                    <a:pt x="152" y="44"/>
                  </a:cubicBezTo>
                  <a:cubicBezTo>
                    <a:pt x="157" y="44"/>
                    <a:pt x="161" y="40"/>
                    <a:pt x="161" y="34"/>
                  </a:cubicBezTo>
                  <a:cubicBezTo>
                    <a:pt x="161" y="24"/>
                    <a:pt x="161" y="24"/>
                    <a:pt x="161" y="24"/>
                  </a:cubicBezTo>
                  <a:cubicBezTo>
                    <a:pt x="161" y="20"/>
                    <a:pt x="161" y="20"/>
                    <a:pt x="161" y="20"/>
                  </a:cubicBezTo>
                  <a:cubicBezTo>
                    <a:pt x="161" y="10"/>
                    <a:pt x="161" y="10"/>
                    <a:pt x="161" y="10"/>
                  </a:cubicBezTo>
                  <a:cubicBezTo>
                    <a:pt x="161" y="4"/>
                    <a:pt x="157" y="0"/>
                    <a:pt x="151" y="0"/>
                  </a:cubicBezTo>
                  <a:cubicBezTo>
                    <a:pt x="134" y="0"/>
                    <a:pt x="134" y="0"/>
                    <a:pt x="134" y="0"/>
                  </a:cubicBezTo>
                  <a:cubicBezTo>
                    <a:pt x="129" y="0"/>
                    <a:pt x="125" y="4"/>
                    <a:pt x="125" y="10"/>
                  </a:cubicBezTo>
                  <a:cubicBezTo>
                    <a:pt x="125" y="14"/>
                    <a:pt x="125" y="14"/>
                    <a:pt x="125" y="14"/>
                  </a:cubicBezTo>
                  <a:cubicBezTo>
                    <a:pt x="104" y="14"/>
                    <a:pt x="104" y="14"/>
                    <a:pt x="104" y="14"/>
                  </a:cubicBezTo>
                  <a:cubicBezTo>
                    <a:pt x="104" y="10"/>
                    <a:pt x="104" y="10"/>
                    <a:pt x="104" y="10"/>
                  </a:cubicBezTo>
                  <a:cubicBezTo>
                    <a:pt x="104" y="4"/>
                    <a:pt x="100" y="0"/>
                    <a:pt x="95" y="0"/>
                  </a:cubicBezTo>
                  <a:cubicBezTo>
                    <a:pt x="78" y="0"/>
                    <a:pt x="78" y="0"/>
                    <a:pt x="78" y="0"/>
                  </a:cubicBezTo>
                  <a:cubicBezTo>
                    <a:pt x="72" y="0"/>
                    <a:pt x="68" y="4"/>
                    <a:pt x="68" y="10"/>
                  </a:cubicBezTo>
                  <a:cubicBezTo>
                    <a:pt x="68" y="14"/>
                    <a:pt x="68" y="14"/>
                    <a:pt x="68" y="14"/>
                  </a:cubicBezTo>
                  <a:cubicBezTo>
                    <a:pt x="45" y="14"/>
                    <a:pt x="45" y="14"/>
                    <a:pt x="45" y="14"/>
                  </a:cubicBezTo>
                  <a:cubicBezTo>
                    <a:pt x="45" y="10"/>
                    <a:pt x="45" y="10"/>
                    <a:pt x="45" y="10"/>
                  </a:cubicBezTo>
                  <a:cubicBezTo>
                    <a:pt x="45" y="4"/>
                    <a:pt x="41" y="0"/>
                    <a:pt x="35" y="0"/>
                  </a:cubicBezTo>
                  <a:cubicBezTo>
                    <a:pt x="19" y="0"/>
                    <a:pt x="19" y="0"/>
                    <a:pt x="19" y="0"/>
                  </a:cubicBezTo>
                  <a:cubicBezTo>
                    <a:pt x="13" y="0"/>
                    <a:pt x="9" y="4"/>
                    <a:pt x="9" y="10"/>
                  </a:cubicBezTo>
                  <a:cubicBezTo>
                    <a:pt x="9" y="20"/>
                    <a:pt x="9" y="20"/>
                    <a:pt x="9" y="20"/>
                  </a:cubicBezTo>
                  <a:cubicBezTo>
                    <a:pt x="9" y="24"/>
                    <a:pt x="9" y="24"/>
                    <a:pt x="9" y="24"/>
                  </a:cubicBezTo>
                  <a:cubicBezTo>
                    <a:pt x="9" y="34"/>
                    <a:pt x="9" y="34"/>
                    <a:pt x="9" y="34"/>
                  </a:cubicBezTo>
                  <a:cubicBezTo>
                    <a:pt x="9" y="38"/>
                    <a:pt x="11" y="41"/>
                    <a:pt x="13" y="43"/>
                  </a:cubicBezTo>
                  <a:cubicBezTo>
                    <a:pt x="13" y="43"/>
                    <a:pt x="13" y="43"/>
                    <a:pt x="13" y="43"/>
                  </a:cubicBezTo>
                  <a:cubicBezTo>
                    <a:pt x="34" y="58"/>
                    <a:pt x="34" y="58"/>
                    <a:pt x="34" y="58"/>
                  </a:cubicBezTo>
                  <a:cubicBezTo>
                    <a:pt x="33" y="129"/>
                    <a:pt x="33" y="129"/>
                    <a:pt x="33" y="129"/>
                  </a:cubicBezTo>
                  <a:cubicBezTo>
                    <a:pt x="13" y="151"/>
                    <a:pt x="13" y="151"/>
                    <a:pt x="13" y="151"/>
                  </a:cubicBezTo>
                  <a:cubicBezTo>
                    <a:pt x="13" y="165"/>
                    <a:pt x="13" y="165"/>
                    <a:pt x="13" y="165"/>
                  </a:cubicBezTo>
                  <a:cubicBezTo>
                    <a:pt x="10" y="165"/>
                    <a:pt x="10" y="165"/>
                    <a:pt x="10" y="165"/>
                  </a:cubicBezTo>
                  <a:cubicBezTo>
                    <a:pt x="5" y="165"/>
                    <a:pt x="0" y="170"/>
                    <a:pt x="0" y="176"/>
                  </a:cubicBezTo>
                  <a:cubicBezTo>
                    <a:pt x="0" y="186"/>
                    <a:pt x="0" y="186"/>
                    <a:pt x="0" y="186"/>
                  </a:cubicBezTo>
                  <a:cubicBezTo>
                    <a:pt x="0" y="192"/>
                    <a:pt x="5" y="197"/>
                    <a:pt x="10" y="197"/>
                  </a:cubicBezTo>
                  <a:cubicBezTo>
                    <a:pt x="162" y="197"/>
                    <a:pt x="162" y="197"/>
                    <a:pt x="162" y="197"/>
                  </a:cubicBezTo>
                  <a:cubicBezTo>
                    <a:pt x="167" y="197"/>
                    <a:pt x="172" y="192"/>
                    <a:pt x="172" y="186"/>
                  </a:cubicBezTo>
                  <a:cubicBezTo>
                    <a:pt x="172" y="176"/>
                    <a:pt x="172" y="176"/>
                    <a:pt x="172" y="176"/>
                  </a:cubicBezTo>
                  <a:cubicBezTo>
                    <a:pt x="172" y="170"/>
                    <a:pt x="167" y="165"/>
                    <a:pt x="162"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xmlns="" val="151293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7880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9.2.2 </a:t>
            </a:r>
            <a:r>
              <a:rPr lang="zh-CN" altLang="en-US" sz="2400" b="1" dirty="0">
                <a:solidFill>
                  <a:schemeClr val="bg1"/>
                </a:solidFill>
              </a:rPr>
              <a:t>定时器标准外设库配置过程</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立方体 10"/>
          <p:cNvSpPr/>
          <p:nvPr/>
        </p:nvSpPr>
        <p:spPr>
          <a:xfrm>
            <a:off x="539552" y="1080460"/>
            <a:ext cx="900100" cy="375166"/>
          </a:xfrm>
          <a:prstGeom prst="cube">
            <a:avLst>
              <a:gd name="adj" fmla="val 13802"/>
            </a:avLst>
          </a:prstGeom>
          <a:solidFill>
            <a:schemeClr val="accent5">
              <a:lumMod val="75000"/>
            </a:schemeClr>
          </a:solidFill>
          <a:ln w="28575">
            <a:solidFill>
              <a:schemeClr val="accent2">
                <a:lumMod val="60000"/>
                <a:lumOff val="4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000" b="1" dirty="0" smtClean="0"/>
              <a:t>Setp5</a:t>
            </a:r>
            <a:endParaRPr lang="zh-CN" altLang="en-US" sz="2000" b="1" dirty="0" smtClean="0"/>
          </a:p>
        </p:txBody>
      </p:sp>
      <p:sp>
        <p:nvSpPr>
          <p:cNvPr id="14" name="矩形 13"/>
          <p:cNvSpPr/>
          <p:nvPr/>
        </p:nvSpPr>
        <p:spPr>
          <a:xfrm>
            <a:off x="1619672" y="1086294"/>
            <a:ext cx="1224136" cy="369332"/>
          </a:xfrm>
          <a:prstGeom prst="rect">
            <a:avLst/>
          </a:prstGeom>
          <a:solidFill>
            <a:schemeClr val="accent2">
              <a:lumMod val="20000"/>
              <a:lumOff val="80000"/>
            </a:schemeClr>
          </a:solidFill>
        </p:spPr>
        <p:txBody>
          <a:bodyPr wrap="square">
            <a:spAutoFit/>
          </a:bodyPr>
          <a:lstStyle/>
          <a:p>
            <a:r>
              <a:rPr lang="zh-CN" altLang="en-US" b="1" dirty="0">
                <a:solidFill>
                  <a:prstClr val="black"/>
                </a:solidFill>
              </a:rPr>
              <a:t>使能</a:t>
            </a:r>
            <a:r>
              <a:rPr lang="en-GB" altLang="zh-CN" b="1" dirty="0">
                <a:solidFill>
                  <a:prstClr val="black"/>
                </a:solidFill>
              </a:rPr>
              <a:t>TIM2</a:t>
            </a:r>
            <a:endParaRPr lang="zh-CN" altLang="en-US" sz="2400" b="1" dirty="0"/>
          </a:p>
        </p:txBody>
      </p:sp>
      <p:sp>
        <p:nvSpPr>
          <p:cNvPr id="16" name="矩形 15"/>
          <p:cNvSpPr/>
          <p:nvPr/>
        </p:nvSpPr>
        <p:spPr>
          <a:xfrm>
            <a:off x="1871700" y="2285459"/>
            <a:ext cx="5615554" cy="338554"/>
          </a:xfrm>
          <a:prstGeom prst="rect">
            <a:avLst/>
          </a:prstGeom>
        </p:spPr>
        <p:txBody>
          <a:bodyPr wrap="square">
            <a:spAutoFit/>
          </a:bodyPr>
          <a:lstStyle/>
          <a:p>
            <a:pPr lvl="0"/>
            <a:r>
              <a:rPr lang="en-US" altLang="zh-CN" sz="1600" b="1" dirty="0">
                <a:solidFill>
                  <a:schemeClr val="accent5">
                    <a:lumMod val="75000"/>
                  </a:schemeClr>
                </a:solidFill>
              </a:rPr>
              <a:t>void </a:t>
            </a:r>
            <a:r>
              <a:rPr lang="en-US" altLang="zh-CN" sz="1600" b="1" dirty="0" err="1">
                <a:solidFill>
                  <a:schemeClr val="accent5">
                    <a:lumMod val="75000"/>
                  </a:schemeClr>
                </a:solidFill>
              </a:rPr>
              <a:t>TIM_Cmd</a:t>
            </a:r>
            <a:r>
              <a:rPr lang="en-US" altLang="zh-CN" sz="1600" b="1" dirty="0">
                <a:solidFill>
                  <a:schemeClr val="accent5">
                    <a:lumMod val="75000"/>
                  </a:schemeClr>
                </a:solidFill>
              </a:rPr>
              <a:t>(</a:t>
            </a:r>
            <a:r>
              <a:rPr lang="en-US" altLang="zh-CN" sz="1600" b="1" dirty="0" err="1">
                <a:solidFill>
                  <a:schemeClr val="accent5">
                    <a:lumMod val="75000"/>
                  </a:schemeClr>
                </a:solidFill>
              </a:rPr>
              <a:t>TIM_TypeDef</a:t>
            </a:r>
            <a:r>
              <a:rPr lang="en-US" altLang="zh-CN" sz="1600" b="1" dirty="0">
                <a:solidFill>
                  <a:schemeClr val="accent5">
                    <a:lumMod val="75000"/>
                  </a:schemeClr>
                </a:solidFill>
              </a:rPr>
              <a:t>* </a:t>
            </a:r>
            <a:r>
              <a:rPr lang="en-US" altLang="zh-CN" sz="1600" b="1" dirty="0" err="1">
                <a:solidFill>
                  <a:schemeClr val="accent5">
                    <a:lumMod val="75000"/>
                  </a:schemeClr>
                </a:solidFill>
              </a:rPr>
              <a:t>TIMx</a:t>
            </a:r>
            <a:r>
              <a:rPr lang="en-US" altLang="zh-CN" sz="1600" b="1" dirty="0">
                <a:solidFill>
                  <a:schemeClr val="accent5">
                    <a:lumMod val="75000"/>
                  </a:schemeClr>
                </a:solidFill>
              </a:rPr>
              <a:t>, </a:t>
            </a:r>
            <a:r>
              <a:rPr lang="en-US" altLang="zh-CN" sz="1600" b="1" dirty="0" err="1">
                <a:solidFill>
                  <a:schemeClr val="accent5">
                    <a:lumMod val="75000"/>
                  </a:schemeClr>
                </a:solidFill>
              </a:rPr>
              <a:t>FunctionalState</a:t>
            </a:r>
            <a:r>
              <a:rPr lang="en-US" altLang="zh-CN" sz="1600" b="1" dirty="0">
                <a:solidFill>
                  <a:schemeClr val="accent5">
                    <a:lumMod val="75000"/>
                  </a:schemeClr>
                </a:solidFill>
              </a:rPr>
              <a:t> </a:t>
            </a:r>
            <a:r>
              <a:rPr lang="en-US" altLang="zh-CN" sz="1600" b="1" dirty="0" err="1">
                <a:solidFill>
                  <a:schemeClr val="accent5">
                    <a:lumMod val="75000"/>
                  </a:schemeClr>
                </a:solidFill>
              </a:rPr>
              <a:t>NewState</a:t>
            </a:r>
            <a:r>
              <a:rPr lang="en-US" altLang="zh-CN" sz="1600" b="1" dirty="0">
                <a:solidFill>
                  <a:schemeClr val="accent5">
                    <a:lumMod val="75000"/>
                  </a:schemeClr>
                </a:solidFill>
              </a:rPr>
              <a:t>) ;</a:t>
            </a:r>
            <a:endParaRPr lang="en-GB" altLang="zh-CN" sz="1600" b="1" dirty="0">
              <a:solidFill>
                <a:schemeClr val="accent5">
                  <a:lumMod val="75000"/>
                </a:schemeClr>
              </a:solidFill>
            </a:endParaRPr>
          </a:p>
        </p:txBody>
      </p:sp>
      <p:sp>
        <p:nvSpPr>
          <p:cNvPr id="17" name="矩形 16"/>
          <p:cNvSpPr/>
          <p:nvPr/>
        </p:nvSpPr>
        <p:spPr>
          <a:xfrm>
            <a:off x="1961964" y="2934694"/>
            <a:ext cx="2286000" cy="646331"/>
          </a:xfrm>
          <a:prstGeom prst="rect">
            <a:avLst/>
          </a:prstGeom>
          <a:solidFill>
            <a:schemeClr val="accent5">
              <a:lumMod val="20000"/>
              <a:lumOff val="80000"/>
            </a:schemeClr>
          </a:solidFill>
        </p:spPr>
        <p:txBody>
          <a:bodyPr>
            <a:spAutoFit/>
          </a:bodyPr>
          <a:lstStyle/>
          <a:p>
            <a:r>
              <a:rPr lang="zh-CN" altLang="en-US" b="1" dirty="0">
                <a:solidFill>
                  <a:prstClr val="black"/>
                </a:solidFill>
              </a:rPr>
              <a:t>第一个参数</a:t>
            </a:r>
            <a:r>
              <a:rPr lang="en-GB" altLang="zh-CN" b="1" dirty="0" err="1">
                <a:solidFill>
                  <a:prstClr val="black"/>
                </a:solidFill>
              </a:rPr>
              <a:t>TIMx</a:t>
            </a:r>
            <a:r>
              <a:rPr lang="zh-CN" altLang="en-US" b="1" dirty="0">
                <a:solidFill>
                  <a:prstClr val="black"/>
                </a:solidFill>
              </a:rPr>
              <a:t>是具体定时器，</a:t>
            </a:r>
            <a:r>
              <a:rPr lang="en-GB" altLang="zh-CN" b="1" dirty="0">
                <a:solidFill>
                  <a:prstClr val="black"/>
                </a:solidFill>
              </a:rPr>
              <a:t>x</a:t>
            </a:r>
            <a:r>
              <a:rPr lang="zh-CN" altLang="en-US" b="1" dirty="0">
                <a:solidFill>
                  <a:prstClr val="black"/>
                </a:solidFill>
              </a:rPr>
              <a:t>可为</a:t>
            </a:r>
            <a:r>
              <a:rPr lang="en-US" altLang="zh-CN" b="1" dirty="0">
                <a:solidFill>
                  <a:prstClr val="black"/>
                </a:solidFill>
              </a:rPr>
              <a:t>2~4</a:t>
            </a:r>
            <a:endParaRPr lang="zh-CN" altLang="en-US" sz="2400" b="1" dirty="0"/>
          </a:p>
        </p:txBody>
      </p:sp>
      <p:sp>
        <p:nvSpPr>
          <p:cNvPr id="18" name="矩形 17"/>
          <p:cNvSpPr/>
          <p:nvPr/>
        </p:nvSpPr>
        <p:spPr>
          <a:xfrm>
            <a:off x="4680012" y="2937622"/>
            <a:ext cx="3204356" cy="923330"/>
          </a:xfrm>
          <a:prstGeom prst="rect">
            <a:avLst/>
          </a:prstGeom>
          <a:solidFill>
            <a:schemeClr val="accent5">
              <a:lumMod val="20000"/>
              <a:lumOff val="80000"/>
            </a:schemeClr>
          </a:solidFill>
        </p:spPr>
        <p:txBody>
          <a:bodyPr wrap="square">
            <a:spAutoFit/>
          </a:bodyPr>
          <a:lstStyle/>
          <a:p>
            <a:pPr lvl="0" algn="ctr"/>
            <a:r>
              <a:rPr lang="zh-CN" altLang="en-US" b="1" dirty="0">
                <a:solidFill>
                  <a:prstClr val="black"/>
                </a:solidFill>
              </a:rPr>
              <a:t>第二个参数为</a:t>
            </a:r>
            <a:r>
              <a:rPr lang="en-US" altLang="zh-CN" b="1" dirty="0" err="1">
                <a:solidFill>
                  <a:prstClr val="black"/>
                </a:solidFill>
              </a:rPr>
              <a:t>TIMx</a:t>
            </a:r>
            <a:r>
              <a:rPr lang="zh-CN" altLang="en-US" b="1" dirty="0">
                <a:solidFill>
                  <a:prstClr val="black"/>
                </a:solidFill>
              </a:rPr>
              <a:t>的状态，该参数可取值为</a:t>
            </a:r>
            <a:r>
              <a:rPr lang="en-US" altLang="zh-CN" b="1" dirty="0">
                <a:solidFill>
                  <a:prstClr val="black"/>
                </a:solidFill>
              </a:rPr>
              <a:t>ENABLE</a:t>
            </a:r>
            <a:r>
              <a:rPr lang="zh-CN" altLang="en-US" b="1" dirty="0">
                <a:solidFill>
                  <a:prstClr val="black"/>
                </a:solidFill>
              </a:rPr>
              <a:t>（使能）或者</a:t>
            </a:r>
            <a:r>
              <a:rPr lang="en-US" altLang="zh-CN" b="1" dirty="0">
                <a:solidFill>
                  <a:prstClr val="black"/>
                </a:solidFill>
              </a:rPr>
              <a:t>DISABLE</a:t>
            </a:r>
            <a:r>
              <a:rPr lang="zh-CN" altLang="en-US" b="1" dirty="0">
                <a:solidFill>
                  <a:prstClr val="black"/>
                </a:solidFill>
              </a:rPr>
              <a:t>（失能）</a:t>
            </a:r>
          </a:p>
        </p:txBody>
      </p:sp>
      <p:sp>
        <p:nvSpPr>
          <p:cNvPr id="20" name="右箭头 19"/>
          <p:cNvSpPr/>
          <p:nvPr/>
        </p:nvSpPr>
        <p:spPr>
          <a:xfrm rot="16200000">
            <a:off x="6222838" y="2617273"/>
            <a:ext cx="154707" cy="2880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 name="矩形 1"/>
          <p:cNvSpPr/>
          <p:nvPr/>
        </p:nvSpPr>
        <p:spPr>
          <a:xfrm>
            <a:off x="1272836" y="1709395"/>
            <a:ext cx="571143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b="1" dirty="0"/>
              <a:t>使用</a:t>
            </a:r>
            <a:r>
              <a:rPr lang="en-US" altLang="zh-CN" b="1" dirty="0" err="1"/>
              <a:t>TIM_Cmd</a:t>
            </a:r>
            <a:r>
              <a:rPr lang="en-US" altLang="zh-CN" b="1" dirty="0"/>
              <a:t>()</a:t>
            </a:r>
            <a:r>
              <a:rPr lang="zh-CN" altLang="en-US" b="1" dirty="0"/>
              <a:t>函数使能相应的定时器，其函数</a:t>
            </a:r>
            <a:r>
              <a:rPr lang="zh-CN" altLang="en-US" b="1" dirty="0" smtClean="0"/>
              <a:t>原型为：</a:t>
            </a:r>
            <a:endParaRPr lang="zh-CN" altLang="zh-CN" b="1" dirty="0"/>
          </a:p>
        </p:txBody>
      </p:sp>
      <p:sp>
        <p:nvSpPr>
          <p:cNvPr id="22" name="右箭头 21"/>
          <p:cNvSpPr/>
          <p:nvPr/>
        </p:nvSpPr>
        <p:spPr>
          <a:xfrm rot="16200000">
            <a:off x="3738563" y="2614841"/>
            <a:ext cx="154707" cy="28803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8" name="矩形 7"/>
          <p:cNvSpPr/>
          <p:nvPr/>
        </p:nvSpPr>
        <p:spPr>
          <a:xfrm>
            <a:off x="1385900" y="4013651"/>
            <a:ext cx="6750496" cy="646331"/>
          </a:xfrm>
          <a:prstGeom prst="rect">
            <a:avLst/>
          </a:prstGeom>
        </p:spPr>
        <p:txBody>
          <a:bodyPr wrap="square">
            <a:spAutoFit/>
          </a:bodyPr>
          <a:lstStyle/>
          <a:p>
            <a:r>
              <a:rPr lang="zh-CN" altLang="en-US" b="1" dirty="0">
                <a:solidFill>
                  <a:srgbClr val="C00000"/>
                </a:solidFill>
              </a:rPr>
              <a:t>例如，</a:t>
            </a:r>
            <a:r>
              <a:rPr lang="zh-CN" altLang="en-US" b="1" dirty="0"/>
              <a:t>使能定时器</a:t>
            </a:r>
            <a:r>
              <a:rPr lang="en-GB" altLang="zh-CN" b="1" dirty="0"/>
              <a:t>TIM2</a:t>
            </a:r>
            <a:r>
              <a:rPr lang="zh-CN" altLang="en-US" b="1" dirty="0"/>
              <a:t>的更新中断，配置如下：</a:t>
            </a:r>
          </a:p>
          <a:p>
            <a:r>
              <a:rPr lang="en-GB" altLang="zh-CN" b="1" dirty="0" smtClean="0">
                <a:solidFill>
                  <a:schemeClr val="accent5">
                    <a:lumMod val="75000"/>
                  </a:schemeClr>
                </a:solidFill>
              </a:rPr>
              <a:t>               </a:t>
            </a:r>
            <a:r>
              <a:rPr lang="en-GB" altLang="zh-CN" b="1" dirty="0" err="1" smtClean="0">
                <a:solidFill>
                  <a:schemeClr val="accent5">
                    <a:lumMod val="75000"/>
                  </a:schemeClr>
                </a:solidFill>
              </a:rPr>
              <a:t>TIM_ITConfig</a:t>
            </a:r>
            <a:r>
              <a:rPr lang="en-GB" altLang="zh-CN" b="1" dirty="0" smtClean="0">
                <a:solidFill>
                  <a:schemeClr val="accent5">
                    <a:lumMod val="75000"/>
                  </a:schemeClr>
                </a:solidFill>
              </a:rPr>
              <a:t>(TIM2,TIM_IT_Update,ENABLE</a:t>
            </a:r>
            <a:r>
              <a:rPr lang="en-GB" altLang="zh-CN" b="1" dirty="0">
                <a:solidFill>
                  <a:schemeClr val="accent5">
                    <a:lumMod val="75000"/>
                  </a:schemeClr>
                </a:solidFill>
              </a:rPr>
              <a:t>); </a:t>
            </a:r>
          </a:p>
        </p:txBody>
      </p:sp>
    </p:spTree>
    <p:extLst>
      <p:ext uri="{BB962C8B-B14F-4D97-AF65-F5344CB8AC3E}">
        <p14:creationId xmlns:p14="http://schemas.microsoft.com/office/powerpoint/2010/main" xmlns="" val="41530433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7880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9.2.2 </a:t>
            </a:r>
            <a:r>
              <a:rPr lang="zh-CN" altLang="en-US" sz="2400" b="1" dirty="0">
                <a:solidFill>
                  <a:schemeClr val="bg1"/>
                </a:solidFill>
              </a:rPr>
              <a:t>定时器标准外设库配置过程</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立方体 10"/>
          <p:cNvSpPr/>
          <p:nvPr/>
        </p:nvSpPr>
        <p:spPr>
          <a:xfrm>
            <a:off x="611560" y="1080460"/>
            <a:ext cx="900100" cy="375166"/>
          </a:xfrm>
          <a:prstGeom prst="cube">
            <a:avLst>
              <a:gd name="adj" fmla="val 13802"/>
            </a:avLst>
          </a:prstGeom>
          <a:solidFill>
            <a:schemeClr val="accent5">
              <a:lumMod val="75000"/>
            </a:schemeClr>
          </a:solidFill>
          <a:ln w="28575">
            <a:solidFill>
              <a:schemeClr val="accent2">
                <a:lumMod val="60000"/>
                <a:lumOff val="4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000" b="1" dirty="0" smtClean="0"/>
              <a:t>Setp6</a:t>
            </a:r>
            <a:endParaRPr lang="zh-CN" altLang="en-US" sz="2000" b="1" dirty="0" smtClean="0"/>
          </a:p>
        </p:txBody>
      </p:sp>
      <p:sp>
        <p:nvSpPr>
          <p:cNvPr id="14" name="矩形 13"/>
          <p:cNvSpPr/>
          <p:nvPr/>
        </p:nvSpPr>
        <p:spPr>
          <a:xfrm>
            <a:off x="1691680" y="1086294"/>
            <a:ext cx="2232248" cy="369332"/>
          </a:xfrm>
          <a:prstGeom prst="rect">
            <a:avLst/>
          </a:prstGeom>
          <a:solidFill>
            <a:schemeClr val="accent2">
              <a:lumMod val="20000"/>
              <a:lumOff val="80000"/>
            </a:schemeClr>
          </a:solidFill>
        </p:spPr>
        <p:txBody>
          <a:bodyPr wrap="square">
            <a:spAutoFit/>
          </a:bodyPr>
          <a:lstStyle/>
          <a:p>
            <a:pPr algn="ctr"/>
            <a:r>
              <a:rPr lang="zh-CN" altLang="en-US" b="1" dirty="0">
                <a:solidFill>
                  <a:prstClr val="black"/>
                </a:solidFill>
              </a:rPr>
              <a:t>编写中断服务函数</a:t>
            </a:r>
            <a:endParaRPr lang="zh-CN" altLang="en-US" sz="2400" b="1" dirty="0"/>
          </a:p>
        </p:txBody>
      </p:sp>
      <p:sp>
        <p:nvSpPr>
          <p:cNvPr id="2" name="矩形 1"/>
          <p:cNvSpPr/>
          <p:nvPr/>
        </p:nvSpPr>
        <p:spPr>
          <a:xfrm>
            <a:off x="441766" y="2470996"/>
            <a:ext cx="3353556" cy="7848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en-GB" altLang="zh-CN" b="1" dirty="0" err="1" smtClean="0">
                <a:solidFill>
                  <a:schemeClr val="accent5">
                    <a:lumMod val="75000"/>
                  </a:schemeClr>
                </a:solidFill>
              </a:rPr>
              <a:t>ITStatus</a:t>
            </a:r>
            <a:r>
              <a:rPr lang="en-GB" altLang="zh-CN" b="1" dirty="0" smtClean="0">
                <a:solidFill>
                  <a:schemeClr val="accent5">
                    <a:lumMod val="75000"/>
                  </a:schemeClr>
                </a:solidFill>
              </a:rPr>
              <a:t> </a:t>
            </a:r>
            <a:r>
              <a:rPr lang="en-GB" altLang="zh-CN" b="1" dirty="0" err="1" smtClean="0">
                <a:solidFill>
                  <a:schemeClr val="accent5">
                    <a:lumMod val="75000"/>
                  </a:schemeClr>
                </a:solidFill>
              </a:rPr>
              <a:t>TIM_GetITStatus</a:t>
            </a:r>
            <a:r>
              <a:rPr lang="en-GB" altLang="zh-CN" b="1" dirty="0" smtClean="0">
                <a:solidFill>
                  <a:schemeClr val="accent5">
                    <a:lumMod val="75000"/>
                  </a:schemeClr>
                </a:solidFill>
              </a:rPr>
              <a:t> (</a:t>
            </a:r>
            <a:r>
              <a:rPr lang="en-GB" altLang="zh-CN" b="1" dirty="0" err="1">
                <a:solidFill>
                  <a:schemeClr val="accent5">
                    <a:lumMod val="75000"/>
                  </a:schemeClr>
                </a:solidFill>
              </a:rPr>
              <a:t>TIM_TypeDef</a:t>
            </a:r>
            <a:r>
              <a:rPr lang="en-GB" altLang="zh-CN" b="1" dirty="0">
                <a:solidFill>
                  <a:schemeClr val="accent5">
                    <a:lumMod val="75000"/>
                  </a:schemeClr>
                </a:solidFill>
              </a:rPr>
              <a:t>* </a:t>
            </a:r>
            <a:r>
              <a:rPr lang="en-GB" altLang="zh-CN" b="1" dirty="0" err="1">
                <a:solidFill>
                  <a:schemeClr val="accent5">
                    <a:lumMod val="75000"/>
                  </a:schemeClr>
                </a:solidFill>
              </a:rPr>
              <a:t>TIMx</a:t>
            </a:r>
            <a:r>
              <a:rPr lang="en-GB" altLang="zh-CN" b="1" dirty="0">
                <a:solidFill>
                  <a:schemeClr val="accent5">
                    <a:lumMod val="75000"/>
                  </a:schemeClr>
                </a:solidFill>
              </a:rPr>
              <a:t>, uint16_t) </a:t>
            </a:r>
            <a:r>
              <a:rPr lang="en-GB" altLang="zh-CN" b="1" dirty="0" smtClean="0">
                <a:solidFill>
                  <a:schemeClr val="accent5">
                    <a:lumMod val="75000"/>
                  </a:schemeClr>
                </a:solidFill>
              </a:rPr>
              <a:t>;</a:t>
            </a:r>
            <a:endParaRPr lang="en-GB" altLang="zh-CN" b="1" dirty="0">
              <a:solidFill>
                <a:schemeClr val="accent5">
                  <a:lumMod val="75000"/>
                </a:schemeClr>
              </a:solidFill>
            </a:endParaRPr>
          </a:p>
        </p:txBody>
      </p:sp>
      <p:grpSp>
        <p:nvGrpSpPr>
          <p:cNvPr id="9" name="Group 61"/>
          <p:cNvGrpSpPr/>
          <p:nvPr/>
        </p:nvGrpSpPr>
        <p:grpSpPr>
          <a:xfrm>
            <a:off x="7184087" y="102363"/>
            <a:ext cx="1473231" cy="1579617"/>
            <a:chOff x="4958468" y="3328177"/>
            <a:chExt cx="2986020" cy="2997870"/>
          </a:xfrm>
          <a:solidFill>
            <a:schemeClr val="accent3">
              <a:lumMod val="20000"/>
              <a:lumOff val="80000"/>
            </a:schemeClr>
          </a:solidFill>
        </p:grpSpPr>
        <p:sp>
          <p:nvSpPr>
            <p:cNvPr id="23" name="Freeform 491"/>
            <p:cNvSpPr>
              <a:spLocks noEditPoints="1"/>
            </p:cNvSpPr>
            <p:nvPr/>
          </p:nvSpPr>
          <p:spPr bwMode="auto">
            <a:xfrm>
              <a:off x="4958468" y="3328177"/>
              <a:ext cx="2986020" cy="2997870"/>
            </a:xfrm>
            <a:custGeom>
              <a:avLst/>
              <a:gdLst>
                <a:gd name="T0" fmla="*/ 1407 w 1705"/>
                <a:gd name="T1" fmla="*/ 204 h 1712"/>
                <a:gd name="T2" fmla="*/ 1345 w 1705"/>
                <a:gd name="T3" fmla="*/ 201 h 1712"/>
                <a:gd name="T4" fmla="*/ 1229 w 1705"/>
                <a:gd name="T5" fmla="*/ 290 h 1712"/>
                <a:gd name="T6" fmla="*/ 1107 w 1705"/>
                <a:gd name="T7" fmla="*/ 310 h 1712"/>
                <a:gd name="T8" fmla="*/ 1012 w 1705"/>
                <a:gd name="T9" fmla="*/ 230 h 1712"/>
                <a:gd name="T10" fmla="*/ 986 w 1705"/>
                <a:gd name="T11" fmla="*/ 40 h 1712"/>
                <a:gd name="T12" fmla="*/ 946 w 1705"/>
                <a:gd name="T13" fmla="*/ 0 h 1712"/>
                <a:gd name="T14" fmla="*/ 777 w 1705"/>
                <a:gd name="T15" fmla="*/ 0 h 1712"/>
                <a:gd name="T16" fmla="*/ 728 w 1705"/>
                <a:gd name="T17" fmla="*/ 54 h 1712"/>
                <a:gd name="T18" fmla="*/ 702 w 1705"/>
                <a:gd name="T19" fmla="*/ 227 h 1712"/>
                <a:gd name="T20" fmla="*/ 628 w 1705"/>
                <a:gd name="T21" fmla="*/ 299 h 1712"/>
                <a:gd name="T22" fmla="*/ 537 w 1705"/>
                <a:gd name="T23" fmla="*/ 313 h 1712"/>
                <a:gd name="T24" fmla="*/ 365 w 1705"/>
                <a:gd name="T25" fmla="*/ 184 h 1712"/>
                <a:gd name="T26" fmla="*/ 312 w 1705"/>
                <a:gd name="T27" fmla="*/ 187 h 1712"/>
                <a:gd name="T28" fmla="*/ 193 w 1705"/>
                <a:gd name="T29" fmla="*/ 307 h 1712"/>
                <a:gd name="T30" fmla="*/ 193 w 1705"/>
                <a:gd name="T31" fmla="*/ 367 h 1712"/>
                <a:gd name="T32" fmla="*/ 314 w 1705"/>
                <a:gd name="T33" fmla="*/ 525 h 1712"/>
                <a:gd name="T34" fmla="*/ 304 w 1705"/>
                <a:gd name="T35" fmla="*/ 607 h 1712"/>
                <a:gd name="T36" fmla="*/ 241 w 1705"/>
                <a:gd name="T37" fmla="*/ 696 h 1712"/>
                <a:gd name="T38" fmla="*/ 46 w 1705"/>
                <a:gd name="T39" fmla="*/ 720 h 1712"/>
                <a:gd name="T40" fmla="*/ 4 w 1705"/>
                <a:gd name="T41" fmla="*/ 755 h 1712"/>
                <a:gd name="T42" fmla="*/ 0 w 1705"/>
                <a:gd name="T43" fmla="*/ 936 h 1712"/>
                <a:gd name="T44" fmla="*/ 51 w 1705"/>
                <a:gd name="T45" fmla="*/ 986 h 1712"/>
                <a:gd name="T46" fmla="*/ 217 w 1705"/>
                <a:gd name="T47" fmla="*/ 1012 h 1712"/>
                <a:gd name="T48" fmla="*/ 298 w 1705"/>
                <a:gd name="T49" fmla="*/ 1089 h 1712"/>
                <a:gd name="T50" fmla="*/ 300 w 1705"/>
                <a:gd name="T51" fmla="*/ 1189 h 1712"/>
                <a:gd name="T52" fmla="*/ 190 w 1705"/>
                <a:gd name="T53" fmla="*/ 1322 h 1712"/>
                <a:gd name="T54" fmla="*/ 194 w 1705"/>
                <a:gd name="T55" fmla="*/ 1407 h 1712"/>
                <a:gd name="T56" fmla="*/ 297 w 1705"/>
                <a:gd name="T57" fmla="*/ 1514 h 1712"/>
                <a:gd name="T58" fmla="*/ 372 w 1705"/>
                <a:gd name="T59" fmla="*/ 1515 h 1712"/>
                <a:gd name="T60" fmla="*/ 505 w 1705"/>
                <a:gd name="T61" fmla="*/ 1417 h 1712"/>
                <a:gd name="T62" fmla="*/ 623 w 1705"/>
                <a:gd name="T63" fmla="*/ 1421 h 1712"/>
                <a:gd name="T64" fmla="*/ 693 w 1705"/>
                <a:gd name="T65" fmla="*/ 1490 h 1712"/>
                <a:gd name="T66" fmla="*/ 716 w 1705"/>
                <a:gd name="T67" fmla="*/ 1655 h 1712"/>
                <a:gd name="T68" fmla="*/ 771 w 1705"/>
                <a:gd name="T69" fmla="*/ 1712 h 1712"/>
                <a:gd name="T70" fmla="*/ 922 w 1705"/>
                <a:gd name="T71" fmla="*/ 1712 h 1712"/>
                <a:gd name="T72" fmla="*/ 980 w 1705"/>
                <a:gd name="T73" fmla="*/ 1663 h 1712"/>
                <a:gd name="T74" fmla="*/ 1007 w 1705"/>
                <a:gd name="T75" fmla="*/ 1486 h 1712"/>
                <a:gd name="T76" fmla="*/ 1103 w 1705"/>
                <a:gd name="T77" fmla="*/ 1408 h 1712"/>
                <a:gd name="T78" fmla="*/ 1194 w 1705"/>
                <a:gd name="T79" fmla="*/ 1422 h 1712"/>
                <a:gd name="T80" fmla="*/ 1324 w 1705"/>
                <a:gd name="T81" fmla="*/ 1523 h 1712"/>
                <a:gd name="T82" fmla="*/ 1393 w 1705"/>
                <a:gd name="T83" fmla="*/ 1521 h 1712"/>
                <a:gd name="T84" fmla="*/ 1505 w 1705"/>
                <a:gd name="T85" fmla="*/ 1410 h 1712"/>
                <a:gd name="T86" fmla="*/ 1516 w 1705"/>
                <a:gd name="T87" fmla="*/ 1341 h 1712"/>
                <a:gd name="T88" fmla="*/ 1406 w 1705"/>
                <a:gd name="T89" fmla="*/ 1195 h 1712"/>
                <a:gd name="T90" fmla="*/ 1414 w 1705"/>
                <a:gd name="T91" fmla="*/ 1085 h 1712"/>
                <a:gd name="T92" fmla="*/ 1501 w 1705"/>
                <a:gd name="T93" fmla="*/ 1012 h 1712"/>
                <a:gd name="T94" fmla="*/ 1649 w 1705"/>
                <a:gd name="T95" fmla="*/ 995 h 1712"/>
                <a:gd name="T96" fmla="*/ 1701 w 1705"/>
                <a:gd name="T97" fmla="*/ 954 h 1712"/>
                <a:gd name="T98" fmla="*/ 1705 w 1705"/>
                <a:gd name="T99" fmla="*/ 778 h 1712"/>
                <a:gd name="T100" fmla="*/ 1662 w 1705"/>
                <a:gd name="T101" fmla="*/ 732 h 1712"/>
                <a:gd name="T102" fmla="*/ 1455 w 1705"/>
                <a:gd name="T103" fmla="*/ 692 h 1712"/>
                <a:gd name="T104" fmla="*/ 1404 w 1705"/>
                <a:gd name="T105" fmla="*/ 608 h 1712"/>
                <a:gd name="T106" fmla="*/ 1412 w 1705"/>
                <a:gd name="T107" fmla="*/ 517 h 1712"/>
                <a:gd name="T108" fmla="*/ 1504 w 1705"/>
                <a:gd name="T109" fmla="*/ 396 h 1712"/>
                <a:gd name="T110" fmla="*/ 1521 w 1705"/>
                <a:gd name="T111" fmla="*/ 332 h 1712"/>
                <a:gd name="T112" fmla="*/ 1407 w 1705"/>
                <a:gd name="T113" fmla="*/ 204 h 1712"/>
                <a:gd name="T114" fmla="*/ 996 w 1705"/>
                <a:gd name="T115" fmla="*/ 1003 h 1712"/>
                <a:gd name="T116" fmla="*/ 703 w 1705"/>
                <a:gd name="T117" fmla="*/ 1002 h 1712"/>
                <a:gd name="T118" fmla="*/ 705 w 1705"/>
                <a:gd name="T119" fmla="*/ 710 h 1712"/>
                <a:gd name="T120" fmla="*/ 997 w 1705"/>
                <a:gd name="T121" fmla="*/ 711 h 1712"/>
                <a:gd name="T122" fmla="*/ 996 w 1705"/>
                <a:gd name="T123" fmla="*/ 1003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 h="1712">
                  <a:moveTo>
                    <a:pt x="1407" y="204"/>
                  </a:moveTo>
                  <a:cubicBezTo>
                    <a:pt x="1376" y="174"/>
                    <a:pt x="1345" y="201"/>
                    <a:pt x="1345" y="201"/>
                  </a:cubicBezTo>
                  <a:cubicBezTo>
                    <a:pt x="1345" y="201"/>
                    <a:pt x="1289" y="241"/>
                    <a:pt x="1229" y="290"/>
                  </a:cubicBezTo>
                  <a:cubicBezTo>
                    <a:pt x="1169" y="338"/>
                    <a:pt x="1107" y="310"/>
                    <a:pt x="1107" y="310"/>
                  </a:cubicBezTo>
                  <a:cubicBezTo>
                    <a:pt x="1015" y="289"/>
                    <a:pt x="1012" y="230"/>
                    <a:pt x="1012" y="230"/>
                  </a:cubicBezTo>
                  <a:cubicBezTo>
                    <a:pt x="986" y="40"/>
                    <a:pt x="986" y="40"/>
                    <a:pt x="986" y="40"/>
                  </a:cubicBezTo>
                  <a:cubicBezTo>
                    <a:pt x="980" y="1"/>
                    <a:pt x="946" y="0"/>
                    <a:pt x="946" y="0"/>
                  </a:cubicBezTo>
                  <a:cubicBezTo>
                    <a:pt x="777" y="0"/>
                    <a:pt x="777" y="0"/>
                    <a:pt x="777" y="0"/>
                  </a:cubicBezTo>
                  <a:cubicBezTo>
                    <a:pt x="730" y="2"/>
                    <a:pt x="728" y="54"/>
                    <a:pt x="728" y="54"/>
                  </a:cubicBezTo>
                  <a:cubicBezTo>
                    <a:pt x="702" y="227"/>
                    <a:pt x="702" y="227"/>
                    <a:pt x="702" y="227"/>
                  </a:cubicBezTo>
                  <a:cubicBezTo>
                    <a:pt x="696" y="258"/>
                    <a:pt x="628" y="299"/>
                    <a:pt x="628" y="299"/>
                  </a:cubicBezTo>
                  <a:cubicBezTo>
                    <a:pt x="589" y="322"/>
                    <a:pt x="537" y="313"/>
                    <a:pt x="537" y="313"/>
                  </a:cubicBezTo>
                  <a:cubicBezTo>
                    <a:pt x="365" y="184"/>
                    <a:pt x="365" y="184"/>
                    <a:pt x="365" y="184"/>
                  </a:cubicBezTo>
                  <a:cubicBezTo>
                    <a:pt x="342" y="166"/>
                    <a:pt x="312" y="187"/>
                    <a:pt x="312" y="187"/>
                  </a:cubicBezTo>
                  <a:cubicBezTo>
                    <a:pt x="193" y="307"/>
                    <a:pt x="193" y="307"/>
                    <a:pt x="193" y="307"/>
                  </a:cubicBezTo>
                  <a:cubicBezTo>
                    <a:pt x="165" y="336"/>
                    <a:pt x="193" y="367"/>
                    <a:pt x="193" y="367"/>
                  </a:cubicBezTo>
                  <a:cubicBezTo>
                    <a:pt x="199" y="374"/>
                    <a:pt x="314" y="525"/>
                    <a:pt x="314" y="525"/>
                  </a:cubicBezTo>
                  <a:cubicBezTo>
                    <a:pt x="322" y="545"/>
                    <a:pt x="304" y="607"/>
                    <a:pt x="304" y="607"/>
                  </a:cubicBezTo>
                  <a:cubicBezTo>
                    <a:pt x="292" y="669"/>
                    <a:pt x="241" y="696"/>
                    <a:pt x="241" y="696"/>
                  </a:cubicBezTo>
                  <a:cubicBezTo>
                    <a:pt x="46" y="720"/>
                    <a:pt x="46" y="720"/>
                    <a:pt x="46" y="720"/>
                  </a:cubicBezTo>
                  <a:cubicBezTo>
                    <a:pt x="16" y="720"/>
                    <a:pt x="4" y="755"/>
                    <a:pt x="4" y="755"/>
                  </a:cubicBezTo>
                  <a:cubicBezTo>
                    <a:pt x="0" y="936"/>
                    <a:pt x="0" y="936"/>
                    <a:pt x="0" y="936"/>
                  </a:cubicBezTo>
                  <a:cubicBezTo>
                    <a:pt x="2" y="977"/>
                    <a:pt x="51" y="986"/>
                    <a:pt x="51" y="986"/>
                  </a:cubicBezTo>
                  <a:cubicBezTo>
                    <a:pt x="217" y="1012"/>
                    <a:pt x="217" y="1012"/>
                    <a:pt x="217" y="1012"/>
                  </a:cubicBezTo>
                  <a:cubicBezTo>
                    <a:pt x="268" y="1014"/>
                    <a:pt x="298" y="1089"/>
                    <a:pt x="298" y="1089"/>
                  </a:cubicBezTo>
                  <a:cubicBezTo>
                    <a:pt x="321" y="1136"/>
                    <a:pt x="300" y="1189"/>
                    <a:pt x="300" y="1189"/>
                  </a:cubicBezTo>
                  <a:cubicBezTo>
                    <a:pt x="190" y="1322"/>
                    <a:pt x="190" y="1322"/>
                    <a:pt x="190" y="1322"/>
                  </a:cubicBezTo>
                  <a:cubicBezTo>
                    <a:pt x="152" y="1368"/>
                    <a:pt x="194" y="1407"/>
                    <a:pt x="194" y="1407"/>
                  </a:cubicBezTo>
                  <a:cubicBezTo>
                    <a:pt x="297" y="1514"/>
                    <a:pt x="297" y="1514"/>
                    <a:pt x="297" y="1514"/>
                  </a:cubicBezTo>
                  <a:cubicBezTo>
                    <a:pt x="335" y="1550"/>
                    <a:pt x="372" y="1515"/>
                    <a:pt x="372" y="1515"/>
                  </a:cubicBezTo>
                  <a:cubicBezTo>
                    <a:pt x="505" y="1417"/>
                    <a:pt x="505" y="1417"/>
                    <a:pt x="505" y="1417"/>
                  </a:cubicBezTo>
                  <a:cubicBezTo>
                    <a:pt x="551" y="1380"/>
                    <a:pt x="623" y="1421"/>
                    <a:pt x="623" y="1421"/>
                  </a:cubicBezTo>
                  <a:cubicBezTo>
                    <a:pt x="691" y="1446"/>
                    <a:pt x="693" y="1490"/>
                    <a:pt x="693" y="1490"/>
                  </a:cubicBezTo>
                  <a:cubicBezTo>
                    <a:pt x="716" y="1655"/>
                    <a:pt x="716" y="1655"/>
                    <a:pt x="716" y="1655"/>
                  </a:cubicBezTo>
                  <a:cubicBezTo>
                    <a:pt x="718" y="1709"/>
                    <a:pt x="771" y="1712"/>
                    <a:pt x="771" y="1712"/>
                  </a:cubicBezTo>
                  <a:cubicBezTo>
                    <a:pt x="922" y="1712"/>
                    <a:pt x="922" y="1712"/>
                    <a:pt x="922" y="1712"/>
                  </a:cubicBezTo>
                  <a:cubicBezTo>
                    <a:pt x="981" y="1703"/>
                    <a:pt x="980" y="1663"/>
                    <a:pt x="980" y="1663"/>
                  </a:cubicBezTo>
                  <a:cubicBezTo>
                    <a:pt x="1007" y="1486"/>
                    <a:pt x="1007" y="1486"/>
                    <a:pt x="1007" y="1486"/>
                  </a:cubicBezTo>
                  <a:cubicBezTo>
                    <a:pt x="1016" y="1422"/>
                    <a:pt x="1103" y="1408"/>
                    <a:pt x="1103" y="1408"/>
                  </a:cubicBezTo>
                  <a:cubicBezTo>
                    <a:pt x="1163" y="1387"/>
                    <a:pt x="1194" y="1422"/>
                    <a:pt x="1194" y="1422"/>
                  </a:cubicBezTo>
                  <a:cubicBezTo>
                    <a:pt x="1324" y="1523"/>
                    <a:pt x="1324" y="1523"/>
                    <a:pt x="1324" y="1523"/>
                  </a:cubicBezTo>
                  <a:cubicBezTo>
                    <a:pt x="1353" y="1549"/>
                    <a:pt x="1393" y="1521"/>
                    <a:pt x="1393" y="1521"/>
                  </a:cubicBezTo>
                  <a:cubicBezTo>
                    <a:pt x="1505" y="1410"/>
                    <a:pt x="1505" y="1410"/>
                    <a:pt x="1505" y="1410"/>
                  </a:cubicBezTo>
                  <a:cubicBezTo>
                    <a:pt x="1546" y="1372"/>
                    <a:pt x="1516" y="1341"/>
                    <a:pt x="1516" y="1341"/>
                  </a:cubicBezTo>
                  <a:cubicBezTo>
                    <a:pt x="1406" y="1195"/>
                    <a:pt x="1406" y="1195"/>
                    <a:pt x="1406" y="1195"/>
                  </a:cubicBezTo>
                  <a:cubicBezTo>
                    <a:pt x="1378" y="1154"/>
                    <a:pt x="1414" y="1085"/>
                    <a:pt x="1414" y="1085"/>
                  </a:cubicBezTo>
                  <a:cubicBezTo>
                    <a:pt x="1439" y="1013"/>
                    <a:pt x="1501" y="1012"/>
                    <a:pt x="1501" y="1012"/>
                  </a:cubicBezTo>
                  <a:cubicBezTo>
                    <a:pt x="1649" y="995"/>
                    <a:pt x="1649" y="995"/>
                    <a:pt x="1649" y="995"/>
                  </a:cubicBezTo>
                  <a:cubicBezTo>
                    <a:pt x="1688" y="998"/>
                    <a:pt x="1701" y="954"/>
                    <a:pt x="1701" y="954"/>
                  </a:cubicBezTo>
                  <a:cubicBezTo>
                    <a:pt x="1705" y="778"/>
                    <a:pt x="1705" y="778"/>
                    <a:pt x="1705" y="778"/>
                  </a:cubicBezTo>
                  <a:cubicBezTo>
                    <a:pt x="1700" y="733"/>
                    <a:pt x="1662" y="732"/>
                    <a:pt x="1662" y="732"/>
                  </a:cubicBezTo>
                  <a:cubicBezTo>
                    <a:pt x="1455" y="692"/>
                    <a:pt x="1455" y="692"/>
                    <a:pt x="1455" y="692"/>
                  </a:cubicBezTo>
                  <a:cubicBezTo>
                    <a:pt x="1420" y="683"/>
                    <a:pt x="1404" y="608"/>
                    <a:pt x="1404" y="608"/>
                  </a:cubicBezTo>
                  <a:cubicBezTo>
                    <a:pt x="1384" y="551"/>
                    <a:pt x="1412" y="517"/>
                    <a:pt x="1412" y="517"/>
                  </a:cubicBezTo>
                  <a:cubicBezTo>
                    <a:pt x="1504" y="396"/>
                    <a:pt x="1504" y="396"/>
                    <a:pt x="1504" y="396"/>
                  </a:cubicBezTo>
                  <a:cubicBezTo>
                    <a:pt x="1544" y="354"/>
                    <a:pt x="1521" y="332"/>
                    <a:pt x="1521" y="332"/>
                  </a:cubicBezTo>
                  <a:cubicBezTo>
                    <a:pt x="1521" y="332"/>
                    <a:pt x="1438" y="234"/>
                    <a:pt x="1407" y="204"/>
                  </a:cubicBezTo>
                  <a:close/>
                  <a:moveTo>
                    <a:pt x="996" y="1003"/>
                  </a:moveTo>
                  <a:cubicBezTo>
                    <a:pt x="915" y="1084"/>
                    <a:pt x="784" y="1083"/>
                    <a:pt x="703" y="1002"/>
                  </a:cubicBezTo>
                  <a:cubicBezTo>
                    <a:pt x="623" y="921"/>
                    <a:pt x="624" y="790"/>
                    <a:pt x="705" y="710"/>
                  </a:cubicBezTo>
                  <a:cubicBezTo>
                    <a:pt x="786" y="629"/>
                    <a:pt x="917" y="630"/>
                    <a:pt x="997" y="711"/>
                  </a:cubicBezTo>
                  <a:cubicBezTo>
                    <a:pt x="1077" y="792"/>
                    <a:pt x="1077" y="923"/>
                    <a:pt x="996" y="1003"/>
                  </a:cubicBezTo>
                  <a:close/>
                </a:path>
              </a:pathLst>
            </a:custGeom>
            <a:grpFill/>
            <a:ln>
              <a:noFill/>
            </a:ln>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95"/>
            <p:cNvSpPr>
              <a:spLocks/>
            </p:cNvSpPr>
            <p:nvPr/>
          </p:nvSpPr>
          <p:spPr bwMode="auto">
            <a:xfrm>
              <a:off x="5791621" y="5558806"/>
              <a:ext cx="124417" cy="14071"/>
            </a:xfrm>
            <a:custGeom>
              <a:avLst/>
              <a:gdLst>
                <a:gd name="T0" fmla="*/ 68 w 71"/>
                <a:gd name="T1" fmla="*/ 0 h 8"/>
                <a:gd name="T2" fmla="*/ 2 w 71"/>
                <a:gd name="T3" fmla="*/ 0 h 8"/>
                <a:gd name="T4" fmla="*/ 0 w 71"/>
                <a:gd name="T5" fmla="*/ 4 h 8"/>
                <a:gd name="T6" fmla="*/ 4 w 71"/>
                <a:gd name="T7" fmla="*/ 7 h 8"/>
                <a:gd name="T8" fmla="*/ 8 w 71"/>
                <a:gd name="T9" fmla="*/ 7 h 8"/>
                <a:gd name="T10" fmla="*/ 8 w 71"/>
                <a:gd name="T11" fmla="*/ 7 h 8"/>
                <a:gd name="T12" fmla="*/ 62 w 71"/>
                <a:gd name="T13" fmla="*/ 7 h 8"/>
                <a:gd name="T14" fmla="*/ 68 w 71"/>
                <a:gd name="T15" fmla="*/ 7 h 8"/>
                <a:gd name="T16" fmla="*/ 71 w 71"/>
                <a:gd name="T17" fmla="*/ 4 h 8"/>
                <a:gd name="T18" fmla="*/ 68 w 71"/>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8">
                  <a:moveTo>
                    <a:pt x="68" y="0"/>
                  </a:moveTo>
                  <a:cubicBezTo>
                    <a:pt x="2" y="0"/>
                    <a:pt x="2" y="0"/>
                    <a:pt x="2" y="0"/>
                  </a:cubicBezTo>
                  <a:cubicBezTo>
                    <a:pt x="2" y="0"/>
                    <a:pt x="0" y="0"/>
                    <a:pt x="0" y="4"/>
                  </a:cubicBezTo>
                  <a:cubicBezTo>
                    <a:pt x="0" y="8"/>
                    <a:pt x="4" y="7"/>
                    <a:pt x="4" y="7"/>
                  </a:cubicBezTo>
                  <a:cubicBezTo>
                    <a:pt x="8" y="7"/>
                    <a:pt x="8" y="7"/>
                    <a:pt x="8" y="7"/>
                  </a:cubicBezTo>
                  <a:cubicBezTo>
                    <a:pt x="8" y="7"/>
                    <a:pt x="8" y="7"/>
                    <a:pt x="8" y="7"/>
                  </a:cubicBezTo>
                  <a:cubicBezTo>
                    <a:pt x="62" y="7"/>
                    <a:pt x="62" y="7"/>
                    <a:pt x="62" y="7"/>
                  </a:cubicBezTo>
                  <a:cubicBezTo>
                    <a:pt x="68" y="7"/>
                    <a:pt x="68" y="7"/>
                    <a:pt x="68" y="7"/>
                  </a:cubicBezTo>
                  <a:cubicBezTo>
                    <a:pt x="68" y="7"/>
                    <a:pt x="71" y="6"/>
                    <a:pt x="71" y="4"/>
                  </a:cubicBezTo>
                  <a:cubicBezTo>
                    <a:pt x="71" y="1"/>
                    <a:pt x="68" y="0"/>
                    <a:pt x="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6"/>
            <p:cNvSpPr>
              <a:spLocks/>
            </p:cNvSpPr>
            <p:nvPr/>
          </p:nvSpPr>
          <p:spPr bwMode="auto">
            <a:xfrm>
              <a:off x="5784956" y="5539550"/>
              <a:ext cx="136267" cy="14071"/>
            </a:xfrm>
            <a:custGeom>
              <a:avLst/>
              <a:gdLst>
                <a:gd name="T0" fmla="*/ 75 w 78"/>
                <a:gd name="T1" fmla="*/ 0 h 8"/>
                <a:gd name="T2" fmla="*/ 3 w 78"/>
                <a:gd name="T3" fmla="*/ 0 h 8"/>
                <a:gd name="T4" fmla="*/ 0 w 78"/>
                <a:gd name="T5" fmla="*/ 4 h 8"/>
                <a:gd name="T6" fmla="*/ 6 w 78"/>
                <a:gd name="T7" fmla="*/ 7 h 8"/>
                <a:gd name="T8" fmla="*/ 72 w 78"/>
                <a:gd name="T9" fmla="*/ 7 h 8"/>
                <a:gd name="T10" fmla="*/ 75 w 78"/>
                <a:gd name="T11" fmla="*/ 7 h 8"/>
                <a:gd name="T12" fmla="*/ 78 w 78"/>
                <a:gd name="T13" fmla="*/ 3 h 8"/>
                <a:gd name="T14" fmla="*/ 75 w 78"/>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
                  <a:moveTo>
                    <a:pt x="75" y="0"/>
                  </a:moveTo>
                  <a:cubicBezTo>
                    <a:pt x="3" y="0"/>
                    <a:pt x="3" y="0"/>
                    <a:pt x="3" y="0"/>
                  </a:cubicBezTo>
                  <a:cubicBezTo>
                    <a:pt x="3" y="0"/>
                    <a:pt x="0" y="0"/>
                    <a:pt x="0" y="4"/>
                  </a:cubicBezTo>
                  <a:cubicBezTo>
                    <a:pt x="0" y="8"/>
                    <a:pt x="6" y="7"/>
                    <a:pt x="6" y="7"/>
                  </a:cubicBezTo>
                  <a:cubicBezTo>
                    <a:pt x="72" y="7"/>
                    <a:pt x="72" y="7"/>
                    <a:pt x="72" y="7"/>
                  </a:cubicBezTo>
                  <a:cubicBezTo>
                    <a:pt x="75" y="7"/>
                    <a:pt x="75" y="7"/>
                    <a:pt x="75" y="7"/>
                  </a:cubicBezTo>
                  <a:cubicBezTo>
                    <a:pt x="75" y="7"/>
                    <a:pt x="78" y="7"/>
                    <a:pt x="78" y="3"/>
                  </a:cubicBezTo>
                  <a:cubicBezTo>
                    <a:pt x="78" y="0"/>
                    <a:pt x="75" y="0"/>
                    <a:pt x="7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497"/>
            <p:cNvSpPr>
              <a:spLocks/>
            </p:cNvSpPr>
            <p:nvPr/>
          </p:nvSpPr>
          <p:spPr bwMode="auto">
            <a:xfrm>
              <a:off x="5784956" y="5501040"/>
              <a:ext cx="136267" cy="12590"/>
            </a:xfrm>
            <a:custGeom>
              <a:avLst/>
              <a:gdLst>
                <a:gd name="T0" fmla="*/ 76 w 78"/>
                <a:gd name="T1" fmla="*/ 0 h 7"/>
                <a:gd name="T2" fmla="*/ 3 w 78"/>
                <a:gd name="T3" fmla="*/ 0 h 7"/>
                <a:gd name="T4" fmla="*/ 0 w 78"/>
                <a:gd name="T5" fmla="*/ 4 h 7"/>
                <a:gd name="T6" fmla="*/ 3 w 78"/>
                <a:gd name="T7" fmla="*/ 7 h 7"/>
                <a:gd name="T8" fmla="*/ 75 w 78"/>
                <a:gd name="T9" fmla="*/ 7 h 7"/>
                <a:gd name="T10" fmla="*/ 78 w 78"/>
                <a:gd name="T11" fmla="*/ 3 h 7"/>
                <a:gd name="T12" fmla="*/ 76 w 7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8" h="7">
                  <a:moveTo>
                    <a:pt x="76" y="0"/>
                  </a:moveTo>
                  <a:cubicBezTo>
                    <a:pt x="3" y="0"/>
                    <a:pt x="3" y="0"/>
                    <a:pt x="3" y="0"/>
                  </a:cubicBezTo>
                  <a:cubicBezTo>
                    <a:pt x="3" y="0"/>
                    <a:pt x="0" y="1"/>
                    <a:pt x="0" y="4"/>
                  </a:cubicBezTo>
                  <a:cubicBezTo>
                    <a:pt x="0" y="7"/>
                    <a:pt x="3" y="7"/>
                    <a:pt x="3" y="7"/>
                  </a:cubicBezTo>
                  <a:cubicBezTo>
                    <a:pt x="75" y="7"/>
                    <a:pt x="75" y="7"/>
                    <a:pt x="75" y="7"/>
                  </a:cubicBezTo>
                  <a:cubicBezTo>
                    <a:pt x="75" y="7"/>
                    <a:pt x="78" y="7"/>
                    <a:pt x="78" y="3"/>
                  </a:cubicBezTo>
                  <a:cubicBezTo>
                    <a:pt x="78" y="0"/>
                    <a:pt x="76" y="0"/>
                    <a:pt x="7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498"/>
            <p:cNvSpPr>
              <a:spLocks/>
            </p:cNvSpPr>
            <p:nvPr/>
          </p:nvSpPr>
          <p:spPr bwMode="auto">
            <a:xfrm>
              <a:off x="5784956" y="5520295"/>
              <a:ext cx="136267" cy="12590"/>
            </a:xfrm>
            <a:custGeom>
              <a:avLst/>
              <a:gdLst>
                <a:gd name="T0" fmla="*/ 76 w 78"/>
                <a:gd name="T1" fmla="*/ 0 h 7"/>
                <a:gd name="T2" fmla="*/ 3 w 78"/>
                <a:gd name="T3" fmla="*/ 0 h 7"/>
                <a:gd name="T4" fmla="*/ 0 w 78"/>
                <a:gd name="T5" fmla="*/ 4 h 7"/>
                <a:gd name="T6" fmla="*/ 3 w 78"/>
                <a:gd name="T7" fmla="*/ 7 h 7"/>
                <a:gd name="T8" fmla="*/ 75 w 78"/>
                <a:gd name="T9" fmla="*/ 7 h 7"/>
                <a:gd name="T10" fmla="*/ 78 w 78"/>
                <a:gd name="T11" fmla="*/ 3 h 7"/>
                <a:gd name="T12" fmla="*/ 76 w 7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8" h="7">
                  <a:moveTo>
                    <a:pt x="76" y="0"/>
                  </a:moveTo>
                  <a:cubicBezTo>
                    <a:pt x="3" y="0"/>
                    <a:pt x="3" y="0"/>
                    <a:pt x="3" y="0"/>
                  </a:cubicBezTo>
                  <a:cubicBezTo>
                    <a:pt x="3" y="0"/>
                    <a:pt x="0" y="1"/>
                    <a:pt x="0" y="4"/>
                  </a:cubicBezTo>
                  <a:cubicBezTo>
                    <a:pt x="0" y="7"/>
                    <a:pt x="3" y="7"/>
                    <a:pt x="3" y="7"/>
                  </a:cubicBezTo>
                  <a:cubicBezTo>
                    <a:pt x="75" y="7"/>
                    <a:pt x="75" y="7"/>
                    <a:pt x="75" y="7"/>
                  </a:cubicBezTo>
                  <a:cubicBezTo>
                    <a:pt x="75" y="7"/>
                    <a:pt x="78" y="7"/>
                    <a:pt x="78" y="3"/>
                  </a:cubicBezTo>
                  <a:cubicBezTo>
                    <a:pt x="78" y="0"/>
                    <a:pt x="76" y="0"/>
                    <a:pt x="7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499"/>
            <p:cNvSpPr>
              <a:spLocks noEditPoints="1"/>
            </p:cNvSpPr>
            <p:nvPr/>
          </p:nvSpPr>
          <p:spPr bwMode="auto">
            <a:xfrm>
              <a:off x="5690161" y="5090018"/>
              <a:ext cx="324374" cy="402135"/>
            </a:xfrm>
            <a:custGeom>
              <a:avLst/>
              <a:gdLst>
                <a:gd name="T0" fmla="*/ 94 w 185"/>
                <a:gd name="T1" fmla="*/ 0 h 230"/>
                <a:gd name="T2" fmla="*/ 87 w 185"/>
                <a:gd name="T3" fmla="*/ 0 h 230"/>
                <a:gd name="T4" fmla="*/ 8 w 185"/>
                <a:gd name="T5" fmla="*/ 51 h 230"/>
                <a:gd name="T6" fmla="*/ 0 w 185"/>
                <a:gd name="T7" fmla="*/ 92 h 230"/>
                <a:gd name="T8" fmla="*/ 9 w 185"/>
                <a:gd name="T9" fmla="*/ 133 h 230"/>
                <a:gd name="T10" fmla="*/ 25 w 185"/>
                <a:gd name="T11" fmla="*/ 163 h 230"/>
                <a:gd name="T12" fmla="*/ 40 w 185"/>
                <a:gd name="T13" fmla="*/ 193 h 230"/>
                <a:gd name="T14" fmla="*/ 43 w 185"/>
                <a:gd name="T15" fmla="*/ 213 h 230"/>
                <a:gd name="T16" fmla="*/ 55 w 185"/>
                <a:gd name="T17" fmla="*/ 230 h 230"/>
                <a:gd name="T18" fmla="*/ 134 w 185"/>
                <a:gd name="T19" fmla="*/ 229 h 230"/>
                <a:gd name="T20" fmla="*/ 145 w 185"/>
                <a:gd name="T21" fmla="*/ 193 h 230"/>
                <a:gd name="T22" fmla="*/ 160 w 185"/>
                <a:gd name="T23" fmla="*/ 163 h 230"/>
                <a:gd name="T24" fmla="*/ 185 w 185"/>
                <a:gd name="T25" fmla="*/ 92 h 230"/>
                <a:gd name="T26" fmla="*/ 185 w 185"/>
                <a:gd name="T27" fmla="*/ 89 h 230"/>
                <a:gd name="T28" fmla="*/ 176 w 185"/>
                <a:gd name="T29" fmla="*/ 92 h 230"/>
                <a:gd name="T30" fmla="*/ 152 w 185"/>
                <a:gd name="T31" fmla="*/ 158 h 230"/>
                <a:gd name="T32" fmla="*/ 148 w 185"/>
                <a:gd name="T33" fmla="*/ 164 h 230"/>
                <a:gd name="T34" fmla="*/ 148 w 185"/>
                <a:gd name="T35" fmla="*/ 141 h 230"/>
                <a:gd name="T36" fmla="*/ 141 w 185"/>
                <a:gd name="T37" fmla="*/ 122 h 230"/>
                <a:gd name="T38" fmla="*/ 107 w 185"/>
                <a:gd name="T39" fmla="*/ 101 h 230"/>
                <a:gd name="T40" fmla="*/ 101 w 185"/>
                <a:gd name="T41" fmla="*/ 137 h 230"/>
                <a:gd name="T42" fmla="*/ 97 w 185"/>
                <a:gd name="T43" fmla="*/ 117 h 230"/>
                <a:gd name="T44" fmla="*/ 89 w 185"/>
                <a:gd name="T45" fmla="*/ 126 h 230"/>
                <a:gd name="T46" fmla="*/ 85 w 185"/>
                <a:gd name="T47" fmla="*/ 141 h 230"/>
                <a:gd name="T48" fmla="*/ 80 w 185"/>
                <a:gd name="T49" fmla="*/ 101 h 230"/>
                <a:gd name="T50" fmla="*/ 93 w 185"/>
                <a:gd name="T51" fmla="*/ 113 h 230"/>
                <a:gd name="T52" fmla="*/ 107 w 185"/>
                <a:gd name="T53" fmla="*/ 101 h 230"/>
                <a:gd name="T54" fmla="*/ 110 w 185"/>
                <a:gd name="T55" fmla="*/ 85 h 230"/>
                <a:gd name="T56" fmla="*/ 90 w 185"/>
                <a:gd name="T57" fmla="*/ 44 h 230"/>
                <a:gd name="T58" fmla="*/ 77 w 185"/>
                <a:gd name="T59" fmla="*/ 83 h 230"/>
                <a:gd name="T60" fmla="*/ 80 w 185"/>
                <a:gd name="T61" fmla="*/ 99 h 230"/>
                <a:gd name="T62" fmla="*/ 47 w 185"/>
                <a:gd name="T63" fmla="*/ 119 h 230"/>
                <a:gd name="T64" fmla="*/ 38 w 185"/>
                <a:gd name="T65" fmla="*/ 141 h 230"/>
                <a:gd name="T66" fmla="*/ 36 w 185"/>
                <a:gd name="T67" fmla="*/ 159 h 230"/>
                <a:gd name="T68" fmla="*/ 33 w 185"/>
                <a:gd name="T69" fmla="*/ 159 h 230"/>
                <a:gd name="T70" fmla="*/ 17 w 185"/>
                <a:gd name="T71" fmla="*/ 129 h 230"/>
                <a:gd name="T72" fmla="*/ 9 w 185"/>
                <a:gd name="T73" fmla="*/ 87 h 230"/>
                <a:gd name="T74" fmla="*/ 33 w 185"/>
                <a:gd name="T75" fmla="*/ 33 h 230"/>
                <a:gd name="T76" fmla="*/ 93 w 185"/>
                <a:gd name="T77" fmla="*/ 9 h 230"/>
                <a:gd name="T78" fmla="*/ 176 w 185"/>
                <a:gd name="T79" fmla="*/ 9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 h="230">
                  <a:moveTo>
                    <a:pt x="158" y="26"/>
                  </a:moveTo>
                  <a:cubicBezTo>
                    <a:pt x="142" y="10"/>
                    <a:pt x="120" y="1"/>
                    <a:pt x="94" y="0"/>
                  </a:cubicBezTo>
                  <a:cubicBezTo>
                    <a:pt x="94" y="0"/>
                    <a:pt x="94" y="0"/>
                    <a:pt x="93" y="0"/>
                  </a:cubicBezTo>
                  <a:cubicBezTo>
                    <a:pt x="87" y="0"/>
                    <a:pt x="87" y="0"/>
                    <a:pt x="87" y="0"/>
                  </a:cubicBezTo>
                  <a:cubicBezTo>
                    <a:pt x="63" y="0"/>
                    <a:pt x="44" y="9"/>
                    <a:pt x="27" y="26"/>
                  </a:cubicBezTo>
                  <a:cubicBezTo>
                    <a:pt x="20" y="33"/>
                    <a:pt x="13" y="40"/>
                    <a:pt x="8" y="51"/>
                  </a:cubicBezTo>
                  <a:cubicBezTo>
                    <a:pt x="3" y="62"/>
                    <a:pt x="0" y="74"/>
                    <a:pt x="0" y="87"/>
                  </a:cubicBezTo>
                  <a:cubicBezTo>
                    <a:pt x="0" y="92"/>
                    <a:pt x="0" y="92"/>
                    <a:pt x="0" y="92"/>
                  </a:cubicBezTo>
                  <a:cubicBezTo>
                    <a:pt x="0" y="93"/>
                    <a:pt x="0" y="93"/>
                    <a:pt x="0" y="93"/>
                  </a:cubicBezTo>
                  <a:cubicBezTo>
                    <a:pt x="1" y="109"/>
                    <a:pt x="4" y="122"/>
                    <a:pt x="9" y="133"/>
                  </a:cubicBezTo>
                  <a:cubicBezTo>
                    <a:pt x="13" y="142"/>
                    <a:pt x="18" y="151"/>
                    <a:pt x="23" y="160"/>
                  </a:cubicBezTo>
                  <a:cubicBezTo>
                    <a:pt x="25" y="163"/>
                    <a:pt x="25" y="163"/>
                    <a:pt x="25" y="163"/>
                  </a:cubicBezTo>
                  <a:cubicBezTo>
                    <a:pt x="26" y="165"/>
                    <a:pt x="27" y="167"/>
                    <a:pt x="28" y="169"/>
                  </a:cubicBezTo>
                  <a:cubicBezTo>
                    <a:pt x="33" y="177"/>
                    <a:pt x="37" y="184"/>
                    <a:pt x="40" y="193"/>
                  </a:cubicBezTo>
                  <a:cubicBezTo>
                    <a:pt x="41" y="197"/>
                    <a:pt x="41" y="201"/>
                    <a:pt x="42" y="205"/>
                  </a:cubicBezTo>
                  <a:cubicBezTo>
                    <a:pt x="42" y="208"/>
                    <a:pt x="42" y="210"/>
                    <a:pt x="43" y="213"/>
                  </a:cubicBezTo>
                  <a:cubicBezTo>
                    <a:pt x="44" y="220"/>
                    <a:pt x="49" y="225"/>
                    <a:pt x="52" y="229"/>
                  </a:cubicBezTo>
                  <a:cubicBezTo>
                    <a:pt x="53" y="230"/>
                    <a:pt x="54" y="230"/>
                    <a:pt x="55" y="230"/>
                  </a:cubicBezTo>
                  <a:cubicBezTo>
                    <a:pt x="130" y="230"/>
                    <a:pt x="130" y="230"/>
                    <a:pt x="130" y="230"/>
                  </a:cubicBezTo>
                  <a:cubicBezTo>
                    <a:pt x="132" y="230"/>
                    <a:pt x="133" y="230"/>
                    <a:pt x="134" y="229"/>
                  </a:cubicBezTo>
                  <a:cubicBezTo>
                    <a:pt x="140" y="223"/>
                    <a:pt x="141" y="214"/>
                    <a:pt x="142" y="205"/>
                  </a:cubicBezTo>
                  <a:cubicBezTo>
                    <a:pt x="143" y="201"/>
                    <a:pt x="144" y="197"/>
                    <a:pt x="145" y="193"/>
                  </a:cubicBezTo>
                  <a:cubicBezTo>
                    <a:pt x="148" y="185"/>
                    <a:pt x="152" y="176"/>
                    <a:pt x="156" y="168"/>
                  </a:cubicBezTo>
                  <a:cubicBezTo>
                    <a:pt x="158" y="166"/>
                    <a:pt x="159" y="164"/>
                    <a:pt x="160" y="163"/>
                  </a:cubicBezTo>
                  <a:cubicBezTo>
                    <a:pt x="161" y="160"/>
                    <a:pt x="162" y="157"/>
                    <a:pt x="164" y="155"/>
                  </a:cubicBezTo>
                  <a:cubicBezTo>
                    <a:pt x="173" y="137"/>
                    <a:pt x="184" y="119"/>
                    <a:pt x="185" y="92"/>
                  </a:cubicBezTo>
                  <a:cubicBezTo>
                    <a:pt x="185" y="92"/>
                    <a:pt x="185" y="92"/>
                    <a:pt x="185" y="92"/>
                  </a:cubicBezTo>
                  <a:cubicBezTo>
                    <a:pt x="185" y="89"/>
                    <a:pt x="185" y="89"/>
                    <a:pt x="185" y="89"/>
                  </a:cubicBezTo>
                  <a:cubicBezTo>
                    <a:pt x="184" y="64"/>
                    <a:pt x="175" y="43"/>
                    <a:pt x="158" y="26"/>
                  </a:cubicBezTo>
                  <a:close/>
                  <a:moveTo>
                    <a:pt x="176" y="92"/>
                  </a:moveTo>
                  <a:cubicBezTo>
                    <a:pt x="174" y="116"/>
                    <a:pt x="165" y="133"/>
                    <a:pt x="156" y="150"/>
                  </a:cubicBezTo>
                  <a:cubicBezTo>
                    <a:pt x="154" y="153"/>
                    <a:pt x="153" y="156"/>
                    <a:pt x="152" y="158"/>
                  </a:cubicBezTo>
                  <a:cubicBezTo>
                    <a:pt x="151" y="160"/>
                    <a:pt x="149" y="162"/>
                    <a:pt x="148" y="164"/>
                  </a:cubicBezTo>
                  <a:cubicBezTo>
                    <a:pt x="148" y="164"/>
                    <a:pt x="148" y="164"/>
                    <a:pt x="148" y="164"/>
                  </a:cubicBezTo>
                  <a:cubicBezTo>
                    <a:pt x="148" y="161"/>
                    <a:pt x="148" y="159"/>
                    <a:pt x="149" y="154"/>
                  </a:cubicBezTo>
                  <a:cubicBezTo>
                    <a:pt x="150" y="148"/>
                    <a:pt x="148" y="144"/>
                    <a:pt x="148" y="141"/>
                  </a:cubicBezTo>
                  <a:cubicBezTo>
                    <a:pt x="147" y="137"/>
                    <a:pt x="145" y="129"/>
                    <a:pt x="145" y="129"/>
                  </a:cubicBezTo>
                  <a:cubicBezTo>
                    <a:pt x="145" y="120"/>
                    <a:pt x="141" y="122"/>
                    <a:pt x="141" y="122"/>
                  </a:cubicBezTo>
                  <a:cubicBezTo>
                    <a:pt x="139" y="118"/>
                    <a:pt x="117" y="110"/>
                    <a:pt x="117" y="110"/>
                  </a:cubicBezTo>
                  <a:cubicBezTo>
                    <a:pt x="107" y="101"/>
                    <a:pt x="107" y="101"/>
                    <a:pt x="107" y="101"/>
                  </a:cubicBezTo>
                  <a:cubicBezTo>
                    <a:pt x="109" y="103"/>
                    <a:pt x="109" y="103"/>
                    <a:pt x="109" y="103"/>
                  </a:cubicBezTo>
                  <a:cubicBezTo>
                    <a:pt x="109" y="111"/>
                    <a:pt x="101" y="137"/>
                    <a:pt x="101" y="137"/>
                  </a:cubicBezTo>
                  <a:cubicBezTo>
                    <a:pt x="102" y="134"/>
                    <a:pt x="96" y="124"/>
                    <a:pt x="96" y="124"/>
                  </a:cubicBezTo>
                  <a:cubicBezTo>
                    <a:pt x="95" y="123"/>
                    <a:pt x="97" y="117"/>
                    <a:pt x="97" y="117"/>
                  </a:cubicBezTo>
                  <a:cubicBezTo>
                    <a:pt x="90" y="109"/>
                    <a:pt x="86" y="118"/>
                    <a:pt x="86" y="118"/>
                  </a:cubicBezTo>
                  <a:cubicBezTo>
                    <a:pt x="85" y="120"/>
                    <a:pt x="89" y="126"/>
                    <a:pt x="89" y="126"/>
                  </a:cubicBezTo>
                  <a:cubicBezTo>
                    <a:pt x="88" y="127"/>
                    <a:pt x="88" y="133"/>
                    <a:pt x="88" y="133"/>
                  </a:cubicBezTo>
                  <a:cubicBezTo>
                    <a:pt x="87" y="135"/>
                    <a:pt x="85" y="141"/>
                    <a:pt x="85" y="141"/>
                  </a:cubicBezTo>
                  <a:cubicBezTo>
                    <a:pt x="80" y="128"/>
                    <a:pt x="78" y="103"/>
                    <a:pt x="78" y="103"/>
                  </a:cubicBezTo>
                  <a:cubicBezTo>
                    <a:pt x="77" y="102"/>
                    <a:pt x="80" y="101"/>
                    <a:pt x="80" y="101"/>
                  </a:cubicBezTo>
                  <a:cubicBezTo>
                    <a:pt x="82" y="104"/>
                    <a:pt x="82" y="104"/>
                    <a:pt x="82" y="104"/>
                  </a:cubicBezTo>
                  <a:cubicBezTo>
                    <a:pt x="84" y="108"/>
                    <a:pt x="93" y="113"/>
                    <a:pt x="93" y="113"/>
                  </a:cubicBezTo>
                  <a:cubicBezTo>
                    <a:pt x="102" y="107"/>
                    <a:pt x="102" y="107"/>
                    <a:pt x="102" y="107"/>
                  </a:cubicBezTo>
                  <a:cubicBezTo>
                    <a:pt x="108" y="104"/>
                    <a:pt x="107" y="101"/>
                    <a:pt x="107" y="101"/>
                  </a:cubicBezTo>
                  <a:cubicBezTo>
                    <a:pt x="106" y="100"/>
                    <a:pt x="106" y="94"/>
                    <a:pt x="106" y="94"/>
                  </a:cubicBezTo>
                  <a:cubicBezTo>
                    <a:pt x="107" y="93"/>
                    <a:pt x="110" y="85"/>
                    <a:pt x="110" y="85"/>
                  </a:cubicBezTo>
                  <a:cubicBezTo>
                    <a:pt x="114" y="80"/>
                    <a:pt x="113" y="71"/>
                    <a:pt x="113" y="71"/>
                  </a:cubicBezTo>
                  <a:cubicBezTo>
                    <a:pt x="119" y="41"/>
                    <a:pt x="90" y="44"/>
                    <a:pt x="90" y="44"/>
                  </a:cubicBezTo>
                  <a:cubicBezTo>
                    <a:pt x="69" y="46"/>
                    <a:pt x="75" y="72"/>
                    <a:pt x="75" y="72"/>
                  </a:cubicBezTo>
                  <a:cubicBezTo>
                    <a:pt x="72" y="73"/>
                    <a:pt x="77" y="83"/>
                    <a:pt x="77" y="83"/>
                  </a:cubicBezTo>
                  <a:cubicBezTo>
                    <a:pt x="76" y="84"/>
                    <a:pt x="79" y="91"/>
                    <a:pt x="79" y="91"/>
                  </a:cubicBezTo>
                  <a:cubicBezTo>
                    <a:pt x="80" y="99"/>
                    <a:pt x="80" y="99"/>
                    <a:pt x="80" y="99"/>
                  </a:cubicBezTo>
                  <a:cubicBezTo>
                    <a:pt x="78" y="100"/>
                    <a:pt x="71" y="109"/>
                    <a:pt x="71" y="109"/>
                  </a:cubicBezTo>
                  <a:cubicBezTo>
                    <a:pt x="59" y="109"/>
                    <a:pt x="47" y="119"/>
                    <a:pt x="47" y="119"/>
                  </a:cubicBezTo>
                  <a:cubicBezTo>
                    <a:pt x="40" y="118"/>
                    <a:pt x="41" y="123"/>
                    <a:pt x="41" y="129"/>
                  </a:cubicBezTo>
                  <a:cubicBezTo>
                    <a:pt x="41" y="134"/>
                    <a:pt x="41" y="133"/>
                    <a:pt x="38" y="141"/>
                  </a:cubicBezTo>
                  <a:cubicBezTo>
                    <a:pt x="35" y="148"/>
                    <a:pt x="39" y="144"/>
                    <a:pt x="37" y="148"/>
                  </a:cubicBezTo>
                  <a:cubicBezTo>
                    <a:pt x="36" y="151"/>
                    <a:pt x="36" y="154"/>
                    <a:pt x="36" y="159"/>
                  </a:cubicBezTo>
                  <a:cubicBezTo>
                    <a:pt x="36" y="160"/>
                    <a:pt x="36" y="162"/>
                    <a:pt x="36" y="163"/>
                  </a:cubicBezTo>
                  <a:cubicBezTo>
                    <a:pt x="35" y="162"/>
                    <a:pt x="34" y="160"/>
                    <a:pt x="33" y="159"/>
                  </a:cubicBezTo>
                  <a:cubicBezTo>
                    <a:pt x="31" y="155"/>
                    <a:pt x="31" y="155"/>
                    <a:pt x="31" y="155"/>
                  </a:cubicBezTo>
                  <a:cubicBezTo>
                    <a:pt x="26" y="147"/>
                    <a:pt x="21" y="138"/>
                    <a:pt x="17" y="129"/>
                  </a:cubicBezTo>
                  <a:cubicBezTo>
                    <a:pt x="12" y="119"/>
                    <a:pt x="10" y="108"/>
                    <a:pt x="9" y="92"/>
                  </a:cubicBezTo>
                  <a:cubicBezTo>
                    <a:pt x="9" y="87"/>
                    <a:pt x="9" y="87"/>
                    <a:pt x="9" y="87"/>
                  </a:cubicBezTo>
                  <a:cubicBezTo>
                    <a:pt x="10" y="75"/>
                    <a:pt x="12" y="65"/>
                    <a:pt x="17" y="55"/>
                  </a:cubicBezTo>
                  <a:cubicBezTo>
                    <a:pt x="21" y="46"/>
                    <a:pt x="27" y="39"/>
                    <a:pt x="33" y="33"/>
                  </a:cubicBezTo>
                  <a:cubicBezTo>
                    <a:pt x="48" y="17"/>
                    <a:pt x="66" y="10"/>
                    <a:pt x="87" y="9"/>
                  </a:cubicBezTo>
                  <a:cubicBezTo>
                    <a:pt x="93" y="9"/>
                    <a:pt x="93" y="9"/>
                    <a:pt x="93" y="9"/>
                  </a:cubicBezTo>
                  <a:cubicBezTo>
                    <a:pt x="117" y="10"/>
                    <a:pt x="137" y="18"/>
                    <a:pt x="151" y="32"/>
                  </a:cubicBezTo>
                  <a:cubicBezTo>
                    <a:pt x="167" y="48"/>
                    <a:pt x="175" y="67"/>
                    <a:pt x="176" y="90"/>
                  </a:cubicBezTo>
                  <a:lnTo>
                    <a:pt x="176" y="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00"/>
            <p:cNvSpPr>
              <a:spLocks/>
            </p:cNvSpPr>
            <p:nvPr/>
          </p:nvSpPr>
          <p:spPr bwMode="auto">
            <a:xfrm>
              <a:off x="6883236" y="5084093"/>
              <a:ext cx="430277" cy="369550"/>
            </a:xfrm>
            <a:custGeom>
              <a:avLst/>
              <a:gdLst>
                <a:gd name="T0" fmla="*/ 164 w 246"/>
                <a:gd name="T1" fmla="*/ 0 h 211"/>
                <a:gd name="T2" fmla="*/ 81 w 246"/>
                <a:gd name="T3" fmla="*/ 0 h 211"/>
                <a:gd name="T4" fmla="*/ 0 w 246"/>
                <a:gd name="T5" fmla="*/ 68 h 211"/>
                <a:gd name="T6" fmla="*/ 25 w 246"/>
                <a:gd name="T7" fmla="*/ 68 h 211"/>
                <a:gd name="T8" fmla="*/ 84 w 246"/>
                <a:gd name="T9" fmla="*/ 23 h 211"/>
                <a:gd name="T10" fmla="*/ 161 w 246"/>
                <a:gd name="T11" fmla="*/ 23 h 211"/>
                <a:gd name="T12" fmla="*/ 222 w 246"/>
                <a:gd name="T13" fmla="*/ 85 h 211"/>
                <a:gd name="T14" fmla="*/ 161 w 246"/>
                <a:gd name="T15" fmla="*/ 146 h 211"/>
                <a:gd name="T16" fmla="*/ 123 w 246"/>
                <a:gd name="T17" fmla="*/ 146 h 211"/>
                <a:gd name="T18" fmla="*/ 123 w 246"/>
                <a:gd name="T19" fmla="*/ 155 h 211"/>
                <a:gd name="T20" fmla="*/ 123 w 246"/>
                <a:gd name="T21" fmla="*/ 160 h 211"/>
                <a:gd name="T22" fmla="*/ 123 w 246"/>
                <a:gd name="T23" fmla="*/ 168 h 211"/>
                <a:gd name="T24" fmla="*/ 139 w 246"/>
                <a:gd name="T25" fmla="*/ 168 h 211"/>
                <a:gd name="T26" fmla="*/ 189 w 246"/>
                <a:gd name="T27" fmla="*/ 211 h 211"/>
                <a:gd name="T28" fmla="*/ 186 w 246"/>
                <a:gd name="T29" fmla="*/ 165 h 211"/>
                <a:gd name="T30" fmla="*/ 246 w 246"/>
                <a:gd name="T31" fmla="*/ 86 h 211"/>
                <a:gd name="T32" fmla="*/ 246 w 246"/>
                <a:gd name="T33" fmla="*/ 82 h 211"/>
                <a:gd name="T34" fmla="*/ 164 w 246"/>
                <a:gd name="T3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11">
                  <a:moveTo>
                    <a:pt x="164" y="0"/>
                  </a:moveTo>
                  <a:cubicBezTo>
                    <a:pt x="81" y="0"/>
                    <a:pt x="81" y="0"/>
                    <a:pt x="81" y="0"/>
                  </a:cubicBezTo>
                  <a:cubicBezTo>
                    <a:pt x="41" y="0"/>
                    <a:pt x="7" y="29"/>
                    <a:pt x="0" y="68"/>
                  </a:cubicBezTo>
                  <a:cubicBezTo>
                    <a:pt x="25" y="68"/>
                    <a:pt x="25" y="68"/>
                    <a:pt x="25" y="68"/>
                  </a:cubicBezTo>
                  <a:cubicBezTo>
                    <a:pt x="33" y="42"/>
                    <a:pt x="56" y="23"/>
                    <a:pt x="84" y="23"/>
                  </a:cubicBezTo>
                  <a:cubicBezTo>
                    <a:pt x="161" y="23"/>
                    <a:pt x="161" y="23"/>
                    <a:pt x="161" y="23"/>
                  </a:cubicBezTo>
                  <a:cubicBezTo>
                    <a:pt x="195" y="23"/>
                    <a:pt x="222" y="51"/>
                    <a:pt x="222" y="85"/>
                  </a:cubicBezTo>
                  <a:cubicBezTo>
                    <a:pt x="222" y="119"/>
                    <a:pt x="195" y="146"/>
                    <a:pt x="161" y="146"/>
                  </a:cubicBezTo>
                  <a:cubicBezTo>
                    <a:pt x="123" y="146"/>
                    <a:pt x="123" y="146"/>
                    <a:pt x="123" y="146"/>
                  </a:cubicBezTo>
                  <a:cubicBezTo>
                    <a:pt x="123" y="149"/>
                    <a:pt x="123" y="152"/>
                    <a:pt x="123" y="155"/>
                  </a:cubicBezTo>
                  <a:cubicBezTo>
                    <a:pt x="123" y="160"/>
                    <a:pt x="123" y="160"/>
                    <a:pt x="123" y="160"/>
                  </a:cubicBezTo>
                  <a:cubicBezTo>
                    <a:pt x="123" y="162"/>
                    <a:pt x="123" y="165"/>
                    <a:pt x="123" y="168"/>
                  </a:cubicBezTo>
                  <a:cubicBezTo>
                    <a:pt x="139" y="168"/>
                    <a:pt x="139" y="168"/>
                    <a:pt x="139" y="168"/>
                  </a:cubicBezTo>
                  <a:cubicBezTo>
                    <a:pt x="189" y="211"/>
                    <a:pt x="189" y="211"/>
                    <a:pt x="189" y="211"/>
                  </a:cubicBezTo>
                  <a:cubicBezTo>
                    <a:pt x="186" y="165"/>
                    <a:pt x="186" y="165"/>
                    <a:pt x="186" y="165"/>
                  </a:cubicBezTo>
                  <a:cubicBezTo>
                    <a:pt x="220" y="156"/>
                    <a:pt x="246" y="124"/>
                    <a:pt x="246" y="86"/>
                  </a:cubicBezTo>
                  <a:cubicBezTo>
                    <a:pt x="246" y="82"/>
                    <a:pt x="246" y="82"/>
                    <a:pt x="246" y="82"/>
                  </a:cubicBezTo>
                  <a:cubicBezTo>
                    <a:pt x="246" y="37"/>
                    <a:pt x="210" y="0"/>
                    <a:pt x="16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01"/>
            <p:cNvSpPr>
              <a:spLocks/>
            </p:cNvSpPr>
            <p:nvPr/>
          </p:nvSpPr>
          <p:spPr bwMode="auto">
            <a:xfrm>
              <a:off x="6866944" y="5366255"/>
              <a:ext cx="17774" cy="39991"/>
            </a:xfrm>
            <a:custGeom>
              <a:avLst/>
              <a:gdLst>
                <a:gd name="T0" fmla="*/ 0 w 10"/>
                <a:gd name="T1" fmla="*/ 0 h 23"/>
                <a:gd name="T2" fmla="*/ 0 w 10"/>
                <a:gd name="T3" fmla="*/ 23 h 23"/>
                <a:gd name="T4" fmla="*/ 8 w 10"/>
                <a:gd name="T5" fmla="*/ 19 h 23"/>
                <a:gd name="T6" fmla="*/ 10 w 10"/>
                <a:gd name="T7" fmla="*/ 11 h 23"/>
                <a:gd name="T8" fmla="*/ 8 w 10"/>
                <a:gd name="T9" fmla="*/ 4 h 23"/>
                <a:gd name="T10" fmla="*/ 0 w 10"/>
                <a:gd name="T11" fmla="*/ 0 h 23"/>
              </a:gdLst>
              <a:ahLst/>
              <a:cxnLst>
                <a:cxn ang="0">
                  <a:pos x="T0" y="T1"/>
                </a:cxn>
                <a:cxn ang="0">
                  <a:pos x="T2" y="T3"/>
                </a:cxn>
                <a:cxn ang="0">
                  <a:pos x="T4" y="T5"/>
                </a:cxn>
                <a:cxn ang="0">
                  <a:pos x="T6" y="T7"/>
                </a:cxn>
                <a:cxn ang="0">
                  <a:pos x="T8" y="T9"/>
                </a:cxn>
                <a:cxn ang="0">
                  <a:pos x="T10" y="T11"/>
                </a:cxn>
              </a:cxnLst>
              <a:rect l="0" t="0" r="r" b="b"/>
              <a:pathLst>
                <a:path w="10" h="23">
                  <a:moveTo>
                    <a:pt x="0" y="0"/>
                  </a:moveTo>
                  <a:cubicBezTo>
                    <a:pt x="0" y="23"/>
                    <a:pt x="0" y="23"/>
                    <a:pt x="0" y="23"/>
                  </a:cubicBezTo>
                  <a:cubicBezTo>
                    <a:pt x="3" y="22"/>
                    <a:pt x="6" y="21"/>
                    <a:pt x="8" y="19"/>
                  </a:cubicBezTo>
                  <a:cubicBezTo>
                    <a:pt x="9" y="17"/>
                    <a:pt x="10" y="14"/>
                    <a:pt x="10" y="11"/>
                  </a:cubicBezTo>
                  <a:cubicBezTo>
                    <a:pt x="10" y="8"/>
                    <a:pt x="10" y="6"/>
                    <a:pt x="8" y="4"/>
                  </a:cubicBezTo>
                  <a:cubicBezTo>
                    <a:pt x="7" y="3"/>
                    <a:pt x="4"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02"/>
            <p:cNvSpPr>
              <a:spLocks noEditPoints="1"/>
            </p:cNvSpPr>
            <p:nvPr/>
          </p:nvSpPr>
          <p:spPr bwMode="auto">
            <a:xfrm>
              <a:off x="6775852" y="5277385"/>
              <a:ext cx="174036" cy="173296"/>
            </a:xfrm>
            <a:custGeom>
              <a:avLst/>
              <a:gdLst>
                <a:gd name="T0" fmla="*/ 50 w 99"/>
                <a:gd name="T1" fmla="*/ 0 h 99"/>
                <a:gd name="T2" fmla="*/ 0 w 99"/>
                <a:gd name="T3" fmla="*/ 49 h 99"/>
                <a:gd name="T4" fmla="*/ 50 w 99"/>
                <a:gd name="T5" fmla="*/ 99 h 99"/>
                <a:gd name="T6" fmla="*/ 99 w 99"/>
                <a:gd name="T7" fmla="*/ 49 h 99"/>
                <a:gd name="T8" fmla="*/ 50 w 99"/>
                <a:gd name="T9" fmla="*/ 0 h 99"/>
                <a:gd name="T10" fmla="*/ 65 w 99"/>
                <a:gd name="T11" fmla="*/ 74 h 99"/>
                <a:gd name="T12" fmla="*/ 52 w 99"/>
                <a:gd name="T13" fmla="*/ 80 h 99"/>
                <a:gd name="T14" fmla="*/ 52 w 99"/>
                <a:gd name="T15" fmla="*/ 87 h 99"/>
                <a:gd name="T16" fmla="*/ 48 w 99"/>
                <a:gd name="T17" fmla="*/ 87 h 99"/>
                <a:gd name="T18" fmla="*/ 48 w 99"/>
                <a:gd name="T19" fmla="*/ 80 h 99"/>
                <a:gd name="T20" fmla="*/ 39 w 99"/>
                <a:gd name="T21" fmla="*/ 77 h 99"/>
                <a:gd name="T22" fmla="*/ 33 w 99"/>
                <a:gd name="T23" fmla="*/ 72 h 99"/>
                <a:gd name="T24" fmla="*/ 30 w 99"/>
                <a:gd name="T25" fmla="*/ 62 h 99"/>
                <a:gd name="T26" fmla="*/ 38 w 99"/>
                <a:gd name="T27" fmla="*/ 60 h 99"/>
                <a:gd name="T28" fmla="*/ 41 w 99"/>
                <a:gd name="T29" fmla="*/ 69 h 99"/>
                <a:gd name="T30" fmla="*/ 48 w 99"/>
                <a:gd name="T31" fmla="*/ 74 h 99"/>
                <a:gd name="T32" fmla="*/ 48 w 99"/>
                <a:gd name="T33" fmla="*/ 50 h 99"/>
                <a:gd name="T34" fmla="*/ 39 w 99"/>
                <a:gd name="T35" fmla="*/ 47 h 99"/>
                <a:gd name="T36" fmla="*/ 33 w 99"/>
                <a:gd name="T37" fmla="*/ 41 h 99"/>
                <a:gd name="T38" fmla="*/ 31 w 99"/>
                <a:gd name="T39" fmla="*/ 33 h 99"/>
                <a:gd name="T40" fmla="*/ 37 w 99"/>
                <a:gd name="T41" fmla="*/ 20 h 99"/>
                <a:gd name="T42" fmla="*/ 48 w 99"/>
                <a:gd name="T43" fmla="*/ 16 h 99"/>
                <a:gd name="T44" fmla="*/ 48 w 99"/>
                <a:gd name="T45" fmla="*/ 13 h 99"/>
                <a:gd name="T46" fmla="*/ 52 w 99"/>
                <a:gd name="T47" fmla="*/ 13 h 99"/>
                <a:gd name="T48" fmla="*/ 52 w 99"/>
                <a:gd name="T49" fmla="*/ 16 h 99"/>
                <a:gd name="T50" fmla="*/ 63 w 99"/>
                <a:gd name="T51" fmla="*/ 20 h 99"/>
                <a:gd name="T52" fmla="*/ 68 w 99"/>
                <a:gd name="T53" fmla="*/ 31 h 99"/>
                <a:gd name="T54" fmla="*/ 61 w 99"/>
                <a:gd name="T55" fmla="*/ 32 h 99"/>
                <a:gd name="T56" fmla="*/ 58 w 99"/>
                <a:gd name="T57" fmla="*/ 26 h 99"/>
                <a:gd name="T58" fmla="*/ 52 w 99"/>
                <a:gd name="T59" fmla="*/ 23 h 99"/>
                <a:gd name="T60" fmla="*/ 52 w 99"/>
                <a:gd name="T61" fmla="*/ 44 h 99"/>
                <a:gd name="T62" fmla="*/ 60 w 99"/>
                <a:gd name="T63" fmla="*/ 46 h 99"/>
                <a:gd name="T64" fmla="*/ 65 w 99"/>
                <a:gd name="T65" fmla="*/ 50 h 99"/>
                <a:gd name="T66" fmla="*/ 69 w 99"/>
                <a:gd name="T67" fmla="*/ 55 h 99"/>
                <a:gd name="T68" fmla="*/ 70 w 99"/>
                <a:gd name="T69" fmla="*/ 61 h 99"/>
                <a:gd name="T70" fmla="*/ 65 w 99"/>
                <a:gd name="T71"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99">
                  <a:moveTo>
                    <a:pt x="50" y="0"/>
                  </a:moveTo>
                  <a:cubicBezTo>
                    <a:pt x="22" y="0"/>
                    <a:pt x="0" y="22"/>
                    <a:pt x="0" y="49"/>
                  </a:cubicBezTo>
                  <a:cubicBezTo>
                    <a:pt x="0" y="77"/>
                    <a:pt x="22" y="99"/>
                    <a:pt x="50" y="99"/>
                  </a:cubicBezTo>
                  <a:cubicBezTo>
                    <a:pt x="77" y="99"/>
                    <a:pt x="99" y="77"/>
                    <a:pt x="99" y="49"/>
                  </a:cubicBezTo>
                  <a:cubicBezTo>
                    <a:pt x="99" y="22"/>
                    <a:pt x="77" y="0"/>
                    <a:pt x="50" y="0"/>
                  </a:cubicBezTo>
                  <a:close/>
                  <a:moveTo>
                    <a:pt x="65" y="74"/>
                  </a:moveTo>
                  <a:cubicBezTo>
                    <a:pt x="62" y="78"/>
                    <a:pt x="58" y="79"/>
                    <a:pt x="52" y="80"/>
                  </a:cubicBezTo>
                  <a:cubicBezTo>
                    <a:pt x="52" y="87"/>
                    <a:pt x="52" y="87"/>
                    <a:pt x="52" y="87"/>
                  </a:cubicBezTo>
                  <a:cubicBezTo>
                    <a:pt x="48" y="87"/>
                    <a:pt x="48" y="87"/>
                    <a:pt x="48" y="87"/>
                  </a:cubicBezTo>
                  <a:cubicBezTo>
                    <a:pt x="48" y="80"/>
                    <a:pt x="48" y="80"/>
                    <a:pt x="48" y="80"/>
                  </a:cubicBezTo>
                  <a:cubicBezTo>
                    <a:pt x="44" y="79"/>
                    <a:pt x="41" y="79"/>
                    <a:pt x="39" y="77"/>
                  </a:cubicBezTo>
                  <a:cubicBezTo>
                    <a:pt x="37" y="76"/>
                    <a:pt x="35" y="74"/>
                    <a:pt x="33" y="72"/>
                  </a:cubicBezTo>
                  <a:cubicBezTo>
                    <a:pt x="31" y="69"/>
                    <a:pt x="30" y="66"/>
                    <a:pt x="30" y="62"/>
                  </a:cubicBezTo>
                  <a:cubicBezTo>
                    <a:pt x="38" y="60"/>
                    <a:pt x="38" y="60"/>
                    <a:pt x="38" y="60"/>
                  </a:cubicBezTo>
                  <a:cubicBezTo>
                    <a:pt x="38" y="64"/>
                    <a:pt x="39" y="67"/>
                    <a:pt x="41" y="69"/>
                  </a:cubicBezTo>
                  <a:cubicBezTo>
                    <a:pt x="43" y="72"/>
                    <a:pt x="45" y="73"/>
                    <a:pt x="48" y="74"/>
                  </a:cubicBezTo>
                  <a:cubicBezTo>
                    <a:pt x="48" y="50"/>
                    <a:pt x="48" y="50"/>
                    <a:pt x="48" y="50"/>
                  </a:cubicBezTo>
                  <a:cubicBezTo>
                    <a:pt x="45" y="49"/>
                    <a:pt x="42" y="48"/>
                    <a:pt x="39" y="47"/>
                  </a:cubicBezTo>
                  <a:cubicBezTo>
                    <a:pt x="36" y="45"/>
                    <a:pt x="35" y="43"/>
                    <a:pt x="33" y="41"/>
                  </a:cubicBezTo>
                  <a:cubicBezTo>
                    <a:pt x="32" y="39"/>
                    <a:pt x="31" y="36"/>
                    <a:pt x="31" y="33"/>
                  </a:cubicBezTo>
                  <a:cubicBezTo>
                    <a:pt x="31" y="28"/>
                    <a:pt x="33" y="24"/>
                    <a:pt x="37" y="20"/>
                  </a:cubicBezTo>
                  <a:cubicBezTo>
                    <a:pt x="39" y="18"/>
                    <a:pt x="43" y="17"/>
                    <a:pt x="48" y="16"/>
                  </a:cubicBezTo>
                  <a:cubicBezTo>
                    <a:pt x="48" y="13"/>
                    <a:pt x="48" y="13"/>
                    <a:pt x="48" y="13"/>
                  </a:cubicBezTo>
                  <a:cubicBezTo>
                    <a:pt x="52" y="13"/>
                    <a:pt x="52" y="13"/>
                    <a:pt x="52" y="13"/>
                  </a:cubicBezTo>
                  <a:cubicBezTo>
                    <a:pt x="52" y="16"/>
                    <a:pt x="52" y="16"/>
                    <a:pt x="52" y="16"/>
                  </a:cubicBezTo>
                  <a:cubicBezTo>
                    <a:pt x="57" y="17"/>
                    <a:pt x="60" y="18"/>
                    <a:pt x="63" y="20"/>
                  </a:cubicBezTo>
                  <a:cubicBezTo>
                    <a:pt x="66" y="23"/>
                    <a:pt x="68" y="26"/>
                    <a:pt x="68" y="31"/>
                  </a:cubicBezTo>
                  <a:cubicBezTo>
                    <a:pt x="61" y="32"/>
                    <a:pt x="61" y="32"/>
                    <a:pt x="61" y="32"/>
                  </a:cubicBezTo>
                  <a:cubicBezTo>
                    <a:pt x="60" y="29"/>
                    <a:pt x="59" y="27"/>
                    <a:pt x="58" y="26"/>
                  </a:cubicBezTo>
                  <a:cubicBezTo>
                    <a:pt x="57" y="24"/>
                    <a:pt x="55" y="23"/>
                    <a:pt x="52" y="23"/>
                  </a:cubicBezTo>
                  <a:cubicBezTo>
                    <a:pt x="52" y="44"/>
                    <a:pt x="52" y="44"/>
                    <a:pt x="52" y="44"/>
                  </a:cubicBezTo>
                  <a:cubicBezTo>
                    <a:pt x="56" y="45"/>
                    <a:pt x="59" y="46"/>
                    <a:pt x="60" y="46"/>
                  </a:cubicBezTo>
                  <a:cubicBezTo>
                    <a:pt x="62" y="47"/>
                    <a:pt x="64" y="48"/>
                    <a:pt x="65" y="50"/>
                  </a:cubicBezTo>
                  <a:cubicBezTo>
                    <a:pt x="67" y="51"/>
                    <a:pt x="68" y="53"/>
                    <a:pt x="69" y="55"/>
                  </a:cubicBezTo>
                  <a:cubicBezTo>
                    <a:pt x="70" y="57"/>
                    <a:pt x="70" y="59"/>
                    <a:pt x="70" y="61"/>
                  </a:cubicBezTo>
                  <a:cubicBezTo>
                    <a:pt x="70" y="67"/>
                    <a:pt x="68" y="71"/>
                    <a:pt x="65"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03"/>
            <p:cNvSpPr>
              <a:spLocks/>
            </p:cNvSpPr>
            <p:nvPr/>
          </p:nvSpPr>
          <p:spPr bwMode="auto">
            <a:xfrm>
              <a:off x="6844726" y="5315895"/>
              <a:ext cx="15552" cy="36288"/>
            </a:xfrm>
            <a:custGeom>
              <a:avLst/>
              <a:gdLst>
                <a:gd name="T0" fmla="*/ 0 w 9"/>
                <a:gd name="T1" fmla="*/ 11 h 21"/>
                <a:gd name="T2" fmla="*/ 2 w 9"/>
                <a:gd name="T3" fmla="*/ 17 h 21"/>
                <a:gd name="T4" fmla="*/ 9 w 9"/>
                <a:gd name="T5" fmla="*/ 21 h 21"/>
                <a:gd name="T6" fmla="*/ 9 w 9"/>
                <a:gd name="T7" fmla="*/ 0 h 21"/>
                <a:gd name="T8" fmla="*/ 2 w 9"/>
                <a:gd name="T9" fmla="*/ 4 h 21"/>
                <a:gd name="T10" fmla="*/ 0 w 9"/>
                <a:gd name="T11" fmla="*/ 11 h 21"/>
              </a:gdLst>
              <a:ahLst/>
              <a:cxnLst>
                <a:cxn ang="0">
                  <a:pos x="T0" y="T1"/>
                </a:cxn>
                <a:cxn ang="0">
                  <a:pos x="T2" y="T3"/>
                </a:cxn>
                <a:cxn ang="0">
                  <a:pos x="T4" y="T5"/>
                </a:cxn>
                <a:cxn ang="0">
                  <a:pos x="T6" y="T7"/>
                </a:cxn>
                <a:cxn ang="0">
                  <a:pos x="T8" y="T9"/>
                </a:cxn>
                <a:cxn ang="0">
                  <a:pos x="T10" y="T11"/>
                </a:cxn>
              </a:cxnLst>
              <a:rect l="0" t="0" r="r" b="b"/>
              <a:pathLst>
                <a:path w="9" h="21">
                  <a:moveTo>
                    <a:pt x="0" y="11"/>
                  </a:moveTo>
                  <a:cubicBezTo>
                    <a:pt x="0" y="13"/>
                    <a:pt x="0" y="15"/>
                    <a:pt x="2" y="17"/>
                  </a:cubicBezTo>
                  <a:cubicBezTo>
                    <a:pt x="3" y="19"/>
                    <a:pt x="6" y="20"/>
                    <a:pt x="9" y="21"/>
                  </a:cubicBezTo>
                  <a:cubicBezTo>
                    <a:pt x="9" y="0"/>
                    <a:pt x="9" y="0"/>
                    <a:pt x="9" y="0"/>
                  </a:cubicBezTo>
                  <a:cubicBezTo>
                    <a:pt x="6" y="1"/>
                    <a:pt x="4" y="2"/>
                    <a:pt x="2" y="4"/>
                  </a:cubicBezTo>
                  <a:cubicBezTo>
                    <a:pt x="1" y="6"/>
                    <a:pt x="0" y="8"/>
                    <a:pt x="0"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04"/>
            <p:cNvSpPr>
              <a:spLocks noEditPoints="1"/>
            </p:cNvSpPr>
            <p:nvPr/>
          </p:nvSpPr>
          <p:spPr bwMode="auto">
            <a:xfrm>
              <a:off x="6649954" y="5215917"/>
              <a:ext cx="432499" cy="369550"/>
            </a:xfrm>
            <a:custGeom>
              <a:avLst/>
              <a:gdLst>
                <a:gd name="T0" fmla="*/ 165 w 247"/>
                <a:gd name="T1" fmla="*/ 0 h 211"/>
                <a:gd name="T2" fmla="*/ 82 w 247"/>
                <a:gd name="T3" fmla="*/ 0 h 211"/>
                <a:gd name="T4" fmla="*/ 0 w 247"/>
                <a:gd name="T5" fmla="*/ 82 h 211"/>
                <a:gd name="T6" fmla="*/ 0 w 247"/>
                <a:gd name="T7" fmla="*/ 86 h 211"/>
                <a:gd name="T8" fmla="*/ 61 w 247"/>
                <a:gd name="T9" fmla="*/ 165 h 211"/>
                <a:gd name="T10" fmla="*/ 58 w 247"/>
                <a:gd name="T11" fmla="*/ 211 h 211"/>
                <a:gd name="T12" fmla="*/ 107 w 247"/>
                <a:gd name="T13" fmla="*/ 168 h 211"/>
                <a:gd name="T14" fmla="*/ 165 w 247"/>
                <a:gd name="T15" fmla="*/ 168 h 211"/>
                <a:gd name="T16" fmla="*/ 247 w 247"/>
                <a:gd name="T17" fmla="*/ 86 h 211"/>
                <a:gd name="T18" fmla="*/ 247 w 247"/>
                <a:gd name="T19" fmla="*/ 82 h 211"/>
                <a:gd name="T20" fmla="*/ 165 w 247"/>
                <a:gd name="T21" fmla="*/ 0 h 211"/>
                <a:gd name="T22" fmla="*/ 122 w 247"/>
                <a:gd name="T23" fmla="*/ 147 h 211"/>
                <a:gd name="T24" fmla="*/ 59 w 247"/>
                <a:gd name="T25" fmla="*/ 84 h 211"/>
                <a:gd name="T26" fmla="*/ 122 w 247"/>
                <a:gd name="T27" fmla="*/ 22 h 211"/>
                <a:gd name="T28" fmla="*/ 184 w 247"/>
                <a:gd name="T29" fmla="*/ 84 h 211"/>
                <a:gd name="T30" fmla="*/ 122 w 247"/>
                <a:gd name="T31" fmla="*/ 14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211">
                  <a:moveTo>
                    <a:pt x="165" y="0"/>
                  </a:moveTo>
                  <a:cubicBezTo>
                    <a:pt x="82" y="0"/>
                    <a:pt x="82" y="0"/>
                    <a:pt x="82" y="0"/>
                  </a:cubicBezTo>
                  <a:cubicBezTo>
                    <a:pt x="37" y="0"/>
                    <a:pt x="0" y="37"/>
                    <a:pt x="0" y="82"/>
                  </a:cubicBezTo>
                  <a:cubicBezTo>
                    <a:pt x="0" y="86"/>
                    <a:pt x="0" y="86"/>
                    <a:pt x="0" y="86"/>
                  </a:cubicBezTo>
                  <a:cubicBezTo>
                    <a:pt x="0" y="124"/>
                    <a:pt x="26" y="156"/>
                    <a:pt x="61" y="165"/>
                  </a:cubicBezTo>
                  <a:cubicBezTo>
                    <a:pt x="58" y="211"/>
                    <a:pt x="58" y="211"/>
                    <a:pt x="58" y="211"/>
                  </a:cubicBezTo>
                  <a:cubicBezTo>
                    <a:pt x="107" y="168"/>
                    <a:pt x="107" y="168"/>
                    <a:pt x="107" y="168"/>
                  </a:cubicBezTo>
                  <a:cubicBezTo>
                    <a:pt x="165" y="168"/>
                    <a:pt x="165" y="168"/>
                    <a:pt x="165" y="168"/>
                  </a:cubicBezTo>
                  <a:cubicBezTo>
                    <a:pt x="211" y="168"/>
                    <a:pt x="247" y="131"/>
                    <a:pt x="247" y="86"/>
                  </a:cubicBezTo>
                  <a:cubicBezTo>
                    <a:pt x="247" y="82"/>
                    <a:pt x="247" y="82"/>
                    <a:pt x="247" y="82"/>
                  </a:cubicBezTo>
                  <a:cubicBezTo>
                    <a:pt x="247" y="37"/>
                    <a:pt x="211" y="0"/>
                    <a:pt x="165" y="0"/>
                  </a:cubicBezTo>
                  <a:close/>
                  <a:moveTo>
                    <a:pt x="122" y="147"/>
                  </a:moveTo>
                  <a:cubicBezTo>
                    <a:pt x="87" y="147"/>
                    <a:pt x="59" y="119"/>
                    <a:pt x="59" y="84"/>
                  </a:cubicBezTo>
                  <a:cubicBezTo>
                    <a:pt x="59" y="50"/>
                    <a:pt x="87" y="22"/>
                    <a:pt x="122" y="22"/>
                  </a:cubicBezTo>
                  <a:cubicBezTo>
                    <a:pt x="156" y="22"/>
                    <a:pt x="184" y="50"/>
                    <a:pt x="184" y="84"/>
                  </a:cubicBezTo>
                  <a:cubicBezTo>
                    <a:pt x="184" y="119"/>
                    <a:pt x="156" y="147"/>
                    <a:pt x="122"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28"/>
            <p:cNvSpPr>
              <a:spLocks/>
            </p:cNvSpPr>
            <p:nvPr/>
          </p:nvSpPr>
          <p:spPr bwMode="auto">
            <a:xfrm>
              <a:off x="6725493" y="4091716"/>
              <a:ext cx="94794" cy="94794"/>
            </a:xfrm>
            <a:custGeom>
              <a:avLst/>
              <a:gdLst>
                <a:gd name="T0" fmla="*/ 28 w 54"/>
                <a:gd name="T1" fmla="*/ 53 h 54"/>
                <a:gd name="T2" fmla="*/ 54 w 54"/>
                <a:gd name="T3" fmla="*/ 26 h 54"/>
                <a:gd name="T4" fmla="*/ 26 w 54"/>
                <a:gd name="T5" fmla="*/ 1 h 54"/>
                <a:gd name="T6" fmla="*/ 1 w 54"/>
                <a:gd name="T7" fmla="*/ 28 h 54"/>
                <a:gd name="T8" fmla="*/ 28 w 54"/>
                <a:gd name="T9" fmla="*/ 53 h 54"/>
              </a:gdLst>
              <a:ahLst/>
              <a:cxnLst>
                <a:cxn ang="0">
                  <a:pos x="T0" y="T1"/>
                </a:cxn>
                <a:cxn ang="0">
                  <a:pos x="T2" y="T3"/>
                </a:cxn>
                <a:cxn ang="0">
                  <a:pos x="T4" y="T5"/>
                </a:cxn>
                <a:cxn ang="0">
                  <a:pos x="T6" y="T7"/>
                </a:cxn>
                <a:cxn ang="0">
                  <a:pos x="T8" y="T9"/>
                </a:cxn>
              </a:cxnLst>
              <a:rect l="0" t="0" r="r" b="b"/>
              <a:pathLst>
                <a:path w="54" h="54">
                  <a:moveTo>
                    <a:pt x="28" y="53"/>
                  </a:moveTo>
                  <a:cubicBezTo>
                    <a:pt x="43" y="53"/>
                    <a:pt x="54" y="41"/>
                    <a:pt x="54" y="26"/>
                  </a:cubicBezTo>
                  <a:cubicBezTo>
                    <a:pt x="53" y="12"/>
                    <a:pt x="41" y="0"/>
                    <a:pt x="26" y="1"/>
                  </a:cubicBezTo>
                  <a:cubicBezTo>
                    <a:pt x="12" y="1"/>
                    <a:pt x="0" y="14"/>
                    <a:pt x="1" y="28"/>
                  </a:cubicBezTo>
                  <a:cubicBezTo>
                    <a:pt x="1" y="42"/>
                    <a:pt x="13" y="54"/>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29"/>
            <p:cNvSpPr>
              <a:spLocks/>
            </p:cNvSpPr>
            <p:nvPr/>
          </p:nvSpPr>
          <p:spPr bwMode="auto">
            <a:xfrm>
              <a:off x="6679577" y="4191694"/>
              <a:ext cx="187367" cy="134786"/>
            </a:xfrm>
            <a:custGeom>
              <a:avLst/>
              <a:gdLst>
                <a:gd name="T0" fmla="*/ 82 w 107"/>
                <a:gd name="T1" fmla="*/ 0 h 77"/>
                <a:gd name="T2" fmla="*/ 55 w 107"/>
                <a:gd name="T3" fmla="*/ 31 h 77"/>
                <a:gd name="T4" fmla="*/ 25 w 107"/>
                <a:gd name="T5" fmla="*/ 1 h 77"/>
                <a:gd name="T6" fmla="*/ 1 w 107"/>
                <a:gd name="T7" fmla="*/ 34 h 77"/>
                <a:gd name="T8" fmla="*/ 2 w 107"/>
                <a:gd name="T9" fmla="*/ 77 h 77"/>
                <a:gd name="T10" fmla="*/ 107 w 107"/>
                <a:gd name="T11" fmla="*/ 77 h 77"/>
                <a:gd name="T12" fmla="*/ 105 w 107"/>
                <a:gd name="T13" fmla="*/ 31 h 77"/>
                <a:gd name="T14" fmla="*/ 82 w 10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7">
                  <a:moveTo>
                    <a:pt x="82" y="0"/>
                  </a:moveTo>
                  <a:cubicBezTo>
                    <a:pt x="55" y="31"/>
                    <a:pt x="55" y="31"/>
                    <a:pt x="55" y="31"/>
                  </a:cubicBezTo>
                  <a:cubicBezTo>
                    <a:pt x="25" y="1"/>
                    <a:pt x="25" y="1"/>
                    <a:pt x="25" y="1"/>
                  </a:cubicBezTo>
                  <a:cubicBezTo>
                    <a:pt x="8" y="8"/>
                    <a:pt x="0" y="18"/>
                    <a:pt x="1" y="34"/>
                  </a:cubicBezTo>
                  <a:cubicBezTo>
                    <a:pt x="2" y="77"/>
                    <a:pt x="2" y="77"/>
                    <a:pt x="2" y="77"/>
                  </a:cubicBezTo>
                  <a:cubicBezTo>
                    <a:pt x="107" y="77"/>
                    <a:pt x="107" y="77"/>
                    <a:pt x="107" y="77"/>
                  </a:cubicBezTo>
                  <a:cubicBezTo>
                    <a:pt x="105" y="31"/>
                    <a:pt x="105" y="31"/>
                    <a:pt x="105" y="31"/>
                  </a:cubicBezTo>
                  <a:cubicBezTo>
                    <a:pt x="105" y="15"/>
                    <a:pt x="99" y="6"/>
                    <a:pt x="8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30"/>
            <p:cNvSpPr>
              <a:spLocks/>
            </p:cNvSpPr>
            <p:nvPr/>
          </p:nvSpPr>
          <p:spPr bwMode="auto">
            <a:xfrm>
              <a:off x="6895086" y="4095418"/>
              <a:ext cx="139970" cy="136267"/>
            </a:xfrm>
            <a:custGeom>
              <a:avLst/>
              <a:gdLst>
                <a:gd name="T0" fmla="*/ 41 w 80"/>
                <a:gd name="T1" fmla="*/ 78 h 78"/>
                <a:gd name="T2" fmla="*/ 79 w 80"/>
                <a:gd name="T3" fmla="*/ 38 h 78"/>
                <a:gd name="T4" fmla="*/ 38 w 80"/>
                <a:gd name="T5" fmla="*/ 0 h 78"/>
                <a:gd name="T6" fmla="*/ 0 w 80"/>
                <a:gd name="T7" fmla="*/ 40 h 78"/>
                <a:gd name="T8" fmla="*/ 41 w 80"/>
                <a:gd name="T9" fmla="*/ 78 h 78"/>
              </a:gdLst>
              <a:ahLst/>
              <a:cxnLst>
                <a:cxn ang="0">
                  <a:pos x="T0" y="T1"/>
                </a:cxn>
                <a:cxn ang="0">
                  <a:pos x="T2" y="T3"/>
                </a:cxn>
                <a:cxn ang="0">
                  <a:pos x="T4" y="T5"/>
                </a:cxn>
                <a:cxn ang="0">
                  <a:pos x="T6" y="T7"/>
                </a:cxn>
                <a:cxn ang="0">
                  <a:pos x="T8" y="T9"/>
                </a:cxn>
              </a:cxnLst>
              <a:rect l="0" t="0" r="r" b="b"/>
              <a:pathLst>
                <a:path w="80" h="78">
                  <a:moveTo>
                    <a:pt x="41" y="78"/>
                  </a:moveTo>
                  <a:cubicBezTo>
                    <a:pt x="63" y="77"/>
                    <a:pt x="80" y="59"/>
                    <a:pt x="79" y="38"/>
                  </a:cubicBezTo>
                  <a:cubicBezTo>
                    <a:pt x="78" y="16"/>
                    <a:pt x="60" y="0"/>
                    <a:pt x="38" y="0"/>
                  </a:cubicBezTo>
                  <a:cubicBezTo>
                    <a:pt x="17" y="1"/>
                    <a:pt x="0" y="19"/>
                    <a:pt x="0" y="40"/>
                  </a:cubicBezTo>
                  <a:cubicBezTo>
                    <a:pt x="1" y="62"/>
                    <a:pt x="19" y="78"/>
                    <a:pt x="41" y="7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531"/>
            <p:cNvSpPr>
              <a:spLocks/>
            </p:cNvSpPr>
            <p:nvPr/>
          </p:nvSpPr>
          <p:spPr bwMode="auto">
            <a:xfrm>
              <a:off x="6826952" y="4238351"/>
              <a:ext cx="276977" cy="203660"/>
            </a:xfrm>
            <a:custGeom>
              <a:avLst/>
              <a:gdLst>
                <a:gd name="T0" fmla="*/ 121 w 158"/>
                <a:gd name="T1" fmla="*/ 1 h 116"/>
                <a:gd name="T2" fmla="*/ 156 w 158"/>
                <a:gd name="T3" fmla="*/ 47 h 116"/>
                <a:gd name="T4" fmla="*/ 158 w 158"/>
                <a:gd name="T5" fmla="*/ 116 h 116"/>
                <a:gd name="T6" fmla="*/ 3 w 158"/>
                <a:gd name="T7" fmla="*/ 116 h 116"/>
                <a:gd name="T8" fmla="*/ 1 w 158"/>
                <a:gd name="T9" fmla="*/ 52 h 116"/>
                <a:gd name="T10" fmla="*/ 38 w 158"/>
                <a:gd name="T11" fmla="*/ 3 h 116"/>
                <a:gd name="T12" fmla="*/ 57 w 158"/>
                <a:gd name="T13" fmla="*/ 0 h 116"/>
                <a:gd name="T14" fmla="*/ 77 w 158"/>
                <a:gd name="T15" fmla="*/ 22 h 116"/>
                <a:gd name="T16" fmla="*/ 67 w 158"/>
                <a:gd name="T17" fmla="*/ 114 h 116"/>
                <a:gd name="T18" fmla="*/ 101 w 158"/>
                <a:gd name="T19" fmla="*/ 115 h 116"/>
                <a:gd name="T20" fmla="*/ 85 w 158"/>
                <a:gd name="T21" fmla="*/ 22 h 116"/>
                <a:gd name="T22" fmla="*/ 103 w 158"/>
                <a:gd name="T23" fmla="*/ 1 h 116"/>
                <a:gd name="T24" fmla="*/ 121 w 158"/>
                <a:gd name="T25"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16">
                  <a:moveTo>
                    <a:pt x="121" y="1"/>
                  </a:moveTo>
                  <a:cubicBezTo>
                    <a:pt x="146" y="11"/>
                    <a:pt x="155" y="24"/>
                    <a:pt x="156" y="47"/>
                  </a:cubicBezTo>
                  <a:cubicBezTo>
                    <a:pt x="158" y="116"/>
                    <a:pt x="158" y="116"/>
                    <a:pt x="158" y="116"/>
                  </a:cubicBezTo>
                  <a:cubicBezTo>
                    <a:pt x="3" y="116"/>
                    <a:pt x="3" y="116"/>
                    <a:pt x="3" y="116"/>
                  </a:cubicBezTo>
                  <a:cubicBezTo>
                    <a:pt x="1" y="52"/>
                    <a:pt x="1" y="52"/>
                    <a:pt x="1" y="52"/>
                  </a:cubicBezTo>
                  <a:cubicBezTo>
                    <a:pt x="0" y="28"/>
                    <a:pt x="11" y="13"/>
                    <a:pt x="38" y="3"/>
                  </a:cubicBezTo>
                  <a:cubicBezTo>
                    <a:pt x="57" y="0"/>
                    <a:pt x="57" y="0"/>
                    <a:pt x="57" y="0"/>
                  </a:cubicBezTo>
                  <a:cubicBezTo>
                    <a:pt x="57" y="0"/>
                    <a:pt x="78" y="20"/>
                    <a:pt x="77" y="22"/>
                  </a:cubicBezTo>
                  <a:cubicBezTo>
                    <a:pt x="76" y="24"/>
                    <a:pt x="67" y="114"/>
                    <a:pt x="67" y="114"/>
                  </a:cubicBezTo>
                  <a:cubicBezTo>
                    <a:pt x="101" y="115"/>
                    <a:pt x="101" y="115"/>
                    <a:pt x="101" y="115"/>
                  </a:cubicBezTo>
                  <a:cubicBezTo>
                    <a:pt x="85" y="22"/>
                    <a:pt x="85" y="22"/>
                    <a:pt x="85" y="22"/>
                  </a:cubicBezTo>
                  <a:cubicBezTo>
                    <a:pt x="103" y="1"/>
                    <a:pt x="103" y="1"/>
                    <a:pt x="103" y="1"/>
                  </a:cubicBezTo>
                  <a:lnTo>
                    <a:pt x="12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532"/>
            <p:cNvSpPr>
              <a:spLocks/>
            </p:cNvSpPr>
            <p:nvPr/>
          </p:nvSpPr>
          <p:spPr bwMode="auto">
            <a:xfrm>
              <a:off x="7115779" y="4091716"/>
              <a:ext cx="94794" cy="94794"/>
            </a:xfrm>
            <a:custGeom>
              <a:avLst/>
              <a:gdLst>
                <a:gd name="T0" fmla="*/ 28 w 54"/>
                <a:gd name="T1" fmla="*/ 53 h 54"/>
                <a:gd name="T2" fmla="*/ 54 w 54"/>
                <a:gd name="T3" fmla="*/ 26 h 54"/>
                <a:gd name="T4" fmla="*/ 26 w 54"/>
                <a:gd name="T5" fmla="*/ 1 h 54"/>
                <a:gd name="T6" fmla="*/ 0 w 54"/>
                <a:gd name="T7" fmla="*/ 28 h 54"/>
                <a:gd name="T8" fmla="*/ 28 w 54"/>
                <a:gd name="T9" fmla="*/ 53 h 54"/>
              </a:gdLst>
              <a:ahLst/>
              <a:cxnLst>
                <a:cxn ang="0">
                  <a:pos x="T0" y="T1"/>
                </a:cxn>
                <a:cxn ang="0">
                  <a:pos x="T2" y="T3"/>
                </a:cxn>
                <a:cxn ang="0">
                  <a:pos x="T4" y="T5"/>
                </a:cxn>
                <a:cxn ang="0">
                  <a:pos x="T6" y="T7"/>
                </a:cxn>
                <a:cxn ang="0">
                  <a:pos x="T8" y="T9"/>
                </a:cxn>
              </a:cxnLst>
              <a:rect l="0" t="0" r="r" b="b"/>
              <a:pathLst>
                <a:path w="54" h="54">
                  <a:moveTo>
                    <a:pt x="28" y="53"/>
                  </a:moveTo>
                  <a:cubicBezTo>
                    <a:pt x="43" y="53"/>
                    <a:pt x="54" y="41"/>
                    <a:pt x="54" y="26"/>
                  </a:cubicBezTo>
                  <a:cubicBezTo>
                    <a:pt x="53" y="12"/>
                    <a:pt x="41" y="0"/>
                    <a:pt x="26" y="1"/>
                  </a:cubicBezTo>
                  <a:cubicBezTo>
                    <a:pt x="11" y="1"/>
                    <a:pt x="0" y="14"/>
                    <a:pt x="0" y="28"/>
                  </a:cubicBezTo>
                  <a:cubicBezTo>
                    <a:pt x="1" y="42"/>
                    <a:pt x="13" y="54"/>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533"/>
            <p:cNvSpPr>
              <a:spLocks/>
            </p:cNvSpPr>
            <p:nvPr/>
          </p:nvSpPr>
          <p:spPr bwMode="auto">
            <a:xfrm>
              <a:off x="7070603" y="4191694"/>
              <a:ext cx="187367" cy="134786"/>
            </a:xfrm>
            <a:custGeom>
              <a:avLst/>
              <a:gdLst>
                <a:gd name="T0" fmla="*/ 82 w 107"/>
                <a:gd name="T1" fmla="*/ 0 h 77"/>
                <a:gd name="T2" fmla="*/ 54 w 107"/>
                <a:gd name="T3" fmla="*/ 31 h 77"/>
                <a:gd name="T4" fmla="*/ 25 w 107"/>
                <a:gd name="T5" fmla="*/ 1 h 77"/>
                <a:gd name="T6" fmla="*/ 0 w 107"/>
                <a:gd name="T7" fmla="*/ 34 h 77"/>
                <a:gd name="T8" fmla="*/ 2 w 107"/>
                <a:gd name="T9" fmla="*/ 77 h 77"/>
                <a:gd name="T10" fmla="*/ 107 w 107"/>
                <a:gd name="T11" fmla="*/ 77 h 77"/>
                <a:gd name="T12" fmla="*/ 105 w 107"/>
                <a:gd name="T13" fmla="*/ 31 h 77"/>
                <a:gd name="T14" fmla="*/ 82 w 10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7">
                  <a:moveTo>
                    <a:pt x="82" y="0"/>
                  </a:moveTo>
                  <a:cubicBezTo>
                    <a:pt x="54" y="31"/>
                    <a:pt x="54" y="31"/>
                    <a:pt x="54" y="31"/>
                  </a:cubicBezTo>
                  <a:cubicBezTo>
                    <a:pt x="25" y="1"/>
                    <a:pt x="25" y="1"/>
                    <a:pt x="25" y="1"/>
                  </a:cubicBezTo>
                  <a:cubicBezTo>
                    <a:pt x="7" y="8"/>
                    <a:pt x="0" y="18"/>
                    <a:pt x="0" y="34"/>
                  </a:cubicBezTo>
                  <a:cubicBezTo>
                    <a:pt x="2" y="77"/>
                    <a:pt x="2" y="77"/>
                    <a:pt x="2" y="77"/>
                  </a:cubicBezTo>
                  <a:cubicBezTo>
                    <a:pt x="107" y="77"/>
                    <a:pt x="107" y="77"/>
                    <a:pt x="107" y="77"/>
                  </a:cubicBezTo>
                  <a:cubicBezTo>
                    <a:pt x="105" y="31"/>
                    <a:pt x="105" y="31"/>
                    <a:pt x="105" y="31"/>
                  </a:cubicBezTo>
                  <a:cubicBezTo>
                    <a:pt x="104" y="15"/>
                    <a:pt x="98" y="6"/>
                    <a:pt x="8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539"/>
            <p:cNvSpPr>
              <a:spLocks/>
            </p:cNvSpPr>
            <p:nvPr/>
          </p:nvSpPr>
          <p:spPr bwMode="auto">
            <a:xfrm>
              <a:off x="5760517" y="4082829"/>
              <a:ext cx="301416" cy="345111"/>
            </a:xfrm>
            <a:custGeom>
              <a:avLst/>
              <a:gdLst>
                <a:gd name="T0" fmla="*/ 162 w 172"/>
                <a:gd name="T1" fmla="*/ 165 h 197"/>
                <a:gd name="T2" fmla="*/ 158 w 172"/>
                <a:gd name="T3" fmla="*/ 165 h 197"/>
                <a:gd name="T4" fmla="*/ 157 w 172"/>
                <a:gd name="T5" fmla="*/ 152 h 197"/>
                <a:gd name="T6" fmla="*/ 137 w 172"/>
                <a:gd name="T7" fmla="*/ 129 h 197"/>
                <a:gd name="T8" fmla="*/ 137 w 172"/>
                <a:gd name="T9" fmla="*/ 57 h 197"/>
                <a:gd name="T10" fmla="*/ 152 w 172"/>
                <a:gd name="T11" fmla="*/ 44 h 197"/>
                <a:gd name="T12" fmla="*/ 161 w 172"/>
                <a:gd name="T13" fmla="*/ 34 h 197"/>
                <a:gd name="T14" fmla="*/ 161 w 172"/>
                <a:gd name="T15" fmla="*/ 24 h 197"/>
                <a:gd name="T16" fmla="*/ 161 w 172"/>
                <a:gd name="T17" fmla="*/ 20 h 197"/>
                <a:gd name="T18" fmla="*/ 161 w 172"/>
                <a:gd name="T19" fmla="*/ 10 h 197"/>
                <a:gd name="T20" fmla="*/ 151 w 172"/>
                <a:gd name="T21" fmla="*/ 0 h 197"/>
                <a:gd name="T22" fmla="*/ 134 w 172"/>
                <a:gd name="T23" fmla="*/ 0 h 197"/>
                <a:gd name="T24" fmla="*/ 125 w 172"/>
                <a:gd name="T25" fmla="*/ 10 h 197"/>
                <a:gd name="T26" fmla="*/ 125 w 172"/>
                <a:gd name="T27" fmla="*/ 14 h 197"/>
                <a:gd name="T28" fmla="*/ 104 w 172"/>
                <a:gd name="T29" fmla="*/ 14 h 197"/>
                <a:gd name="T30" fmla="*/ 104 w 172"/>
                <a:gd name="T31" fmla="*/ 10 h 197"/>
                <a:gd name="T32" fmla="*/ 95 w 172"/>
                <a:gd name="T33" fmla="*/ 0 h 197"/>
                <a:gd name="T34" fmla="*/ 78 w 172"/>
                <a:gd name="T35" fmla="*/ 0 h 197"/>
                <a:gd name="T36" fmla="*/ 68 w 172"/>
                <a:gd name="T37" fmla="*/ 10 h 197"/>
                <a:gd name="T38" fmla="*/ 68 w 172"/>
                <a:gd name="T39" fmla="*/ 14 h 197"/>
                <a:gd name="T40" fmla="*/ 45 w 172"/>
                <a:gd name="T41" fmla="*/ 14 h 197"/>
                <a:gd name="T42" fmla="*/ 45 w 172"/>
                <a:gd name="T43" fmla="*/ 10 h 197"/>
                <a:gd name="T44" fmla="*/ 35 w 172"/>
                <a:gd name="T45" fmla="*/ 0 h 197"/>
                <a:gd name="T46" fmla="*/ 19 w 172"/>
                <a:gd name="T47" fmla="*/ 0 h 197"/>
                <a:gd name="T48" fmla="*/ 9 w 172"/>
                <a:gd name="T49" fmla="*/ 10 h 197"/>
                <a:gd name="T50" fmla="*/ 9 w 172"/>
                <a:gd name="T51" fmla="*/ 20 h 197"/>
                <a:gd name="T52" fmla="*/ 9 w 172"/>
                <a:gd name="T53" fmla="*/ 24 h 197"/>
                <a:gd name="T54" fmla="*/ 9 w 172"/>
                <a:gd name="T55" fmla="*/ 34 h 197"/>
                <a:gd name="T56" fmla="*/ 13 w 172"/>
                <a:gd name="T57" fmla="*/ 43 h 197"/>
                <a:gd name="T58" fmla="*/ 13 w 172"/>
                <a:gd name="T59" fmla="*/ 43 h 197"/>
                <a:gd name="T60" fmla="*/ 34 w 172"/>
                <a:gd name="T61" fmla="*/ 58 h 197"/>
                <a:gd name="T62" fmla="*/ 33 w 172"/>
                <a:gd name="T63" fmla="*/ 129 h 197"/>
                <a:gd name="T64" fmla="*/ 13 w 172"/>
                <a:gd name="T65" fmla="*/ 151 h 197"/>
                <a:gd name="T66" fmla="*/ 13 w 172"/>
                <a:gd name="T67" fmla="*/ 165 h 197"/>
                <a:gd name="T68" fmla="*/ 10 w 172"/>
                <a:gd name="T69" fmla="*/ 165 h 197"/>
                <a:gd name="T70" fmla="*/ 0 w 172"/>
                <a:gd name="T71" fmla="*/ 176 h 197"/>
                <a:gd name="T72" fmla="*/ 0 w 172"/>
                <a:gd name="T73" fmla="*/ 186 h 197"/>
                <a:gd name="T74" fmla="*/ 10 w 172"/>
                <a:gd name="T75" fmla="*/ 197 h 197"/>
                <a:gd name="T76" fmla="*/ 162 w 172"/>
                <a:gd name="T77" fmla="*/ 197 h 197"/>
                <a:gd name="T78" fmla="*/ 172 w 172"/>
                <a:gd name="T79" fmla="*/ 186 h 197"/>
                <a:gd name="T80" fmla="*/ 172 w 172"/>
                <a:gd name="T81" fmla="*/ 176 h 197"/>
                <a:gd name="T82" fmla="*/ 162 w 172"/>
                <a:gd name="T83" fmla="*/ 16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197">
                  <a:moveTo>
                    <a:pt x="162" y="165"/>
                  </a:moveTo>
                  <a:cubicBezTo>
                    <a:pt x="158" y="165"/>
                    <a:pt x="158" y="165"/>
                    <a:pt x="158" y="165"/>
                  </a:cubicBezTo>
                  <a:cubicBezTo>
                    <a:pt x="157" y="152"/>
                    <a:pt x="157" y="152"/>
                    <a:pt x="157" y="152"/>
                  </a:cubicBezTo>
                  <a:cubicBezTo>
                    <a:pt x="137" y="129"/>
                    <a:pt x="137" y="129"/>
                    <a:pt x="137" y="129"/>
                  </a:cubicBezTo>
                  <a:cubicBezTo>
                    <a:pt x="137" y="57"/>
                    <a:pt x="137" y="57"/>
                    <a:pt x="137" y="57"/>
                  </a:cubicBezTo>
                  <a:cubicBezTo>
                    <a:pt x="152" y="44"/>
                    <a:pt x="152" y="44"/>
                    <a:pt x="152" y="44"/>
                  </a:cubicBezTo>
                  <a:cubicBezTo>
                    <a:pt x="157" y="44"/>
                    <a:pt x="161" y="40"/>
                    <a:pt x="161" y="34"/>
                  </a:cubicBezTo>
                  <a:cubicBezTo>
                    <a:pt x="161" y="24"/>
                    <a:pt x="161" y="24"/>
                    <a:pt x="161" y="24"/>
                  </a:cubicBezTo>
                  <a:cubicBezTo>
                    <a:pt x="161" y="20"/>
                    <a:pt x="161" y="20"/>
                    <a:pt x="161" y="20"/>
                  </a:cubicBezTo>
                  <a:cubicBezTo>
                    <a:pt x="161" y="10"/>
                    <a:pt x="161" y="10"/>
                    <a:pt x="161" y="10"/>
                  </a:cubicBezTo>
                  <a:cubicBezTo>
                    <a:pt x="161" y="4"/>
                    <a:pt x="157" y="0"/>
                    <a:pt x="151" y="0"/>
                  </a:cubicBezTo>
                  <a:cubicBezTo>
                    <a:pt x="134" y="0"/>
                    <a:pt x="134" y="0"/>
                    <a:pt x="134" y="0"/>
                  </a:cubicBezTo>
                  <a:cubicBezTo>
                    <a:pt x="129" y="0"/>
                    <a:pt x="125" y="4"/>
                    <a:pt x="125" y="10"/>
                  </a:cubicBezTo>
                  <a:cubicBezTo>
                    <a:pt x="125" y="14"/>
                    <a:pt x="125" y="14"/>
                    <a:pt x="125" y="14"/>
                  </a:cubicBezTo>
                  <a:cubicBezTo>
                    <a:pt x="104" y="14"/>
                    <a:pt x="104" y="14"/>
                    <a:pt x="104" y="14"/>
                  </a:cubicBezTo>
                  <a:cubicBezTo>
                    <a:pt x="104" y="10"/>
                    <a:pt x="104" y="10"/>
                    <a:pt x="104" y="10"/>
                  </a:cubicBezTo>
                  <a:cubicBezTo>
                    <a:pt x="104" y="4"/>
                    <a:pt x="100" y="0"/>
                    <a:pt x="95" y="0"/>
                  </a:cubicBezTo>
                  <a:cubicBezTo>
                    <a:pt x="78" y="0"/>
                    <a:pt x="78" y="0"/>
                    <a:pt x="78" y="0"/>
                  </a:cubicBezTo>
                  <a:cubicBezTo>
                    <a:pt x="72" y="0"/>
                    <a:pt x="68" y="4"/>
                    <a:pt x="68" y="10"/>
                  </a:cubicBezTo>
                  <a:cubicBezTo>
                    <a:pt x="68" y="14"/>
                    <a:pt x="68" y="14"/>
                    <a:pt x="68" y="14"/>
                  </a:cubicBezTo>
                  <a:cubicBezTo>
                    <a:pt x="45" y="14"/>
                    <a:pt x="45" y="14"/>
                    <a:pt x="45" y="14"/>
                  </a:cubicBezTo>
                  <a:cubicBezTo>
                    <a:pt x="45" y="10"/>
                    <a:pt x="45" y="10"/>
                    <a:pt x="45" y="10"/>
                  </a:cubicBezTo>
                  <a:cubicBezTo>
                    <a:pt x="45" y="4"/>
                    <a:pt x="41" y="0"/>
                    <a:pt x="35" y="0"/>
                  </a:cubicBezTo>
                  <a:cubicBezTo>
                    <a:pt x="19" y="0"/>
                    <a:pt x="19" y="0"/>
                    <a:pt x="19" y="0"/>
                  </a:cubicBezTo>
                  <a:cubicBezTo>
                    <a:pt x="13" y="0"/>
                    <a:pt x="9" y="4"/>
                    <a:pt x="9" y="10"/>
                  </a:cubicBezTo>
                  <a:cubicBezTo>
                    <a:pt x="9" y="20"/>
                    <a:pt x="9" y="20"/>
                    <a:pt x="9" y="20"/>
                  </a:cubicBezTo>
                  <a:cubicBezTo>
                    <a:pt x="9" y="24"/>
                    <a:pt x="9" y="24"/>
                    <a:pt x="9" y="24"/>
                  </a:cubicBezTo>
                  <a:cubicBezTo>
                    <a:pt x="9" y="34"/>
                    <a:pt x="9" y="34"/>
                    <a:pt x="9" y="34"/>
                  </a:cubicBezTo>
                  <a:cubicBezTo>
                    <a:pt x="9" y="38"/>
                    <a:pt x="11" y="41"/>
                    <a:pt x="13" y="43"/>
                  </a:cubicBezTo>
                  <a:cubicBezTo>
                    <a:pt x="13" y="43"/>
                    <a:pt x="13" y="43"/>
                    <a:pt x="13" y="43"/>
                  </a:cubicBezTo>
                  <a:cubicBezTo>
                    <a:pt x="34" y="58"/>
                    <a:pt x="34" y="58"/>
                    <a:pt x="34" y="58"/>
                  </a:cubicBezTo>
                  <a:cubicBezTo>
                    <a:pt x="33" y="129"/>
                    <a:pt x="33" y="129"/>
                    <a:pt x="33" y="129"/>
                  </a:cubicBezTo>
                  <a:cubicBezTo>
                    <a:pt x="13" y="151"/>
                    <a:pt x="13" y="151"/>
                    <a:pt x="13" y="151"/>
                  </a:cubicBezTo>
                  <a:cubicBezTo>
                    <a:pt x="13" y="165"/>
                    <a:pt x="13" y="165"/>
                    <a:pt x="13" y="165"/>
                  </a:cubicBezTo>
                  <a:cubicBezTo>
                    <a:pt x="10" y="165"/>
                    <a:pt x="10" y="165"/>
                    <a:pt x="10" y="165"/>
                  </a:cubicBezTo>
                  <a:cubicBezTo>
                    <a:pt x="5" y="165"/>
                    <a:pt x="0" y="170"/>
                    <a:pt x="0" y="176"/>
                  </a:cubicBezTo>
                  <a:cubicBezTo>
                    <a:pt x="0" y="186"/>
                    <a:pt x="0" y="186"/>
                    <a:pt x="0" y="186"/>
                  </a:cubicBezTo>
                  <a:cubicBezTo>
                    <a:pt x="0" y="192"/>
                    <a:pt x="5" y="197"/>
                    <a:pt x="10" y="197"/>
                  </a:cubicBezTo>
                  <a:cubicBezTo>
                    <a:pt x="162" y="197"/>
                    <a:pt x="162" y="197"/>
                    <a:pt x="162" y="197"/>
                  </a:cubicBezTo>
                  <a:cubicBezTo>
                    <a:pt x="167" y="197"/>
                    <a:pt x="172" y="192"/>
                    <a:pt x="172" y="186"/>
                  </a:cubicBezTo>
                  <a:cubicBezTo>
                    <a:pt x="172" y="176"/>
                    <a:pt x="172" y="176"/>
                    <a:pt x="172" y="176"/>
                  </a:cubicBezTo>
                  <a:cubicBezTo>
                    <a:pt x="172" y="170"/>
                    <a:pt x="167" y="165"/>
                    <a:pt x="162"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540"/>
            <p:cNvSpPr>
              <a:spLocks/>
            </p:cNvSpPr>
            <p:nvPr/>
          </p:nvSpPr>
          <p:spPr bwMode="auto">
            <a:xfrm>
              <a:off x="5760517" y="4082829"/>
              <a:ext cx="301416" cy="345111"/>
            </a:xfrm>
            <a:custGeom>
              <a:avLst/>
              <a:gdLst>
                <a:gd name="T0" fmla="*/ 162 w 172"/>
                <a:gd name="T1" fmla="*/ 165 h 197"/>
                <a:gd name="T2" fmla="*/ 158 w 172"/>
                <a:gd name="T3" fmla="*/ 165 h 197"/>
                <a:gd name="T4" fmla="*/ 157 w 172"/>
                <a:gd name="T5" fmla="*/ 152 h 197"/>
                <a:gd name="T6" fmla="*/ 137 w 172"/>
                <a:gd name="T7" fmla="*/ 129 h 197"/>
                <a:gd name="T8" fmla="*/ 137 w 172"/>
                <a:gd name="T9" fmla="*/ 57 h 197"/>
                <a:gd name="T10" fmla="*/ 152 w 172"/>
                <a:gd name="T11" fmla="*/ 44 h 197"/>
                <a:gd name="T12" fmla="*/ 161 w 172"/>
                <a:gd name="T13" fmla="*/ 34 h 197"/>
                <a:gd name="T14" fmla="*/ 161 w 172"/>
                <a:gd name="T15" fmla="*/ 24 h 197"/>
                <a:gd name="T16" fmla="*/ 161 w 172"/>
                <a:gd name="T17" fmla="*/ 20 h 197"/>
                <a:gd name="T18" fmla="*/ 161 w 172"/>
                <a:gd name="T19" fmla="*/ 10 h 197"/>
                <a:gd name="T20" fmla="*/ 151 w 172"/>
                <a:gd name="T21" fmla="*/ 0 h 197"/>
                <a:gd name="T22" fmla="*/ 134 w 172"/>
                <a:gd name="T23" fmla="*/ 0 h 197"/>
                <a:gd name="T24" fmla="*/ 125 w 172"/>
                <a:gd name="T25" fmla="*/ 10 h 197"/>
                <a:gd name="T26" fmla="*/ 125 w 172"/>
                <a:gd name="T27" fmla="*/ 14 h 197"/>
                <a:gd name="T28" fmla="*/ 104 w 172"/>
                <a:gd name="T29" fmla="*/ 14 h 197"/>
                <a:gd name="T30" fmla="*/ 104 w 172"/>
                <a:gd name="T31" fmla="*/ 10 h 197"/>
                <a:gd name="T32" fmla="*/ 95 w 172"/>
                <a:gd name="T33" fmla="*/ 0 h 197"/>
                <a:gd name="T34" fmla="*/ 78 w 172"/>
                <a:gd name="T35" fmla="*/ 0 h 197"/>
                <a:gd name="T36" fmla="*/ 68 w 172"/>
                <a:gd name="T37" fmla="*/ 10 h 197"/>
                <a:gd name="T38" fmla="*/ 68 w 172"/>
                <a:gd name="T39" fmla="*/ 14 h 197"/>
                <a:gd name="T40" fmla="*/ 45 w 172"/>
                <a:gd name="T41" fmla="*/ 14 h 197"/>
                <a:gd name="T42" fmla="*/ 45 w 172"/>
                <a:gd name="T43" fmla="*/ 10 h 197"/>
                <a:gd name="T44" fmla="*/ 35 w 172"/>
                <a:gd name="T45" fmla="*/ 0 h 197"/>
                <a:gd name="T46" fmla="*/ 19 w 172"/>
                <a:gd name="T47" fmla="*/ 0 h 197"/>
                <a:gd name="T48" fmla="*/ 9 w 172"/>
                <a:gd name="T49" fmla="*/ 10 h 197"/>
                <a:gd name="T50" fmla="*/ 9 w 172"/>
                <a:gd name="T51" fmla="*/ 20 h 197"/>
                <a:gd name="T52" fmla="*/ 9 w 172"/>
                <a:gd name="T53" fmla="*/ 24 h 197"/>
                <a:gd name="T54" fmla="*/ 9 w 172"/>
                <a:gd name="T55" fmla="*/ 34 h 197"/>
                <a:gd name="T56" fmla="*/ 13 w 172"/>
                <a:gd name="T57" fmla="*/ 43 h 197"/>
                <a:gd name="T58" fmla="*/ 13 w 172"/>
                <a:gd name="T59" fmla="*/ 43 h 197"/>
                <a:gd name="T60" fmla="*/ 34 w 172"/>
                <a:gd name="T61" fmla="*/ 58 h 197"/>
                <a:gd name="T62" fmla="*/ 33 w 172"/>
                <a:gd name="T63" fmla="*/ 129 h 197"/>
                <a:gd name="T64" fmla="*/ 13 w 172"/>
                <a:gd name="T65" fmla="*/ 151 h 197"/>
                <a:gd name="T66" fmla="*/ 13 w 172"/>
                <a:gd name="T67" fmla="*/ 165 h 197"/>
                <a:gd name="T68" fmla="*/ 10 w 172"/>
                <a:gd name="T69" fmla="*/ 165 h 197"/>
                <a:gd name="T70" fmla="*/ 0 w 172"/>
                <a:gd name="T71" fmla="*/ 176 h 197"/>
                <a:gd name="T72" fmla="*/ 0 w 172"/>
                <a:gd name="T73" fmla="*/ 186 h 197"/>
                <a:gd name="T74" fmla="*/ 10 w 172"/>
                <a:gd name="T75" fmla="*/ 197 h 197"/>
                <a:gd name="T76" fmla="*/ 162 w 172"/>
                <a:gd name="T77" fmla="*/ 197 h 197"/>
                <a:gd name="T78" fmla="*/ 172 w 172"/>
                <a:gd name="T79" fmla="*/ 186 h 197"/>
                <a:gd name="T80" fmla="*/ 172 w 172"/>
                <a:gd name="T81" fmla="*/ 176 h 197"/>
                <a:gd name="T82" fmla="*/ 162 w 172"/>
                <a:gd name="T83" fmla="*/ 16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197">
                  <a:moveTo>
                    <a:pt x="162" y="165"/>
                  </a:moveTo>
                  <a:cubicBezTo>
                    <a:pt x="158" y="165"/>
                    <a:pt x="158" y="165"/>
                    <a:pt x="158" y="165"/>
                  </a:cubicBezTo>
                  <a:cubicBezTo>
                    <a:pt x="157" y="152"/>
                    <a:pt x="157" y="152"/>
                    <a:pt x="157" y="152"/>
                  </a:cubicBezTo>
                  <a:cubicBezTo>
                    <a:pt x="137" y="129"/>
                    <a:pt x="137" y="129"/>
                    <a:pt x="137" y="129"/>
                  </a:cubicBezTo>
                  <a:cubicBezTo>
                    <a:pt x="137" y="57"/>
                    <a:pt x="137" y="57"/>
                    <a:pt x="137" y="57"/>
                  </a:cubicBezTo>
                  <a:cubicBezTo>
                    <a:pt x="152" y="44"/>
                    <a:pt x="152" y="44"/>
                    <a:pt x="152" y="44"/>
                  </a:cubicBezTo>
                  <a:cubicBezTo>
                    <a:pt x="157" y="44"/>
                    <a:pt x="161" y="40"/>
                    <a:pt x="161" y="34"/>
                  </a:cubicBezTo>
                  <a:cubicBezTo>
                    <a:pt x="161" y="24"/>
                    <a:pt x="161" y="24"/>
                    <a:pt x="161" y="24"/>
                  </a:cubicBezTo>
                  <a:cubicBezTo>
                    <a:pt x="161" y="20"/>
                    <a:pt x="161" y="20"/>
                    <a:pt x="161" y="20"/>
                  </a:cubicBezTo>
                  <a:cubicBezTo>
                    <a:pt x="161" y="10"/>
                    <a:pt x="161" y="10"/>
                    <a:pt x="161" y="10"/>
                  </a:cubicBezTo>
                  <a:cubicBezTo>
                    <a:pt x="161" y="4"/>
                    <a:pt x="157" y="0"/>
                    <a:pt x="151" y="0"/>
                  </a:cubicBezTo>
                  <a:cubicBezTo>
                    <a:pt x="134" y="0"/>
                    <a:pt x="134" y="0"/>
                    <a:pt x="134" y="0"/>
                  </a:cubicBezTo>
                  <a:cubicBezTo>
                    <a:pt x="129" y="0"/>
                    <a:pt x="125" y="4"/>
                    <a:pt x="125" y="10"/>
                  </a:cubicBezTo>
                  <a:cubicBezTo>
                    <a:pt x="125" y="14"/>
                    <a:pt x="125" y="14"/>
                    <a:pt x="125" y="14"/>
                  </a:cubicBezTo>
                  <a:cubicBezTo>
                    <a:pt x="104" y="14"/>
                    <a:pt x="104" y="14"/>
                    <a:pt x="104" y="14"/>
                  </a:cubicBezTo>
                  <a:cubicBezTo>
                    <a:pt x="104" y="10"/>
                    <a:pt x="104" y="10"/>
                    <a:pt x="104" y="10"/>
                  </a:cubicBezTo>
                  <a:cubicBezTo>
                    <a:pt x="104" y="4"/>
                    <a:pt x="100" y="0"/>
                    <a:pt x="95" y="0"/>
                  </a:cubicBezTo>
                  <a:cubicBezTo>
                    <a:pt x="78" y="0"/>
                    <a:pt x="78" y="0"/>
                    <a:pt x="78" y="0"/>
                  </a:cubicBezTo>
                  <a:cubicBezTo>
                    <a:pt x="72" y="0"/>
                    <a:pt x="68" y="4"/>
                    <a:pt x="68" y="10"/>
                  </a:cubicBezTo>
                  <a:cubicBezTo>
                    <a:pt x="68" y="14"/>
                    <a:pt x="68" y="14"/>
                    <a:pt x="68" y="14"/>
                  </a:cubicBezTo>
                  <a:cubicBezTo>
                    <a:pt x="45" y="14"/>
                    <a:pt x="45" y="14"/>
                    <a:pt x="45" y="14"/>
                  </a:cubicBezTo>
                  <a:cubicBezTo>
                    <a:pt x="45" y="10"/>
                    <a:pt x="45" y="10"/>
                    <a:pt x="45" y="10"/>
                  </a:cubicBezTo>
                  <a:cubicBezTo>
                    <a:pt x="45" y="4"/>
                    <a:pt x="41" y="0"/>
                    <a:pt x="35" y="0"/>
                  </a:cubicBezTo>
                  <a:cubicBezTo>
                    <a:pt x="19" y="0"/>
                    <a:pt x="19" y="0"/>
                    <a:pt x="19" y="0"/>
                  </a:cubicBezTo>
                  <a:cubicBezTo>
                    <a:pt x="13" y="0"/>
                    <a:pt x="9" y="4"/>
                    <a:pt x="9" y="10"/>
                  </a:cubicBezTo>
                  <a:cubicBezTo>
                    <a:pt x="9" y="20"/>
                    <a:pt x="9" y="20"/>
                    <a:pt x="9" y="20"/>
                  </a:cubicBezTo>
                  <a:cubicBezTo>
                    <a:pt x="9" y="24"/>
                    <a:pt x="9" y="24"/>
                    <a:pt x="9" y="24"/>
                  </a:cubicBezTo>
                  <a:cubicBezTo>
                    <a:pt x="9" y="34"/>
                    <a:pt x="9" y="34"/>
                    <a:pt x="9" y="34"/>
                  </a:cubicBezTo>
                  <a:cubicBezTo>
                    <a:pt x="9" y="38"/>
                    <a:pt x="11" y="41"/>
                    <a:pt x="13" y="43"/>
                  </a:cubicBezTo>
                  <a:cubicBezTo>
                    <a:pt x="13" y="43"/>
                    <a:pt x="13" y="43"/>
                    <a:pt x="13" y="43"/>
                  </a:cubicBezTo>
                  <a:cubicBezTo>
                    <a:pt x="34" y="58"/>
                    <a:pt x="34" y="58"/>
                    <a:pt x="34" y="58"/>
                  </a:cubicBezTo>
                  <a:cubicBezTo>
                    <a:pt x="33" y="129"/>
                    <a:pt x="33" y="129"/>
                    <a:pt x="33" y="129"/>
                  </a:cubicBezTo>
                  <a:cubicBezTo>
                    <a:pt x="13" y="151"/>
                    <a:pt x="13" y="151"/>
                    <a:pt x="13" y="151"/>
                  </a:cubicBezTo>
                  <a:cubicBezTo>
                    <a:pt x="13" y="165"/>
                    <a:pt x="13" y="165"/>
                    <a:pt x="13" y="165"/>
                  </a:cubicBezTo>
                  <a:cubicBezTo>
                    <a:pt x="10" y="165"/>
                    <a:pt x="10" y="165"/>
                    <a:pt x="10" y="165"/>
                  </a:cubicBezTo>
                  <a:cubicBezTo>
                    <a:pt x="5" y="165"/>
                    <a:pt x="0" y="170"/>
                    <a:pt x="0" y="176"/>
                  </a:cubicBezTo>
                  <a:cubicBezTo>
                    <a:pt x="0" y="186"/>
                    <a:pt x="0" y="186"/>
                    <a:pt x="0" y="186"/>
                  </a:cubicBezTo>
                  <a:cubicBezTo>
                    <a:pt x="0" y="192"/>
                    <a:pt x="5" y="197"/>
                    <a:pt x="10" y="197"/>
                  </a:cubicBezTo>
                  <a:cubicBezTo>
                    <a:pt x="162" y="197"/>
                    <a:pt x="162" y="197"/>
                    <a:pt x="162" y="197"/>
                  </a:cubicBezTo>
                  <a:cubicBezTo>
                    <a:pt x="167" y="197"/>
                    <a:pt x="172" y="192"/>
                    <a:pt x="172" y="186"/>
                  </a:cubicBezTo>
                  <a:cubicBezTo>
                    <a:pt x="172" y="176"/>
                    <a:pt x="172" y="176"/>
                    <a:pt x="172" y="176"/>
                  </a:cubicBezTo>
                  <a:cubicBezTo>
                    <a:pt x="172" y="170"/>
                    <a:pt x="167" y="165"/>
                    <a:pt x="162"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743" tIns="41872" rIns="83743" bIns="41872" numCol="1" anchor="t" anchorCtr="0" compatLnSpc="1">
              <a:prstTxWarp prst="textNoShape">
                <a:avLst/>
              </a:prstTxWarp>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 name="矩形 2"/>
          <p:cNvSpPr/>
          <p:nvPr/>
        </p:nvSpPr>
        <p:spPr>
          <a:xfrm>
            <a:off x="313160" y="1681980"/>
            <a:ext cx="3610768" cy="784830"/>
          </a:xfrm>
          <a:prstGeom prst="rect">
            <a:avLst/>
          </a:prstGeom>
        </p:spPr>
        <p:txBody>
          <a:bodyPr wrap="square">
            <a:spAutoFit/>
          </a:bodyPr>
          <a:lstStyle/>
          <a:p>
            <a:pPr lvl="0">
              <a:lnSpc>
                <a:spcPct val="125000"/>
              </a:lnSpc>
            </a:pPr>
            <a:r>
              <a:rPr lang="en-GB" altLang="zh-CN" b="1" dirty="0">
                <a:solidFill>
                  <a:prstClr val="black"/>
                </a:solidFill>
              </a:rPr>
              <a:t>STM32</a:t>
            </a:r>
            <a:r>
              <a:rPr lang="zh-CN" altLang="en-US" b="1" dirty="0">
                <a:solidFill>
                  <a:prstClr val="black"/>
                </a:solidFill>
              </a:rPr>
              <a:t>标准外设库函数中用来读取中断状态的库函数为：</a:t>
            </a:r>
          </a:p>
        </p:txBody>
      </p:sp>
      <p:sp>
        <p:nvSpPr>
          <p:cNvPr id="5" name="矩形 4"/>
          <p:cNvSpPr/>
          <p:nvPr/>
        </p:nvSpPr>
        <p:spPr>
          <a:xfrm>
            <a:off x="305321" y="3371096"/>
            <a:ext cx="3611552" cy="784830"/>
          </a:xfrm>
          <a:prstGeom prst="rect">
            <a:avLst/>
          </a:prstGeom>
        </p:spPr>
        <p:txBody>
          <a:bodyPr wrap="square">
            <a:spAutoFit/>
          </a:bodyPr>
          <a:lstStyle/>
          <a:p>
            <a:pPr lvl="0">
              <a:lnSpc>
                <a:spcPct val="125000"/>
              </a:lnSpc>
            </a:pPr>
            <a:r>
              <a:rPr lang="zh-CN" altLang="en-US" b="1" dirty="0">
                <a:solidFill>
                  <a:prstClr val="black"/>
                </a:solidFill>
              </a:rPr>
              <a:t>清除定时器相应中断标志位的函数为： </a:t>
            </a:r>
          </a:p>
        </p:txBody>
      </p:sp>
      <p:sp>
        <p:nvSpPr>
          <p:cNvPr id="7" name="矩形 6"/>
          <p:cNvSpPr/>
          <p:nvPr/>
        </p:nvSpPr>
        <p:spPr>
          <a:xfrm>
            <a:off x="4283968" y="1017915"/>
            <a:ext cx="4702653" cy="3785652"/>
          </a:xfrm>
          <a:prstGeom prst="rect">
            <a:avLst/>
          </a:prstGeom>
          <a:ln w="19050">
            <a:solidFill>
              <a:schemeClr val="accent2">
                <a:lumMod val="60000"/>
                <a:lumOff val="40000"/>
              </a:schemeClr>
            </a:solidFill>
            <a:prstDash val="sysDot"/>
          </a:ln>
        </p:spPr>
        <p:txBody>
          <a:bodyPr wrap="square">
            <a:spAutoFit/>
          </a:bodyPr>
          <a:lstStyle/>
          <a:p>
            <a:pPr>
              <a:lnSpc>
                <a:spcPct val="125000"/>
              </a:lnSpc>
            </a:pPr>
            <a:r>
              <a:rPr lang="zh-CN" altLang="en-US" sz="1600" b="1" dirty="0"/>
              <a:t>例如，定时器</a:t>
            </a:r>
            <a:r>
              <a:rPr lang="en-GB" altLang="zh-CN" sz="1600" b="1" dirty="0"/>
              <a:t>TIM2</a:t>
            </a:r>
            <a:r>
              <a:rPr lang="zh-CN" altLang="en-US" sz="1600" b="1" dirty="0"/>
              <a:t>的中断服务函数，代码如下：</a:t>
            </a:r>
          </a:p>
          <a:p>
            <a:pPr>
              <a:lnSpc>
                <a:spcPct val="125000"/>
              </a:lnSpc>
            </a:pPr>
            <a:r>
              <a:rPr lang="en-GB" altLang="zh-CN" sz="1600" b="1" dirty="0"/>
              <a:t>void TIM2_IRQHandler(void)</a:t>
            </a:r>
          </a:p>
          <a:p>
            <a:pPr>
              <a:lnSpc>
                <a:spcPct val="125000"/>
              </a:lnSpc>
            </a:pPr>
            <a:r>
              <a:rPr lang="en-GB" altLang="zh-CN" sz="1600" b="1" dirty="0"/>
              <a:t>{</a:t>
            </a:r>
          </a:p>
          <a:p>
            <a:pPr>
              <a:lnSpc>
                <a:spcPct val="125000"/>
              </a:lnSpc>
            </a:pPr>
            <a:r>
              <a:rPr lang="en-GB" altLang="zh-CN" sz="1600" b="1" dirty="0"/>
              <a:t>    if(</a:t>
            </a:r>
            <a:r>
              <a:rPr lang="en-GB" altLang="zh-CN" sz="1600" b="1" dirty="0" err="1"/>
              <a:t>TIM_GetITStatus</a:t>
            </a:r>
            <a:r>
              <a:rPr lang="en-GB" altLang="zh-CN" sz="1600" b="1" dirty="0"/>
              <a:t>(TIM2,TIM_IT_Update) != RESET) </a:t>
            </a:r>
            <a:r>
              <a:rPr lang="en-GB" altLang="zh-CN" sz="1600" b="1" dirty="0" smtClean="0"/>
              <a:t> </a:t>
            </a:r>
          </a:p>
          <a:p>
            <a:pPr>
              <a:lnSpc>
                <a:spcPct val="125000"/>
              </a:lnSpc>
            </a:pPr>
            <a:r>
              <a:rPr lang="en-GB" altLang="zh-CN" sz="1600" b="1" dirty="0"/>
              <a:t> </a:t>
            </a:r>
            <a:r>
              <a:rPr lang="en-GB" altLang="zh-CN" sz="1600" b="1" dirty="0" smtClean="0"/>
              <a:t>          //</a:t>
            </a:r>
            <a:r>
              <a:rPr lang="zh-CN" altLang="en-US" sz="1600" b="1" dirty="0"/>
              <a:t>检查</a:t>
            </a:r>
            <a:r>
              <a:rPr lang="en-GB" altLang="zh-CN" sz="1600" b="1" dirty="0"/>
              <a:t>TIM2</a:t>
            </a:r>
            <a:r>
              <a:rPr lang="zh-CN" altLang="en-US" sz="1600" b="1" dirty="0"/>
              <a:t>更新中断发生与否</a:t>
            </a:r>
          </a:p>
          <a:p>
            <a:pPr>
              <a:lnSpc>
                <a:spcPct val="125000"/>
              </a:lnSpc>
            </a:pPr>
            <a:r>
              <a:rPr lang="zh-CN" altLang="en-US" sz="1600" b="1" dirty="0"/>
              <a:t>    </a:t>
            </a:r>
            <a:r>
              <a:rPr lang="en-US" altLang="zh-CN" sz="1600" b="1" dirty="0" smtClean="0"/>
              <a:t>{            //</a:t>
            </a:r>
            <a:r>
              <a:rPr lang="en-GB" altLang="zh-CN" sz="1600" b="1" dirty="0"/>
              <a:t>LED</a:t>
            </a:r>
            <a:r>
              <a:rPr lang="zh-CN" altLang="en-US" sz="1600" b="1" dirty="0"/>
              <a:t>的状态翻转</a:t>
            </a:r>
          </a:p>
          <a:p>
            <a:pPr>
              <a:lnSpc>
                <a:spcPct val="125000"/>
              </a:lnSpc>
            </a:pPr>
            <a:r>
              <a:rPr lang="zh-CN" altLang="en-US" sz="1600" b="1" dirty="0"/>
              <a:t>    </a:t>
            </a:r>
            <a:r>
              <a:rPr lang="en-GB" altLang="zh-CN" sz="1600" b="1" dirty="0" err="1"/>
              <a:t>GPIO_WriteBit</a:t>
            </a:r>
            <a:r>
              <a:rPr lang="en-GB" altLang="zh-CN" sz="1600" b="1" dirty="0"/>
              <a:t>(GPIOB,GPIO_Pin_5,(</a:t>
            </a:r>
            <a:r>
              <a:rPr lang="en-GB" altLang="zh-CN" sz="1600" b="1" dirty="0" err="1"/>
              <a:t>BitAction</a:t>
            </a:r>
            <a:r>
              <a:rPr lang="en-GB" altLang="zh-CN" sz="1600" b="1" dirty="0"/>
              <a:t>)((</a:t>
            </a:r>
            <a:r>
              <a:rPr lang="en-GB" altLang="zh-CN" sz="1600" b="1" dirty="0" smtClean="0"/>
              <a:t>1- </a:t>
            </a:r>
            <a:r>
              <a:rPr lang="en-GB" altLang="zh-CN" sz="1600" b="1" dirty="0" err="1" smtClean="0"/>
              <a:t>GPIO_ReadOutputDataBit</a:t>
            </a:r>
            <a:r>
              <a:rPr lang="en-GB" altLang="zh-CN" sz="1600" b="1" dirty="0" smtClean="0"/>
              <a:t>(GPIOB,GPIO_Pin_5</a:t>
            </a:r>
            <a:r>
              <a:rPr lang="en-GB" altLang="zh-CN" sz="1600" b="1" dirty="0"/>
              <a:t>))));</a:t>
            </a:r>
          </a:p>
          <a:p>
            <a:pPr>
              <a:lnSpc>
                <a:spcPct val="125000"/>
              </a:lnSpc>
            </a:pPr>
            <a:r>
              <a:rPr lang="en-GB" altLang="zh-CN" sz="1600" b="1" dirty="0"/>
              <a:t>        </a:t>
            </a:r>
            <a:r>
              <a:rPr lang="en-GB" altLang="zh-CN" sz="1600" b="1" dirty="0" err="1"/>
              <a:t>TIM_ClearITPendingBit</a:t>
            </a:r>
            <a:r>
              <a:rPr lang="en-GB" altLang="zh-CN" sz="1600" b="1" dirty="0"/>
              <a:t>(TIM2,TIM_IT_Update); </a:t>
            </a:r>
            <a:endParaRPr lang="en-GB" altLang="zh-CN" sz="1600" b="1" dirty="0" smtClean="0"/>
          </a:p>
          <a:p>
            <a:pPr>
              <a:lnSpc>
                <a:spcPct val="125000"/>
              </a:lnSpc>
            </a:pPr>
            <a:r>
              <a:rPr lang="en-GB" altLang="zh-CN" sz="1600" b="1" dirty="0"/>
              <a:t> </a:t>
            </a:r>
            <a:r>
              <a:rPr lang="en-GB" altLang="zh-CN" sz="1600" b="1" dirty="0" smtClean="0"/>
              <a:t>              //</a:t>
            </a:r>
            <a:r>
              <a:rPr lang="zh-CN" altLang="en-US" sz="1600" b="1" dirty="0"/>
              <a:t>清除 </a:t>
            </a:r>
            <a:r>
              <a:rPr lang="en-GB" altLang="zh-CN" sz="1600" b="1" dirty="0"/>
              <a:t>TIM2 </a:t>
            </a:r>
            <a:r>
              <a:rPr lang="zh-CN" altLang="en-US" sz="1600" b="1" dirty="0"/>
              <a:t>更新中断标志</a:t>
            </a:r>
          </a:p>
          <a:p>
            <a:pPr>
              <a:lnSpc>
                <a:spcPct val="125000"/>
              </a:lnSpc>
            </a:pPr>
            <a:r>
              <a:rPr lang="zh-CN" altLang="en-US" sz="1600" b="1" dirty="0"/>
              <a:t>    </a:t>
            </a:r>
            <a:r>
              <a:rPr lang="en-US" altLang="zh-CN" sz="1600" b="1" dirty="0"/>
              <a:t>}</a:t>
            </a:r>
          </a:p>
          <a:p>
            <a:pPr>
              <a:lnSpc>
                <a:spcPct val="125000"/>
              </a:lnSpc>
            </a:pPr>
            <a:r>
              <a:rPr lang="en-US" altLang="zh-CN" sz="1600" b="1" dirty="0"/>
              <a:t>}</a:t>
            </a:r>
          </a:p>
        </p:txBody>
      </p:sp>
      <p:sp>
        <p:nvSpPr>
          <p:cNvPr id="8" name="矩形 7"/>
          <p:cNvSpPr/>
          <p:nvPr/>
        </p:nvSpPr>
        <p:spPr>
          <a:xfrm>
            <a:off x="191551" y="4119922"/>
            <a:ext cx="4034280" cy="7848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0">
              <a:lnSpc>
                <a:spcPct val="125000"/>
              </a:lnSpc>
            </a:pPr>
            <a:r>
              <a:rPr lang="en-GB" altLang="zh-CN" b="1" dirty="0">
                <a:solidFill>
                  <a:srgbClr val="4BACC6">
                    <a:lumMod val="75000"/>
                  </a:srgbClr>
                </a:solidFill>
              </a:rPr>
              <a:t>void </a:t>
            </a:r>
            <a:r>
              <a:rPr lang="en-GB" altLang="zh-CN" b="1" dirty="0" err="1" smtClean="0">
                <a:solidFill>
                  <a:srgbClr val="4BACC6">
                    <a:lumMod val="75000"/>
                  </a:srgbClr>
                </a:solidFill>
              </a:rPr>
              <a:t>TIM_ClearITPendingBit</a:t>
            </a:r>
            <a:r>
              <a:rPr lang="en-GB" altLang="zh-CN" b="1" dirty="0" smtClean="0">
                <a:solidFill>
                  <a:srgbClr val="4BACC6">
                    <a:lumMod val="75000"/>
                  </a:srgbClr>
                </a:solidFill>
              </a:rPr>
              <a:t> (</a:t>
            </a:r>
            <a:r>
              <a:rPr lang="en-GB" altLang="zh-CN" b="1" dirty="0" err="1">
                <a:solidFill>
                  <a:srgbClr val="4BACC6">
                    <a:lumMod val="75000"/>
                  </a:srgbClr>
                </a:solidFill>
              </a:rPr>
              <a:t>TIM_TypeDef</a:t>
            </a:r>
            <a:r>
              <a:rPr lang="en-GB" altLang="zh-CN" b="1" dirty="0">
                <a:solidFill>
                  <a:srgbClr val="4BACC6">
                    <a:lumMod val="75000"/>
                  </a:srgbClr>
                </a:solidFill>
              </a:rPr>
              <a:t>* </a:t>
            </a:r>
            <a:r>
              <a:rPr lang="en-GB" altLang="zh-CN" b="1" dirty="0" err="1">
                <a:solidFill>
                  <a:srgbClr val="4BACC6">
                    <a:lumMod val="75000"/>
                  </a:srgbClr>
                </a:solidFill>
              </a:rPr>
              <a:t>TIMx</a:t>
            </a:r>
            <a:r>
              <a:rPr lang="en-GB" altLang="zh-CN" b="1" dirty="0">
                <a:solidFill>
                  <a:srgbClr val="4BACC6">
                    <a:lumMod val="75000"/>
                  </a:srgbClr>
                </a:solidFill>
              </a:rPr>
              <a:t>, uint16_t TIM_IT) ;</a:t>
            </a:r>
          </a:p>
        </p:txBody>
      </p:sp>
    </p:spTree>
    <p:extLst>
      <p:ext uri="{BB962C8B-B14F-4D97-AF65-F5344CB8AC3E}">
        <p14:creationId xmlns:p14="http://schemas.microsoft.com/office/powerpoint/2010/main" xmlns="" val="30757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503"/>
            <a:ext cx="233975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2121093" cy="461665"/>
          </a:xfrm>
          <a:prstGeom prst="rect">
            <a:avLst/>
          </a:prstGeom>
        </p:spPr>
        <p:txBody>
          <a:bodyPr wrap="none">
            <a:spAutoFit/>
          </a:bodyPr>
          <a:lstStyle/>
          <a:p>
            <a:r>
              <a:rPr lang="en-US" altLang="zh-CN" sz="2400" b="1" dirty="0">
                <a:solidFill>
                  <a:schemeClr val="bg1"/>
                </a:solidFill>
              </a:rPr>
              <a:t>2.3.3 </a:t>
            </a:r>
            <a:r>
              <a:rPr lang="zh-CN" altLang="en-US" sz="2400" b="1" dirty="0">
                <a:solidFill>
                  <a:schemeClr val="bg1"/>
                </a:solidFill>
              </a:rPr>
              <a:t>存储结构</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p:cNvSpPr/>
          <p:nvPr/>
        </p:nvSpPr>
        <p:spPr>
          <a:xfrm>
            <a:off x="5220072" y="521500"/>
            <a:ext cx="3528392" cy="4247317"/>
          </a:xfrm>
          <a:prstGeom prst="rect">
            <a:avLst/>
          </a:prstGeom>
          <a:solidFill>
            <a:schemeClr val="accent5">
              <a:lumMod val="20000"/>
              <a:lumOff val="80000"/>
            </a:schemeClr>
          </a:solidFill>
        </p:spPr>
        <p:txBody>
          <a:bodyPr wrap="square">
            <a:spAutoFit/>
          </a:bodyPr>
          <a:lstStyle/>
          <a:p>
            <a:pPr marL="285750" indent="-285750">
              <a:lnSpc>
                <a:spcPct val="125000"/>
              </a:lnSpc>
              <a:buFont typeface="Wingdings" pitchFamily="2" charset="2"/>
              <a:buChar char="u"/>
            </a:pPr>
            <a:r>
              <a:rPr lang="en-US" altLang="zh-CN" b="1" dirty="0"/>
              <a:t>ARM Cortex-M3</a:t>
            </a:r>
            <a:r>
              <a:rPr lang="zh-CN" altLang="en-US" b="1" dirty="0"/>
              <a:t>系列微处理器采用存储器与</a:t>
            </a:r>
            <a:r>
              <a:rPr lang="en-US" altLang="zh-CN" b="1" dirty="0"/>
              <a:t>I/O</a:t>
            </a:r>
            <a:r>
              <a:rPr lang="zh-CN" altLang="en-US" b="1" dirty="0"/>
              <a:t>设备（外设）统一编址的方式，设置部分存储器地址范围用于外设的访问</a:t>
            </a:r>
            <a:r>
              <a:rPr lang="zh-CN" altLang="en-US" b="1" dirty="0" smtClean="0"/>
              <a:t>，将</a:t>
            </a:r>
            <a:r>
              <a:rPr lang="zh-CN" altLang="en-US" b="1" dirty="0"/>
              <a:t>这种通过存储器地址访问外设的方式，称为</a:t>
            </a:r>
            <a:r>
              <a:rPr lang="zh-CN" altLang="en-US" b="1" dirty="0">
                <a:solidFill>
                  <a:srgbClr val="C00000"/>
                </a:solidFill>
              </a:rPr>
              <a:t>存储器地址映射</a:t>
            </a:r>
            <a:r>
              <a:rPr lang="zh-CN" altLang="en-US" b="1" dirty="0" smtClean="0"/>
              <a:t>。</a:t>
            </a:r>
            <a:endParaRPr lang="en-US" altLang="zh-CN" b="1" dirty="0" smtClean="0"/>
          </a:p>
          <a:p>
            <a:pPr marL="285750" indent="-285750">
              <a:lnSpc>
                <a:spcPct val="125000"/>
              </a:lnSpc>
              <a:buFont typeface="Wingdings" pitchFamily="2" charset="2"/>
              <a:buChar char="u"/>
            </a:pPr>
            <a:r>
              <a:rPr lang="zh-CN" altLang="en-US" b="1" dirty="0" smtClean="0"/>
              <a:t>存储器</a:t>
            </a:r>
            <a:r>
              <a:rPr lang="zh-CN" altLang="en-US" b="1" dirty="0"/>
              <a:t>映射，就是将芯片中或芯片外的</a:t>
            </a:r>
            <a:r>
              <a:rPr lang="en-US" altLang="zh-CN" b="1" dirty="0"/>
              <a:t>FLASH</a:t>
            </a:r>
            <a:r>
              <a:rPr lang="zh-CN" altLang="en-US" b="1" dirty="0"/>
              <a:t>、</a:t>
            </a:r>
            <a:r>
              <a:rPr lang="en-US" altLang="zh-CN" b="1" dirty="0"/>
              <a:t>RAM</a:t>
            </a:r>
            <a:r>
              <a:rPr lang="zh-CN" altLang="en-US" b="1" dirty="0"/>
              <a:t>和外设接口等进行统一编址，用于程序存储、数据存储、寄存器和外设。</a:t>
            </a:r>
          </a:p>
        </p:txBody>
      </p:sp>
      <p:sp>
        <p:nvSpPr>
          <p:cNvPr id="17"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p:cNvGraphicFramePr>
            <a:graphicFrameLocks noChangeAspect="1"/>
          </p:cNvGraphicFramePr>
          <p:nvPr>
            <p:extLst>
              <p:ext uri="{D42A27DB-BD31-4B8C-83A1-F6EECF244321}">
                <p14:modId xmlns="" xmlns:p14="http://schemas.microsoft.com/office/powerpoint/2010/main" val="1805755903"/>
              </p:ext>
            </p:extLst>
          </p:nvPr>
        </p:nvGraphicFramePr>
        <p:xfrm>
          <a:off x="395536" y="1131590"/>
          <a:ext cx="4667250" cy="3381375"/>
        </p:xfrm>
        <a:graphic>
          <a:graphicData uri="http://schemas.openxmlformats.org/presentationml/2006/ole">
            <p:oleObj spid="_x0000_s406530" name="Visio" r:id="rId3" imgW="4636866" imgH="3361907" progId="">
              <p:embed/>
            </p:oleObj>
          </a:graphicData>
        </a:graphic>
      </p:graphicFrame>
      <p:sp>
        <p:nvSpPr>
          <p:cNvPr id="19" name="矩形 18"/>
          <p:cNvSpPr/>
          <p:nvPr/>
        </p:nvSpPr>
        <p:spPr>
          <a:xfrm>
            <a:off x="1619672" y="4587974"/>
            <a:ext cx="2358338" cy="369332"/>
          </a:xfrm>
          <a:prstGeom prst="rect">
            <a:avLst/>
          </a:prstGeom>
        </p:spPr>
        <p:txBody>
          <a:bodyPr wrap="none">
            <a:spAutoFit/>
          </a:bodyPr>
          <a:lstStyle/>
          <a:p>
            <a:r>
              <a:rPr lang="en-GB" altLang="zh-CN" b="1" dirty="0"/>
              <a:t>Cortex-M3</a:t>
            </a:r>
            <a:r>
              <a:rPr lang="zh-CN" altLang="en-US" b="1" dirty="0"/>
              <a:t>存储器映射</a:t>
            </a:r>
          </a:p>
        </p:txBody>
      </p:sp>
    </p:spTree>
    <p:extLst>
      <p:ext uri="{BB962C8B-B14F-4D97-AF65-F5344CB8AC3E}">
        <p14:creationId xmlns="" xmlns:p14="http://schemas.microsoft.com/office/powerpoint/2010/main" val="296365732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859673" y="1347614"/>
            <a:ext cx="5076564" cy="3492388"/>
          </a:xfrm>
          <a:prstGeom prst="rect">
            <a:avLst/>
          </a:prstGeom>
          <a:ln>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12" name="矩形 11"/>
          <p:cNvSpPr/>
          <p:nvPr/>
        </p:nvSpPr>
        <p:spPr>
          <a:xfrm>
            <a:off x="2" y="339503"/>
            <a:ext cx="489603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9.2.3 </a:t>
            </a:r>
            <a:r>
              <a:rPr lang="zh-CN" altLang="en-US" sz="2400" b="1" dirty="0">
                <a:solidFill>
                  <a:schemeClr val="bg1"/>
                </a:solidFill>
              </a:rPr>
              <a:t>定时器标准外设库应用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636452" y="1743658"/>
            <a:ext cx="2808312" cy="21698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利用</a:t>
            </a:r>
            <a:r>
              <a:rPr lang="zh-CN" altLang="en-US" b="1" dirty="0">
                <a:solidFill>
                  <a:prstClr val="black"/>
                </a:solidFill>
              </a:rPr>
              <a:t>通用定时器</a:t>
            </a:r>
            <a:r>
              <a:rPr lang="en-US" altLang="zh-CN" b="1" dirty="0">
                <a:solidFill>
                  <a:prstClr val="black"/>
                </a:solidFill>
              </a:rPr>
              <a:t>TIM2</a:t>
            </a:r>
            <a:r>
              <a:rPr lang="zh-CN" altLang="en-US" b="1" dirty="0">
                <a:solidFill>
                  <a:prstClr val="black"/>
                </a:solidFill>
              </a:rPr>
              <a:t>实现</a:t>
            </a:r>
            <a:r>
              <a:rPr lang="en-US" altLang="zh-CN" b="1" dirty="0">
                <a:solidFill>
                  <a:prstClr val="black"/>
                </a:solidFill>
              </a:rPr>
              <a:t>LED</a:t>
            </a:r>
            <a:r>
              <a:rPr lang="zh-CN" altLang="en-US" b="1" dirty="0">
                <a:solidFill>
                  <a:prstClr val="black"/>
                </a:solidFill>
              </a:rPr>
              <a:t>精确延时</a:t>
            </a:r>
            <a:r>
              <a:rPr lang="en-US" altLang="zh-CN" b="1" dirty="0">
                <a:solidFill>
                  <a:prstClr val="black"/>
                </a:solidFill>
              </a:rPr>
              <a:t>1s</a:t>
            </a:r>
            <a:r>
              <a:rPr lang="zh-CN" altLang="en-US" b="1" dirty="0">
                <a:solidFill>
                  <a:prstClr val="black"/>
                </a:solidFill>
              </a:rPr>
              <a:t>闪烁，硬件设计上只需要一个</a:t>
            </a:r>
            <a:r>
              <a:rPr lang="en-US" altLang="zh-CN" b="1" dirty="0">
                <a:solidFill>
                  <a:prstClr val="black"/>
                </a:solidFill>
              </a:rPr>
              <a:t>LED</a:t>
            </a:r>
            <a:r>
              <a:rPr lang="zh-CN" altLang="en-US" b="1" dirty="0">
                <a:solidFill>
                  <a:prstClr val="black"/>
                </a:solidFill>
              </a:rPr>
              <a:t>灯通过串联一个限流电阻连接到</a:t>
            </a:r>
            <a:r>
              <a:rPr lang="en-US" altLang="zh-CN" b="1" dirty="0">
                <a:solidFill>
                  <a:prstClr val="black"/>
                </a:solidFill>
              </a:rPr>
              <a:t>STM32F103</a:t>
            </a:r>
            <a:r>
              <a:rPr lang="zh-CN" altLang="en-US" b="1" dirty="0">
                <a:solidFill>
                  <a:prstClr val="black"/>
                </a:solidFill>
              </a:rPr>
              <a:t>微控制器的</a:t>
            </a:r>
            <a:r>
              <a:rPr lang="en-US" altLang="zh-CN" b="1" dirty="0">
                <a:solidFill>
                  <a:prstClr val="black"/>
                </a:solidFill>
              </a:rPr>
              <a:t>PB5</a:t>
            </a:r>
            <a:r>
              <a:rPr lang="zh-CN" altLang="en-US" b="1" dirty="0">
                <a:solidFill>
                  <a:prstClr val="black"/>
                </a:solidFill>
              </a:rPr>
              <a:t>引脚即</a:t>
            </a:r>
            <a:r>
              <a:rPr lang="zh-CN" altLang="en-US" b="1" dirty="0" smtClean="0">
                <a:solidFill>
                  <a:prstClr val="black"/>
                </a:solidFill>
              </a:rPr>
              <a:t>可。</a:t>
            </a:r>
            <a:endParaRPr lang="zh-CN" altLang="en-US" b="1" dirty="0"/>
          </a:p>
        </p:txBody>
      </p:sp>
      <p:sp>
        <p:nvSpPr>
          <p:cNvPr id="3" name="矩形 2"/>
          <p:cNvSpPr/>
          <p:nvPr/>
        </p:nvSpPr>
        <p:spPr>
          <a:xfrm>
            <a:off x="431540" y="1203598"/>
            <a:ext cx="1114408" cy="369332"/>
          </a:xfrm>
          <a:prstGeom prst="rect">
            <a:avLst/>
          </a:prstGeom>
        </p:spPr>
        <p:txBody>
          <a:bodyPr wrap="none">
            <a:spAutoFit/>
          </a:bodyPr>
          <a:lstStyle/>
          <a:p>
            <a:r>
              <a:rPr lang="zh-CN" altLang="en-US" b="1" dirty="0" smtClean="0">
                <a:solidFill>
                  <a:schemeClr val="accent5">
                    <a:lumMod val="75000"/>
                  </a:schemeClr>
                </a:solidFill>
                <a:latin typeface="黑体" pitchFamily="49" charset="-122"/>
                <a:ea typeface="黑体" pitchFamily="49" charset="-122"/>
              </a:rPr>
              <a:t>硬件设计</a:t>
            </a:r>
            <a:endParaRPr lang="zh-CN" altLang="en-US" b="1" dirty="0">
              <a:solidFill>
                <a:schemeClr val="accent5">
                  <a:lumMod val="75000"/>
                </a:schemeClr>
              </a:solidFill>
              <a:latin typeface="黑体" pitchFamily="49" charset="-122"/>
              <a:ea typeface="黑体" pitchFamily="49" charset="-122"/>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xmlns="" val="2526159416"/>
              </p:ext>
            </p:extLst>
          </p:nvPr>
        </p:nvGraphicFramePr>
        <p:xfrm>
          <a:off x="4175956" y="1493519"/>
          <a:ext cx="2016224" cy="3124353"/>
        </p:xfrm>
        <a:graphic>
          <a:graphicData uri="http://schemas.openxmlformats.org/presentationml/2006/ole">
            <p:oleObj spid="_x0000_s275458" name="Visio" r:id="rId3" imgW="1400006" imgH="2106344" progId="">
              <p:embed/>
            </p:oleObj>
          </a:graphicData>
        </a:graphic>
      </p:graphicFrame>
      <p:sp>
        <p:nvSpPr>
          <p:cNvPr id="14" name="矩形 13"/>
          <p:cNvSpPr/>
          <p:nvPr/>
        </p:nvSpPr>
        <p:spPr>
          <a:xfrm>
            <a:off x="6490750" y="1451411"/>
            <a:ext cx="2160240" cy="320857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在</a:t>
            </a:r>
            <a:r>
              <a:rPr lang="zh-CN" altLang="en-US" b="1" dirty="0">
                <a:solidFill>
                  <a:prstClr val="black"/>
                </a:solidFill>
              </a:rPr>
              <a:t>系统初始化即开启系统时钟后，要对</a:t>
            </a:r>
            <a:r>
              <a:rPr lang="en-US" altLang="zh-CN" b="1" dirty="0">
                <a:solidFill>
                  <a:prstClr val="black"/>
                </a:solidFill>
              </a:rPr>
              <a:t>LED</a:t>
            </a:r>
            <a:r>
              <a:rPr lang="zh-CN" altLang="en-US" b="1" dirty="0">
                <a:solidFill>
                  <a:prstClr val="black"/>
                </a:solidFill>
              </a:rPr>
              <a:t>灯进行初始化操作，同时还需要配置通用定时器</a:t>
            </a:r>
            <a:r>
              <a:rPr lang="en-US" altLang="zh-CN" b="1" dirty="0">
                <a:solidFill>
                  <a:prstClr val="black"/>
                </a:solidFill>
              </a:rPr>
              <a:t>TIM2</a:t>
            </a:r>
            <a:r>
              <a:rPr lang="zh-CN" altLang="en-US" b="1" dirty="0">
                <a:solidFill>
                  <a:prstClr val="black"/>
                </a:solidFill>
              </a:rPr>
              <a:t>的相关参数，配置</a:t>
            </a:r>
            <a:r>
              <a:rPr lang="en-US" altLang="zh-CN" b="1" dirty="0">
                <a:solidFill>
                  <a:prstClr val="black"/>
                </a:solidFill>
              </a:rPr>
              <a:t>NVIC</a:t>
            </a:r>
            <a:r>
              <a:rPr lang="zh-CN" altLang="en-US" b="1" dirty="0">
                <a:solidFill>
                  <a:prstClr val="black"/>
                </a:solidFill>
              </a:rPr>
              <a:t>中断，最后编写中断处理函数。</a:t>
            </a:r>
            <a:endParaRPr lang="zh-CN" altLang="en-US" b="1" dirty="0"/>
          </a:p>
        </p:txBody>
      </p:sp>
      <p:sp>
        <p:nvSpPr>
          <p:cNvPr id="15" name="矩形 14"/>
          <p:cNvSpPr/>
          <p:nvPr/>
        </p:nvSpPr>
        <p:spPr>
          <a:xfrm>
            <a:off x="3862692" y="915566"/>
            <a:ext cx="1114408" cy="369332"/>
          </a:xfrm>
          <a:prstGeom prst="rect">
            <a:avLst/>
          </a:prstGeom>
        </p:spPr>
        <p:txBody>
          <a:bodyPr wrap="none">
            <a:spAutoFit/>
          </a:bodyPr>
          <a:lstStyle/>
          <a:p>
            <a:r>
              <a:rPr lang="zh-CN" altLang="en-US" b="1" dirty="0" smtClean="0">
                <a:solidFill>
                  <a:schemeClr val="accent5">
                    <a:lumMod val="75000"/>
                  </a:schemeClr>
                </a:solidFill>
                <a:latin typeface="黑体" pitchFamily="49" charset="-122"/>
                <a:ea typeface="黑体" pitchFamily="49" charset="-122"/>
              </a:rPr>
              <a:t>软件设计</a:t>
            </a:r>
            <a:endParaRPr lang="zh-CN" altLang="en-US" b="1" dirty="0">
              <a:solidFill>
                <a:schemeClr val="accent5">
                  <a:lumMod val="75000"/>
                </a:schemeClr>
              </a:solidFill>
              <a:latin typeface="黑体" pitchFamily="49" charset="-122"/>
              <a:ea typeface="黑体" pitchFamily="49" charset="-122"/>
            </a:endParaRPr>
          </a:p>
        </p:txBody>
      </p:sp>
    </p:spTree>
    <p:extLst>
      <p:ext uri="{BB962C8B-B14F-4D97-AF65-F5344CB8AC3E}">
        <p14:creationId xmlns:p14="http://schemas.microsoft.com/office/powerpoint/2010/main" xmlns="" val="422896278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82402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9.2.3 </a:t>
            </a:r>
            <a:r>
              <a:rPr lang="zh-CN" altLang="en-US" sz="2400" b="1" dirty="0">
                <a:solidFill>
                  <a:schemeClr val="bg1"/>
                </a:solidFill>
              </a:rPr>
              <a:t>定时器标准外设库应用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图示 15"/>
          <p:cNvGraphicFramePr/>
          <p:nvPr>
            <p:extLst>
              <p:ext uri="{D42A27DB-BD31-4B8C-83A1-F6EECF244321}">
                <p14:modId xmlns:p14="http://schemas.microsoft.com/office/powerpoint/2010/main" xmlns="" val="780337300"/>
              </p:ext>
            </p:extLst>
          </p:nvPr>
        </p:nvGraphicFramePr>
        <p:xfrm>
          <a:off x="899592" y="1345873"/>
          <a:ext cx="7668852" cy="3089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组合 1"/>
          <p:cNvGrpSpPr>
            <a:grpSpLocks noChangeAspect="1"/>
          </p:cNvGrpSpPr>
          <p:nvPr/>
        </p:nvGrpSpPr>
        <p:grpSpPr>
          <a:xfrm>
            <a:off x="395536" y="3507854"/>
            <a:ext cx="5292307" cy="677845"/>
            <a:chOff x="-979410" y="1227641"/>
            <a:chExt cx="16937711" cy="2169401"/>
          </a:xfrm>
        </p:grpSpPr>
        <p:sp>
          <p:nvSpPr>
            <p:cNvPr id="37" name="任意多边形 36"/>
            <p:cNvSpPr/>
            <p:nvPr/>
          </p:nvSpPr>
          <p:spPr>
            <a:xfrm>
              <a:off x="-755895" y="1227641"/>
              <a:ext cx="16714196" cy="2035015"/>
            </a:xfrm>
            <a:custGeom>
              <a:avLst/>
              <a:gdLst>
                <a:gd name="connsiteX0" fmla="*/ 0 w 9575800"/>
                <a:gd name="connsiteY0" fmla="*/ 144875 h 764207"/>
                <a:gd name="connsiteX1" fmla="*/ 1642534 w 9575800"/>
                <a:gd name="connsiteY1" fmla="*/ 762942 h 764207"/>
                <a:gd name="connsiteX2" fmla="*/ 3242734 w 9575800"/>
                <a:gd name="connsiteY2" fmla="*/ 942 h 764207"/>
                <a:gd name="connsiteX3" fmla="*/ 5003800 w 9575800"/>
                <a:gd name="connsiteY3" fmla="*/ 593608 h 764207"/>
                <a:gd name="connsiteX4" fmla="*/ 6629400 w 9575800"/>
                <a:gd name="connsiteY4" fmla="*/ 34808 h 764207"/>
                <a:gd name="connsiteX5" fmla="*/ 8111067 w 9575800"/>
                <a:gd name="connsiteY5" fmla="*/ 627475 h 764207"/>
                <a:gd name="connsiteX6" fmla="*/ 9575800 w 9575800"/>
                <a:gd name="connsiteY6" fmla="*/ 34808 h 764207"/>
                <a:gd name="connsiteX7" fmla="*/ 9575800 w 9575800"/>
                <a:gd name="connsiteY7" fmla="*/ 34808 h 764207"/>
                <a:gd name="connsiteX0" fmla="*/ 0 w 9575800"/>
                <a:gd name="connsiteY0" fmla="*/ 144875 h 763062"/>
                <a:gd name="connsiteX1" fmla="*/ 1642534 w 9575800"/>
                <a:gd name="connsiteY1" fmla="*/ 762942 h 763062"/>
                <a:gd name="connsiteX2" fmla="*/ 3242734 w 9575800"/>
                <a:gd name="connsiteY2" fmla="*/ 942 h 763062"/>
                <a:gd name="connsiteX3" fmla="*/ 5003800 w 9575800"/>
                <a:gd name="connsiteY3" fmla="*/ 593608 h 763062"/>
                <a:gd name="connsiteX4" fmla="*/ 6629400 w 9575800"/>
                <a:gd name="connsiteY4" fmla="*/ 34808 h 763062"/>
                <a:gd name="connsiteX5" fmla="*/ 8111067 w 9575800"/>
                <a:gd name="connsiteY5" fmla="*/ 627475 h 763062"/>
                <a:gd name="connsiteX6" fmla="*/ 9575800 w 9575800"/>
                <a:gd name="connsiteY6" fmla="*/ 34808 h 763062"/>
                <a:gd name="connsiteX7" fmla="*/ 9575800 w 9575800"/>
                <a:gd name="connsiteY7" fmla="*/ 34808 h 763062"/>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11067 w 9575800"/>
                <a:gd name="connsiteY5" fmla="*/ 626608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5532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3340"/>
                <a:gd name="connsiteX1" fmla="*/ 1642534 w 9575800"/>
                <a:gd name="connsiteY1" fmla="*/ 762075 h 763340"/>
                <a:gd name="connsiteX2" fmla="*/ 3285067 w 9575800"/>
                <a:gd name="connsiteY2" fmla="*/ 75 h 763340"/>
                <a:gd name="connsiteX3" fmla="*/ 4995333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8 h 763340"/>
                <a:gd name="connsiteX1" fmla="*/ 1642534 w 9575800"/>
                <a:gd name="connsiteY1" fmla="*/ 762075 h 763340"/>
                <a:gd name="connsiteX2" fmla="*/ 3285067 w 9575800"/>
                <a:gd name="connsiteY2" fmla="*/ 75 h 763340"/>
                <a:gd name="connsiteX3" fmla="*/ 4910667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7 h 763339"/>
                <a:gd name="connsiteX1" fmla="*/ 1642534 w 9575800"/>
                <a:gd name="connsiteY1" fmla="*/ 762074 h 763339"/>
                <a:gd name="connsiteX2" fmla="*/ 3285067 w 9575800"/>
                <a:gd name="connsiteY2" fmla="*/ 74 h 763339"/>
                <a:gd name="connsiteX3" fmla="*/ 4910667 w 9575800"/>
                <a:gd name="connsiteY3" fmla="*/ 711274 h 763339"/>
                <a:gd name="connsiteX4" fmla="*/ 6553200 w 9575800"/>
                <a:gd name="connsiteY4" fmla="*/ 33940 h 763339"/>
                <a:gd name="connsiteX5" fmla="*/ 8246534 w 9575800"/>
                <a:gd name="connsiteY5" fmla="*/ 728206 h 763339"/>
                <a:gd name="connsiteX6" fmla="*/ 9575800 w 9575800"/>
                <a:gd name="connsiteY6" fmla="*/ 33940 h 763339"/>
                <a:gd name="connsiteX7" fmla="*/ 9575800 w 9575800"/>
                <a:gd name="connsiteY7" fmla="*/ 33940 h 763339"/>
                <a:gd name="connsiteX0" fmla="*/ 0 w 10337800"/>
                <a:gd name="connsiteY0" fmla="*/ 186797 h 806129"/>
                <a:gd name="connsiteX1" fmla="*/ 1642534 w 10337800"/>
                <a:gd name="connsiteY1" fmla="*/ 804864 h 806129"/>
                <a:gd name="connsiteX2" fmla="*/ 3285067 w 10337800"/>
                <a:gd name="connsiteY2" fmla="*/ 42864 h 806129"/>
                <a:gd name="connsiteX3" fmla="*/ 4910667 w 10337800"/>
                <a:gd name="connsiteY3" fmla="*/ 754064 h 806129"/>
                <a:gd name="connsiteX4" fmla="*/ 6553200 w 10337800"/>
                <a:gd name="connsiteY4" fmla="*/ 76730 h 806129"/>
                <a:gd name="connsiteX5" fmla="*/ 8246534 w 10337800"/>
                <a:gd name="connsiteY5" fmla="*/ 770996 h 806129"/>
                <a:gd name="connsiteX6" fmla="*/ 9575800 w 10337800"/>
                <a:gd name="connsiteY6" fmla="*/ 76730 h 806129"/>
                <a:gd name="connsiteX7" fmla="*/ 10337800 w 10337800"/>
                <a:gd name="connsiteY7" fmla="*/ 530 h 806129"/>
                <a:gd name="connsiteX0" fmla="*/ 0 w 10556875"/>
                <a:gd name="connsiteY0" fmla="*/ 181741 h 801073"/>
                <a:gd name="connsiteX1" fmla="*/ 1642534 w 10556875"/>
                <a:gd name="connsiteY1" fmla="*/ 799808 h 801073"/>
                <a:gd name="connsiteX2" fmla="*/ 3285067 w 10556875"/>
                <a:gd name="connsiteY2" fmla="*/ 37808 h 801073"/>
                <a:gd name="connsiteX3" fmla="*/ 4910667 w 10556875"/>
                <a:gd name="connsiteY3" fmla="*/ 749008 h 801073"/>
                <a:gd name="connsiteX4" fmla="*/ 6553200 w 10556875"/>
                <a:gd name="connsiteY4" fmla="*/ 71674 h 801073"/>
                <a:gd name="connsiteX5" fmla="*/ 8246534 w 10556875"/>
                <a:gd name="connsiteY5" fmla="*/ 765940 h 801073"/>
                <a:gd name="connsiteX6" fmla="*/ 9575800 w 10556875"/>
                <a:gd name="connsiteY6" fmla="*/ 71674 h 801073"/>
                <a:gd name="connsiteX7" fmla="*/ 10556875 w 10556875"/>
                <a:gd name="connsiteY7" fmla="*/ 4999 h 801073"/>
                <a:gd name="connsiteX0" fmla="*/ 0 w 10556875"/>
                <a:gd name="connsiteY0" fmla="*/ 224093 h 843425"/>
                <a:gd name="connsiteX1" fmla="*/ 1642534 w 10556875"/>
                <a:gd name="connsiteY1" fmla="*/ 842160 h 843425"/>
                <a:gd name="connsiteX2" fmla="*/ 3285067 w 10556875"/>
                <a:gd name="connsiteY2" fmla="*/ 80160 h 843425"/>
                <a:gd name="connsiteX3" fmla="*/ 4910667 w 10556875"/>
                <a:gd name="connsiteY3" fmla="*/ 791360 h 843425"/>
                <a:gd name="connsiteX4" fmla="*/ 6553200 w 10556875"/>
                <a:gd name="connsiteY4" fmla="*/ 114026 h 843425"/>
                <a:gd name="connsiteX5" fmla="*/ 8246534 w 10556875"/>
                <a:gd name="connsiteY5" fmla="*/ 808292 h 843425"/>
                <a:gd name="connsiteX6" fmla="*/ 9575800 w 10556875"/>
                <a:gd name="connsiteY6" fmla="*/ 114026 h 843425"/>
                <a:gd name="connsiteX7" fmla="*/ 10556875 w 10556875"/>
                <a:gd name="connsiteY7" fmla="*/ 47351 h 843425"/>
                <a:gd name="connsiteX0" fmla="*/ 0 w 10556875"/>
                <a:gd name="connsiteY0" fmla="*/ 226862 h 846194"/>
                <a:gd name="connsiteX1" fmla="*/ 1642534 w 10556875"/>
                <a:gd name="connsiteY1" fmla="*/ 844929 h 846194"/>
                <a:gd name="connsiteX2" fmla="*/ 3285067 w 10556875"/>
                <a:gd name="connsiteY2" fmla="*/ 82929 h 846194"/>
                <a:gd name="connsiteX3" fmla="*/ 4910667 w 10556875"/>
                <a:gd name="connsiteY3" fmla="*/ 794129 h 846194"/>
                <a:gd name="connsiteX4" fmla="*/ 6553200 w 10556875"/>
                <a:gd name="connsiteY4" fmla="*/ 116795 h 846194"/>
                <a:gd name="connsiteX5" fmla="*/ 8246534 w 10556875"/>
                <a:gd name="connsiteY5" fmla="*/ 811061 h 846194"/>
                <a:gd name="connsiteX6" fmla="*/ 9575800 w 10556875"/>
                <a:gd name="connsiteY6" fmla="*/ 116795 h 846194"/>
                <a:gd name="connsiteX7" fmla="*/ 10556875 w 10556875"/>
                <a:gd name="connsiteY7" fmla="*/ 50120 h 846194"/>
                <a:gd name="connsiteX0" fmla="*/ 0 w 10947400"/>
                <a:gd name="connsiteY0" fmla="*/ 0 h 952369"/>
                <a:gd name="connsiteX1" fmla="*/ 2033059 w 10947400"/>
                <a:gd name="connsiteY1" fmla="*/ 951442 h 952369"/>
                <a:gd name="connsiteX2" fmla="*/ 3675592 w 10947400"/>
                <a:gd name="connsiteY2" fmla="*/ 189442 h 952369"/>
                <a:gd name="connsiteX3" fmla="*/ 5301192 w 10947400"/>
                <a:gd name="connsiteY3" fmla="*/ 900642 h 952369"/>
                <a:gd name="connsiteX4" fmla="*/ 6943725 w 10947400"/>
                <a:gd name="connsiteY4" fmla="*/ 223308 h 952369"/>
                <a:gd name="connsiteX5" fmla="*/ 8637059 w 10947400"/>
                <a:gd name="connsiteY5" fmla="*/ 917574 h 952369"/>
                <a:gd name="connsiteX6" fmla="*/ 9966325 w 10947400"/>
                <a:gd name="connsiteY6" fmla="*/ 223308 h 952369"/>
                <a:gd name="connsiteX7" fmla="*/ 10947400 w 10947400"/>
                <a:gd name="connsiteY7" fmla="*/ 156633 h 952369"/>
                <a:gd name="connsiteX0" fmla="*/ 0 w 10947400"/>
                <a:gd name="connsiteY0" fmla="*/ 0 h 952369"/>
                <a:gd name="connsiteX1" fmla="*/ 2033059 w 10947400"/>
                <a:gd name="connsiteY1" fmla="*/ 951442 h 952369"/>
                <a:gd name="connsiteX2" fmla="*/ 3675592 w 10947400"/>
                <a:gd name="connsiteY2" fmla="*/ 189442 h 952369"/>
                <a:gd name="connsiteX3" fmla="*/ 5301192 w 10947400"/>
                <a:gd name="connsiteY3" fmla="*/ 900642 h 952369"/>
                <a:gd name="connsiteX4" fmla="*/ 6943725 w 10947400"/>
                <a:gd name="connsiteY4" fmla="*/ 223308 h 952369"/>
                <a:gd name="connsiteX5" fmla="*/ 8637059 w 10947400"/>
                <a:gd name="connsiteY5" fmla="*/ 917574 h 952369"/>
                <a:gd name="connsiteX6" fmla="*/ 9966325 w 10947400"/>
                <a:gd name="connsiteY6" fmla="*/ 223308 h 952369"/>
                <a:gd name="connsiteX7" fmla="*/ 10947400 w 10947400"/>
                <a:gd name="connsiteY7" fmla="*/ 156633 h 952369"/>
                <a:gd name="connsiteX0" fmla="*/ 0 w 10833100"/>
                <a:gd name="connsiteY0" fmla="*/ 0 h 952369"/>
                <a:gd name="connsiteX1" fmla="*/ 1918759 w 10833100"/>
                <a:gd name="connsiteY1" fmla="*/ 951442 h 952369"/>
                <a:gd name="connsiteX2" fmla="*/ 3561292 w 10833100"/>
                <a:gd name="connsiteY2" fmla="*/ 189442 h 952369"/>
                <a:gd name="connsiteX3" fmla="*/ 5186892 w 10833100"/>
                <a:gd name="connsiteY3" fmla="*/ 900642 h 952369"/>
                <a:gd name="connsiteX4" fmla="*/ 6829425 w 10833100"/>
                <a:gd name="connsiteY4" fmla="*/ 223308 h 952369"/>
                <a:gd name="connsiteX5" fmla="*/ 8522759 w 10833100"/>
                <a:gd name="connsiteY5" fmla="*/ 917574 h 952369"/>
                <a:gd name="connsiteX6" fmla="*/ 9852025 w 10833100"/>
                <a:gd name="connsiteY6" fmla="*/ 223308 h 952369"/>
                <a:gd name="connsiteX7" fmla="*/ 10833100 w 10833100"/>
                <a:gd name="connsiteY7" fmla="*/ 156633 h 952369"/>
                <a:gd name="connsiteX0" fmla="*/ 0 w 10833100"/>
                <a:gd name="connsiteY0" fmla="*/ 0 h 952369"/>
                <a:gd name="connsiteX1" fmla="*/ 1918759 w 10833100"/>
                <a:gd name="connsiteY1" fmla="*/ 951442 h 952369"/>
                <a:gd name="connsiteX2" fmla="*/ 3561292 w 10833100"/>
                <a:gd name="connsiteY2" fmla="*/ 189442 h 952369"/>
                <a:gd name="connsiteX3" fmla="*/ 5186892 w 10833100"/>
                <a:gd name="connsiteY3" fmla="*/ 900642 h 952369"/>
                <a:gd name="connsiteX4" fmla="*/ 6829425 w 10833100"/>
                <a:gd name="connsiteY4" fmla="*/ 223308 h 952369"/>
                <a:gd name="connsiteX5" fmla="*/ 8522759 w 10833100"/>
                <a:gd name="connsiteY5" fmla="*/ 917574 h 952369"/>
                <a:gd name="connsiteX6" fmla="*/ 9852025 w 10833100"/>
                <a:gd name="connsiteY6" fmla="*/ 223308 h 952369"/>
                <a:gd name="connsiteX7" fmla="*/ 10833100 w 10833100"/>
                <a:gd name="connsiteY7" fmla="*/ 156633 h 952369"/>
                <a:gd name="connsiteX0" fmla="*/ 0 w 10899775"/>
                <a:gd name="connsiteY0" fmla="*/ 0 h 1077698"/>
                <a:gd name="connsiteX1" fmla="*/ 1985434 w 10899775"/>
                <a:gd name="connsiteY1" fmla="*/ 1075267 h 1077698"/>
                <a:gd name="connsiteX2" fmla="*/ 3627967 w 10899775"/>
                <a:gd name="connsiteY2" fmla="*/ 313267 h 1077698"/>
                <a:gd name="connsiteX3" fmla="*/ 5253567 w 10899775"/>
                <a:gd name="connsiteY3" fmla="*/ 1024467 h 1077698"/>
                <a:gd name="connsiteX4" fmla="*/ 6896100 w 10899775"/>
                <a:gd name="connsiteY4" fmla="*/ 347133 h 1077698"/>
                <a:gd name="connsiteX5" fmla="*/ 8589434 w 10899775"/>
                <a:gd name="connsiteY5" fmla="*/ 1041399 h 1077698"/>
                <a:gd name="connsiteX6" fmla="*/ 9918700 w 10899775"/>
                <a:gd name="connsiteY6" fmla="*/ 347133 h 1077698"/>
                <a:gd name="connsiteX7" fmla="*/ 10899775 w 10899775"/>
                <a:gd name="connsiteY7" fmla="*/ 280458 h 1077698"/>
                <a:gd name="connsiteX0" fmla="*/ 0 w 10899775"/>
                <a:gd name="connsiteY0" fmla="*/ 0 h 1077698"/>
                <a:gd name="connsiteX1" fmla="*/ 1985434 w 10899775"/>
                <a:gd name="connsiteY1" fmla="*/ 1075267 h 1077698"/>
                <a:gd name="connsiteX2" fmla="*/ 3627967 w 10899775"/>
                <a:gd name="connsiteY2" fmla="*/ 313267 h 1077698"/>
                <a:gd name="connsiteX3" fmla="*/ 5253567 w 10899775"/>
                <a:gd name="connsiteY3" fmla="*/ 1024467 h 1077698"/>
                <a:gd name="connsiteX4" fmla="*/ 6896100 w 10899775"/>
                <a:gd name="connsiteY4" fmla="*/ 347133 h 1077698"/>
                <a:gd name="connsiteX5" fmla="*/ 8589434 w 10899775"/>
                <a:gd name="connsiteY5" fmla="*/ 1041399 h 1077698"/>
                <a:gd name="connsiteX6" fmla="*/ 9918700 w 10899775"/>
                <a:gd name="connsiteY6" fmla="*/ 347133 h 1077698"/>
                <a:gd name="connsiteX7" fmla="*/ 10899775 w 10899775"/>
                <a:gd name="connsiteY7" fmla="*/ 280458 h 1077698"/>
                <a:gd name="connsiteX0" fmla="*/ 0 w 10899775"/>
                <a:gd name="connsiteY0" fmla="*/ 0 h 1075459"/>
                <a:gd name="connsiteX1" fmla="*/ 1985434 w 10899775"/>
                <a:gd name="connsiteY1" fmla="*/ 1075267 h 1075459"/>
                <a:gd name="connsiteX2" fmla="*/ 3627967 w 10899775"/>
                <a:gd name="connsiteY2" fmla="*/ 313267 h 1075459"/>
                <a:gd name="connsiteX3" fmla="*/ 5253567 w 10899775"/>
                <a:gd name="connsiteY3" fmla="*/ 1024467 h 1075459"/>
                <a:gd name="connsiteX4" fmla="*/ 6896100 w 10899775"/>
                <a:gd name="connsiteY4" fmla="*/ 347133 h 1075459"/>
                <a:gd name="connsiteX5" fmla="*/ 8589434 w 10899775"/>
                <a:gd name="connsiteY5" fmla="*/ 1041399 h 1075459"/>
                <a:gd name="connsiteX6" fmla="*/ 9918700 w 10899775"/>
                <a:gd name="connsiteY6" fmla="*/ 347133 h 1075459"/>
                <a:gd name="connsiteX7" fmla="*/ 10899775 w 10899775"/>
                <a:gd name="connsiteY7" fmla="*/ 280458 h 1075459"/>
                <a:gd name="connsiteX0" fmla="*/ 0 w 10899775"/>
                <a:gd name="connsiteY0" fmla="*/ 0 h 1065936"/>
                <a:gd name="connsiteX1" fmla="*/ 2099734 w 10899775"/>
                <a:gd name="connsiteY1" fmla="*/ 1065742 h 1065936"/>
                <a:gd name="connsiteX2" fmla="*/ 3627967 w 10899775"/>
                <a:gd name="connsiteY2" fmla="*/ 313267 h 1065936"/>
                <a:gd name="connsiteX3" fmla="*/ 5253567 w 10899775"/>
                <a:gd name="connsiteY3" fmla="*/ 1024467 h 1065936"/>
                <a:gd name="connsiteX4" fmla="*/ 6896100 w 10899775"/>
                <a:gd name="connsiteY4" fmla="*/ 347133 h 1065936"/>
                <a:gd name="connsiteX5" fmla="*/ 8589434 w 10899775"/>
                <a:gd name="connsiteY5" fmla="*/ 1041399 h 1065936"/>
                <a:gd name="connsiteX6" fmla="*/ 9918700 w 10899775"/>
                <a:gd name="connsiteY6" fmla="*/ 347133 h 1065936"/>
                <a:gd name="connsiteX7" fmla="*/ 10899775 w 10899775"/>
                <a:gd name="connsiteY7" fmla="*/ 280458 h 1065936"/>
                <a:gd name="connsiteX0" fmla="*/ 0 w 10899775"/>
                <a:gd name="connsiteY0" fmla="*/ 0 h 1065936"/>
                <a:gd name="connsiteX1" fmla="*/ 2099734 w 10899775"/>
                <a:gd name="connsiteY1" fmla="*/ 1065742 h 1065936"/>
                <a:gd name="connsiteX2" fmla="*/ 3627967 w 10899775"/>
                <a:gd name="connsiteY2" fmla="*/ 313267 h 1065936"/>
                <a:gd name="connsiteX3" fmla="*/ 5253567 w 10899775"/>
                <a:gd name="connsiteY3" fmla="*/ 1024467 h 1065936"/>
                <a:gd name="connsiteX4" fmla="*/ 6896100 w 10899775"/>
                <a:gd name="connsiteY4" fmla="*/ 347133 h 1065936"/>
                <a:gd name="connsiteX5" fmla="*/ 8589434 w 10899775"/>
                <a:gd name="connsiteY5" fmla="*/ 1041399 h 1065936"/>
                <a:gd name="connsiteX6" fmla="*/ 9918700 w 10899775"/>
                <a:gd name="connsiteY6" fmla="*/ 347133 h 1065936"/>
                <a:gd name="connsiteX7" fmla="*/ 10899775 w 10899775"/>
                <a:gd name="connsiteY7" fmla="*/ 280458 h 1065936"/>
                <a:gd name="connsiteX0" fmla="*/ 0 w 10899775"/>
                <a:gd name="connsiteY0" fmla="*/ 0 h 1065936"/>
                <a:gd name="connsiteX1" fmla="*/ 2099734 w 10899775"/>
                <a:gd name="connsiteY1" fmla="*/ 1065742 h 1065936"/>
                <a:gd name="connsiteX2" fmla="*/ 3627967 w 10899775"/>
                <a:gd name="connsiteY2" fmla="*/ 313267 h 1065936"/>
                <a:gd name="connsiteX3" fmla="*/ 5253567 w 10899775"/>
                <a:gd name="connsiteY3" fmla="*/ 1024467 h 1065936"/>
                <a:gd name="connsiteX4" fmla="*/ 6896100 w 10899775"/>
                <a:gd name="connsiteY4" fmla="*/ 347133 h 1065936"/>
                <a:gd name="connsiteX5" fmla="*/ 8507932 w 10899775"/>
                <a:gd name="connsiteY5" fmla="*/ 1041399 h 1065936"/>
                <a:gd name="connsiteX6" fmla="*/ 9918700 w 10899775"/>
                <a:gd name="connsiteY6" fmla="*/ 347133 h 1065936"/>
                <a:gd name="connsiteX7" fmla="*/ 10899775 w 10899775"/>
                <a:gd name="connsiteY7" fmla="*/ 280458 h 1065936"/>
                <a:gd name="connsiteX0" fmla="*/ 0 w 10899775"/>
                <a:gd name="connsiteY0" fmla="*/ 0 h 1071785"/>
                <a:gd name="connsiteX1" fmla="*/ 2099734 w 10899775"/>
                <a:gd name="connsiteY1" fmla="*/ 1065742 h 1071785"/>
                <a:gd name="connsiteX2" fmla="*/ 3627967 w 10899775"/>
                <a:gd name="connsiteY2" fmla="*/ 313267 h 1071785"/>
                <a:gd name="connsiteX3" fmla="*/ 5253567 w 10899775"/>
                <a:gd name="connsiteY3" fmla="*/ 1024467 h 1071785"/>
                <a:gd name="connsiteX4" fmla="*/ 6896100 w 10899775"/>
                <a:gd name="connsiteY4" fmla="*/ 347133 h 1071785"/>
                <a:gd name="connsiteX5" fmla="*/ 8507932 w 10899775"/>
                <a:gd name="connsiteY5" fmla="*/ 1041399 h 1071785"/>
                <a:gd name="connsiteX6" fmla="*/ 9918700 w 10899775"/>
                <a:gd name="connsiteY6" fmla="*/ 347133 h 1071785"/>
                <a:gd name="connsiteX7" fmla="*/ 10899775 w 10899775"/>
                <a:gd name="connsiteY7" fmla="*/ 280458 h 107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9775" h="1071785">
                  <a:moveTo>
                    <a:pt x="0" y="0"/>
                  </a:moveTo>
                  <a:cubicBezTo>
                    <a:pt x="808214" y="721078"/>
                    <a:pt x="1427333" y="1126857"/>
                    <a:pt x="2099734" y="1065742"/>
                  </a:cubicBezTo>
                  <a:cubicBezTo>
                    <a:pt x="2772135" y="1004627"/>
                    <a:pt x="3102328" y="320146"/>
                    <a:pt x="3627967" y="313267"/>
                  </a:cubicBezTo>
                  <a:cubicBezTo>
                    <a:pt x="4153606" y="306388"/>
                    <a:pt x="4556478" y="1027289"/>
                    <a:pt x="5253567" y="1024467"/>
                  </a:cubicBezTo>
                  <a:cubicBezTo>
                    <a:pt x="5950656" y="1021645"/>
                    <a:pt x="6353706" y="344311"/>
                    <a:pt x="6896100" y="347133"/>
                  </a:cubicBezTo>
                  <a:cubicBezTo>
                    <a:pt x="7438494" y="349955"/>
                    <a:pt x="8004165" y="1041399"/>
                    <a:pt x="8507932" y="1041399"/>
                  </a:cubicBezTo>
                  <a:cubicBezTo>
                    <a:pt x="9011699" y="1041399"/>
                    <a:pt x="9520060" y="473956"/>
                    <a:pt x="9918700" y="347133"/>
                  </a:cubicBezTo>
                  <a:cubicBezTo>
                    <a:pt x="10317340" y="220310"/>
                    <a:pt x="10636250" y="201083"/>
                    <a:pt x="10899775" y="280458"/>
                  </a:cubicBezTo>
                </a:path>
              </a:pathLst>
            </a:cu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79410" y="1517948"/>
              <a:ext cx="14683955" cy="1449363"/>
            </a:xfrm>
            <a:custGeom>
              <a:avLst/>
              <a:gdLst>
                <a:gd name="connsiteX0" fmla="*/ 0 w 9575800"/>
                <a:gd name="connsiteY0" fmla="*/ 144875 h 764207"/>
                <a:gd name="connsiteX1" fmla="*/ 1642534 w 9575800"/>
                <a:gd name="connsiteY1" fmla="*/ 762942 h 764207"/>
                <a:gd name="connsiteX2" fmla="*/ 3242734 w 9575800"/>
                <a:gd name="connsiteY2" fmla="*/ 942 h 764207"/>
                <a:gd name="connsiteX3" fmla="*/ 5003800 w 9575800"/>
                <a:gd name="connsiteY3" fmla="*/ 593608 h 764207"/>
                <a:gd name="connsiteX4" fmla="*/ 6629400 w 9575800"/>
                <a:gd name="connsiteY4" fmla="*/ 34808 h 764207"/>
                <a:gd name="connsiteX5" fmla="*/ 8111067 w 9575800"/>
                <a:gd name="connsiteY5" fmla="*/ 627475 h 764207"/>
                <a:gd name="connsiteX6" fmla="*/ 9575800 w 9575800"/>
                <a:gd name="connsiteY6" fmla="*/ 34808 h 764207"/>
                <a:gd name="connsiteX7" fmla="*/ 9575800 w 9575800"/>
                <a:gd name="connsiteY7" fmla="*/ 34808 h 764207"/>
                <a:gd name="connsiteX0" fmla="*/ 0 w 9575800"/>
                <a:gd name="connsiteY0" fmla="*/ 144875 h 763062"/>
                <a:gd name="connsiteX1" fmla="*/ 1642534 w 9575800"/>
                <a:gd name="connsiteY1" fmla="*/ 762942 h 763062"/>
                <a:gd name="connsiteX2" fmla="*/ 3242734 w 9575800"/>
                <a:gd name="connsiteY2" fmla="*/ 942 h 763062"/>
                <a:gd name="connsiteX3" fmla="*/ 5003800 w 9575800"/>
                <a:gd name="connsiteY3" fmla="*/ 593608 h 763062"/>
                <a:gd name="connsiteX4" fmla="*/ 6629400 w 9575800"/>
                <a:gd name="connsiteY4" fmla="*/ 34808 h 763062"/>
                <a:gd name="connsiteX5" fmla="*/ 8111067 w 9575800"/>
                <a:gd name="connsiteY5" fmla="*/ 627475 h 763062"/>
                <a:gd name="connsiteX6" fmla="*/ 9575800 w 9575800"/>
                <a:gd name="connsiteY6" fmla="*/ 34808 h 763062"/>
                <a:gd name="connsiteX7" fmla="*/ 9575800 w 9575800"/>
                <a:gd name="connsiteY7" fmla="*/ 34808 h 763062"/>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11067 w 9575800"/>
                <a:gd name="connsiteY5" fmla="*/ 626608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5532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3340"/>
                <a:gd name="connsiteX1" fmla="*/ 1642534 w 9575800"/>
                <a:gd name="connsiteY1" fmla="*/ 762075 h 763340"/>
                <a:gd name="connsiteX2" fmla="*/ 3285067 w 9575800"/>
                <a:gd name="connsiteY2" fmla="*/ 75 h 763340"/>
                <a:gd name="connsiteX3" fmla="*/ 4995333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8 h 763340"/>
                <a:gd name="connsiteX1" fmla="*/ 1642534 w 9575800"/>
                <a:gd name="connsiteY1" fmla="*/ 762075 h 763340"/>
                <a:gd name="connsiteX2" fmla="*/ 3285067 w 9575800"/>
                <a:gd name="connsiteY2" fmla="*/ 75 h 763340"/>
                <a:gd name="connsiteX3" fmla="*/ 4910667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7 h 763339"/>
                <a:gd name="connsiteX1" fmla="*/ 1642534 w 9575800"/>
                <a:gd name="connsiteY1" fmla="*/ 762074 h 763339"/>
                <a:gd name="connsiteX2" fmla="*/ 3285067 w 9575800"/>
                <a:gd name="connsiteY2" fmla="*/ 74 h 763339"/>
                <a:gd name="connsiteX3" fmla="*/ 4910667 w 9575800"/>
                <a:gd name="connsiteY3" fmla="*/ 711274 h 763339"/>
                <a:gd name="connsiteX4" fmla="*/ 6553200 w 9575800"/>
                <a:gd name="connsiteY4" fmla="*/ 33940 h 763339"/>
                <a:gd name="connsiteX5" fmla="*/ 8246534 w 9575800"/>
                <a:gd name="connsiteY5" fmla="*/ 728206 h 763339"/>
                <a:gd name="connsiteX6" fmla="*/ 9575800 w 9575800"/>
                <a:gd name="connsiteY6" fmla="*/ 33940 h 763339"/>
                <a:gd name="connsiteX7" fmla="*/ 9575800 w 9575800"/>
                <a:gd name="connsiteY7" fmla="*/ 33940 h 76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5800" h="763339">
                  <a:moveTo>
                    <a:pt x="0" y="144007"/>
                  </a:moveTo>
                  <a:cubicBezTo>
                    <a:pt x="551039" y="465035"/>
                    <a:pt x="1095023" y="786063"/>
                    <a:pt x="1642534" y="762074"/>
                  </a:cubicBezTo>
                  <a:cubicBezTo>
                    <a:pt x="2190045" y="738085"/>
                    <a:pt x="2740378" y="8541"/>
                    <a:pt x="3285067" y="74"/>
                  </a:cubicBezTo>
                  <a:cubicBezTo>
                    <a:pt x="3829756" y="-8393"/>
                    <a:pt x="4213578" y="714096"/>
                    <a:pt x="4910667" y="711274"/>
                  </a:cubicBezTo>
                  <a:cubicBezTo>
                    <a:pt x="5607756" y="708452"/>
                    <a:pt x="5997222" y="31118"/>
                    <a:pt x="6553200" y="33940"/>
                  </a:cubicBezTo>
                  <a:cubicBezTo>
                    <a:pt x="7109178" y="36762"/>
                    <a:pt x="7742767" y="728206"/>
                    <a:pt x="8246534" y="728206"/>
                  </a:cubicBezTo>
                  <a:cubicBezTo>
                    <a:pt x="8750301" y="728206"/>
                    <a:pt x="9354256" y="149651"/>
                    <a:pt x="9575800" y="33940"/>
                  </a:cubicBezTo>
                  <a:lnTo>
                    <a:pt x="9575800" y="33940"/>
                  </a:lnTo>
                </a:path>
              </a:pathLst>
            </a:cu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38"/>
            <p:cNvGrpSpPr/>
            <p:nvPr/>
          </p:nvGrpSpPr>
          <p:grpSpPr>
            <a:xfrm>
              <a:off x="2692030" y="2772259"/>
              <a:ext cx="624783" cy="624783"/>
              <a:chOff x="5252030" y="2008764"/>
              <a:chExt cx="809336" cy="809336"/>
            </a:xfrm>
            <a:solidFill>
              <a:schemeClr val="accent1"/>
            </a:solidFill>
          </p:grpSpPr>
          <p:sp>
            <p:nvSpPr>
              <p:cNvPr id="40" name="椭圆 39"/>
              <p:cNvSpPr/>
              <p:nvPr/>
            </p:nvSpPr>
            <p:spPr>
              <a:xfrm>
                <a:off x="5252030" y="2008764"/>
                <a:ext cx="809336" cy="809336"/>
              </a:xfrm>
              <a:prstGeom prst="ellipse">
                <a:avLst/>
              </a:prstGeom>
              <a:grpFill/>
              <a:ln w="25400" cap="flat" cmpd="sng" algn="ctr">
                <a:solidFill>
                  <a:schemeClr val="accent5">
                    <a:lumMod val="40000"/>
                    <a:lumOff val="60000"/>
                  </a:schemeClr>
                </a:solidFill>
                <a:prstDash val="solid"/>
              </a:ln>
              <a:effectLst>
                <a:outerShdw blurRad="444500" dist="254000" dir="8100000" algn="tr" rotWithShape="0">
                  <a:prstClr val="black">
                    <a:alpha val="50000"/>
                  </a:prstClr>
                </a:outerShdw>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sp>
            <p:nvSpPr>
              <p:cNvPr id="41" name="椭圆 40"/>
              <p:cNvSpPr/>
              <p:nvPr/>
            </p:nvSpPr>
            <p:spPr>
              <a:xfrm>
                <a:off x="5269270" y="2029388"/>
                <a:ext cx="769580" cy="769580"/>
              </a:xfrm>
              <a:prstGeom prst="ellipse">
                <a:avLst/>
              </a:prstGeom>
              <a:solidFill>
                <a:schemeClr val="accent1">
                  <a:lumMod val="20000"/>
                  <a:lumOff val="80000"/>
                </a:schemeClr>
              </a:solidFill>
              <a:ln>
                <a:solidFill>
                  <a:schemeClr val="accent5">
                    <a:lumMod val="40000"/>
                    <a:lumOff val="60000"/>
                  </a:schemeClr>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1"/>
            <p:cNvGrpSpPr/>
            <p:nvPr/>
          </p:nvGrpSpPr>
          <p:grpSpPr>
            <a:xfrm>
              <a:off x="10268897" y="2115335"/>
              <a:ext cx="624783" cy="624783"/>
              <a:chOff x="5252030" y="2008764"/>
              <a:chExt cx="809336" cy="809336"/>
            </a:xfrm>
            <a:solidFill>
              <a:schemeClr val="accent3"/>
            </a:solidFill>
          </p:grpSpPr>
          <p:sp>
            <p:nvSpPr>
              <p:cNvPr id="43" name="椭圆 42"/>
              <p:cNvSpPr/>
              <p:nvPr/>
            </p:nvSpPr>
            <p:spPr>
              <a:xfrm>
                <a:off x="5252030" y="2008764"/>
                <a:ext cx="809336" cy="809336"/>
              </a:xfrm>
              <a:prstGeom prst="ellipse">
                <a:avLst/>
              </a:prstGeom>
              <a:grpFill/>
              <a:ln w="25400" cap="flat" cmpd="sng" algn="ctr">
                <a:solidFill>
                  <a:schemeClr val="accent5">
                    <a:lumMod val="40000"/>
                    <a:lumOff val="60000"/>
                  </a:schemeClr>
                </a:solidFill>
                <a:prstDash val="solid"/>
              </a:ln>
              <a:effectLst>
                <a:outerShdw blurRad="444500" dist="254000" dir="8100000" algn="tr" rotWithShape="0">
                  <a:prstClr val="black">
                    <a:alpha val="50000"/>
                  </a:prstClr>
                </a:outerShdw>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sp>
            <p:nvSpPr>
              <p:cNvPr id="44" name="椭圆 43"/>
              <p:cNvSpPr/>
              <p:nvPr/>
            </p:nvSpPr>
            <p:spPr>
              <a:xfrm>
                <a:off x="5269270" y="2029388"/>
                <a:ext cx="769580" cy="769580"/>
              </a:xfrm>
              <a:prstGeom prst="ellipse">
                <a:avLst/>
              </a:prstGeom>
              <a:solidFill>
                <a:schemeClr val="accent3">
                  <a:lumMod val="20000"/>
                  <a:lumOff val="80000"/>
                </a:schemeClr>
              </a:solidFill>
              <a:ln>
                <a:solidFill>
                  <a:schemeClr val="accent5">
                    <a:lumMod val="40000"/>
                    <a:lumOff val="60000"/>
                  </a:schemeClr>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44"/>
            <p:cNvGrpSpPr/>
            <p:nvPr/>
          </p:nvGrpSpPr>
          <p:grpSpPr>
            <a:xfrm>
              <a:off x="7721153" y="1991409"/>
              <a:ext cx="461966" cy="461965"/>
              <a:chOff x="304800" y="673100"/>
              <a:chExt cx="4000500" cy="4000500"/>
            </a:xfrm>
            <a:solidFill>
              <a:schemeClr val="accent2"/>
            </a:solidFill>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p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Text" lastClr="000000"/>
                  </a:solidFill>
                  <a:latin typeface="Calibri"/>
                  <a:ea typeface="宋体"/>
                </a:endParaRPr>
              </a:p>
            </p:txBody>
          </p:sp>
          <p:sp>
            <p:nvSpPr>
              <p:cNvPr id="47" name="椭圆 46"/>
              <p:cNvSpPr/>
              <p:nvPr/>
            </p:nvSpPr>
            <p:spPr>
              <a:xfrm>
                <a:off x="392112" y="760412"/>
                <a:ext cx="3825874" cy="3825874"/>
              </a:xfrm>
              <a:prstGeom prst="ellipse">
                <a:avLst/>
              </a:prstGeom>
              <a:solidFill>
                <a:schemeClr val="accent2">
                  <a:lumMod val="20000"/>
                  <a:lumOff val="80000"/>
                </a:schemeClr>
              </a:solid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9" name="组合 47"/>
            <p:cNvGrpSpPr/>
            <p:nvPr/>
          </p:nvGrpSpPr>
          <p:grpSpPr>
            <a:xfrm>
              <a:off x="7724528" y="2725349"/>
              <a:ext cx="558525" cy="558524"/>
              <a:chOff x="304800" y="673100"/>
              <a:chExt cx="4000500" cy="4000500"/>
            </a:xfrm>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0" name="椭圆 4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10" name="组合 50"/>
            <p:cNvGrpSpPr/>
            <p:nvPr/>
          </p:nvGrpSpPr>
          <p:grpSpPr>
            <a:xfrm>
              <a:off x="4615703" y="1546211"/>
              <a:ext cx="396942" cy="396941"/>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3" name="椭圆 5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11" name="组合 53"/>
            <p:cNvGrpSpPr/>
            <p:nvPr/>
          </p:nvGrpSpPr>
          <p:grpSpPr>
            <a:xfrm>
              <a:off x="9189314" y="1406230"/>
              <a:ext cx="483157" cy="483155"/>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14" name="组合 56"/>
            <p:cNvGrpSpPr/>
            <p:nvPr/>
          </p:nvGrpSpPr>
          <p:grpSpPr>
            <a:xfrm>
              <a:off x="1467136" y="3063612"/>
              <a:ext cx="307015" cy="307014"/>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Text" lastClr="000000"/>
                  </a:solidFill>
                  <a:latin typeface="Calibri"/>
                  <a:ea typeface="宋体"/>
                </a:endParaRPr>
              </a:p>
            </p:txBody>
          </p:sp>
          <p:sp>
            <p:nvSpPr>
              <p:cNvPr id="59" name="椭圆 5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solidFill>
                  <a:schemeClr val="accent5">
                    <a:lumMod val="40000"/>
                    <a:lumOff val="60000"/>
                  </a:schemeClr>
                </a:solidFill>
                <a:prstDash val="solid"/>
              </a:ln>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grpSp>
        <p:grpSp>
          <p:nvGrpSpPr>
            <p:cNvPr id="15" name="组合 59"/>
            <p:cNvGrpSpPr/>
            <p:nvPr/>
          </p:nvGrpSpPr>
          <p:grpSpPr>
            <a:xfrm>
              <a:off x="3724953" y="2319782"/>
              <a:ext cx="311816" cy="311816"/>
              <a:chOff x="5252030" y="2008764"/>
              <a:chExt cx="809336" cy="809336"/>
            </a:xfrm>
            <a:solidFill>
              <a:schemeClr val="accent4"/>
            </a:solidFill>
          </p:grpSpPr>
          <p:sp>
            <p:nvSpPr>
              <p:cNvPr id="61" name="椭圆 60"/>
              <p:cNvSpPr/>
              <p:nvPr/>
            </p:nvSpPr>
            <p:spPr>
              <a:xfrm>
                <a:off x="5252030" y="2008764"/>
                <a:ext cx="809336" cy="809336"/>
              </a:xfrm>
              <a:prstGeom prst="ellipse">
                <a:avLst/>
              </a:prstGeom>
              <a:grpFill/>
              <a:ln w="25400" cap="flat" cmpd="sng" algn="ctr">
                <a:solidFill>
                  <a:schemeClr val="accent5">
                    <a:lumMod val="40000"/>
                    <a:lumOff val="60000"/>
                  </a:schemeClr>
                </a:solidFill>
                <a:prstDash val="solid"/>
              </a:ln>
              <a:effectLst>
                <a:outerShdw blurRad="444500" dist="254000" dir="8100000" algn="tr" rotWithShape="0">
                  <a:prstClr val="black">
                    <a:alpha val="50000"/>
                  </a:prstClr>
                </a:outerShdw>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sp>
            <p:nvSpPr>
              <p:cNvPr id="62" name="椭圆 61"/>
              <p:cNvSpPr/>
              <p:nvPr/>
            </p:nvSpPr>
            <p:spPr>
              <a:xfrm>
                <a:off x="5269270" y="2029388"/>
                <a:ext cx="769580" cy="769580"/>
              </a:xfrm>
              <a:prstGeom prst="ellipse">
                <a:avLst/>
              </a:prstGeom>
              <a:solidFill>
                <a:schemeClr val="accent2">
                  <a:lumMod val="20000"/>
                  <a:lumOff val="80000"/>
                </a:schemeClr>
              </a:solidFill>
              <a:ln>
                <a:solidFill>
                  <a:schemeClr val="accent5">
                    <a:lumMod val="40000"/>
                    <a:lumOff val="60000"/>
                  </a:schemeClr>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62"/>
            <p:cNvGrpSpPr/>
            <p:nvPr/>
          </p:nvGrpSpPr>
          <p:grpSpPr>
            <a:xfrm>
              <a:off x="1801536" y="2700001"/>
              <a:ext cx="311816" cy="311816"/>
              <a:chOff x="5252030" y="2008764"/>
              <a:chExt cx="809336" cy="809336"/>
            </a:xfrm>
            <a:solidFill>
              <a:schemeClr val="accent1"/>
            </a:solidFill>
          </p:grpSpPr>
          <p:sp>
            <p:nvSpPr>
              <p:cNvPr id="64" name="椭圆 63"/>
              <p:cNvSpPr/>
              <p:nvPr/>
            </p:nvSpPr>
            <p:spPr>
              <a:xfrm>
                <a:off x="5252030" y="2008764"/>
                <a:ext cx="809336" cy="809336"/>
              </a:xfrm>
              <a:prstGeom prst="ellipse">
                <a:avLst/>
              </a:prstGeom>
              <a:grpFill/>
              <a:ln w="25400" cap="flat" cmpd="sng" algn="ctr">
                <a:solidFill>
                  <a:schemeClr val="accent5">
                    <a:lumMod val="40000"/>
                    <a:lumOff val="60000"/>
                  </a:schemeClr>
                </a:solidFill>
                <a:prstDash val="solid"/>
              </a:ln>
              <a:effectLst>
                <a:outerShdw blurRad="444500" dist="254000" dir="8100000" algn="tr" rotWithShape="0">
                  <a:prstClr val="black">
                    <a:alpha val="50000"/>
                  </a:prstClr>
                </a:outerShdw>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sp>
            <p:nvSpPr>
              <p:cNvPr id="65" name="椭圆 64"/>
              <p:cNvSpPr/>
              <p:nvPr/>
            </p:nvSpPr>
            <p:spPr>
              <a:xfrm>
                <a:off x="5269270" y="2029388"/>
                <a:ext cx="769580" cy="769580"/>
              </a:xfrm>
              <a:prstGeom prst="ellipse">
                <a:avLst/>
              </a:prstGeom>
              <a:solidFill>
                <a:schemeClr val="accent1">
                  <a:lumMod val="20000"/>
                  <a:lumOff val="80000"/>
                </a:schemeClr>
              </a:solidFill>
              <a:ln>
                <a:solidFill>
                  <a:schemeClr val="accent5">
                    <a:lumMod val="40000"/>
                    <a:lumOff val="60000"/>
                  </a:schemeClr>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65"/>
            <p:cNvGrpSpPr/>
            <p:nvPr/>
          </p:nvGrpSpPr>
          <p:grpSpPr>
            <a:xfrm>
              <a:off x="8561127" y="1538515"/>
              <a:ext cx="311816" cy="311816"/>
              <a:chOff x="5252030" y="2008764"/>
              <a:chExt cx="809336" cy="809336"/>
            </a:xfrm>
            <a:solidFill>
              <a:schemeClr val="accent2"/>
            </a:solidFill>
          </p:grpSpPr>
          <p:sp>
            <p:nvSpPr>
              <p:cNvPr id="67" name="椭圆 66"/>
              <p:cNvSpPr/>
              <p:nvPr/>
            </p:nvSpPr>
            <p:spPr>
              <a:xfrm>
                <a:off x="5252030" y="2008764"/>
                <a:ext cx="809336" cy="809336"/>
              </a:xfrm>
              <a:prstGeom prst="ellipse">
                <a:avLst/>
              </a:prstGeom>
              <a:grpFill/>
              <a:ln w="25400" cap="flat" cmpd="sng" algn="ctr">
                <a:solidFill>
                  <a:schemeClr val="accent5">
                    <a:lumMod val="40000"/>
                    <a:lumOff val="60000"/>
                  </a:schemeClr>
                </a:solidFill>
                <a:prstDash val="solid"/>
              </a:ln>
              <a:effectLst>
                <a:outerShdw blurRad="444500" dist="254000" dir="8100000" algn="tr" rotWithShape="0">
                  <a:prstClr val="black">
                    <a:alpha val="50000"/>
                  </a:prstClr>
                </a:outerShdw>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sp>
            <p:nvSpPr>
              <p:cNvPr id="68" name="椭圆 67"/>
              <p:cNvSpPr/>
              <p:nvPr/>
            </p:nvSpPr>
            <p:spPr>
              <a:xfrm>
                <a:off x="5269270" y="2029388"/>
                <a:ext cx="769580" cy="769580"/>
              </a:xfrm>
              <a:prstGeom prst="ellipse">
                <a:avLst/>
              </a:prstGeom>
              <a:solidFill>
                <a:schemeClr val="accent2">
                  <a:lumMod val="20000"/>
                  <a:lumOff val="80000"/>
                </a:schemeClr>
              </a:solidFill>
              <a:ln>
                <a:solidFill>
                  <a:schemeClr val="accent5">
                    <a:lumMod val="40000"/>
                    <a:lumOff val="60000"/>
                  </a:schemeClr>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68"/>
            <p:cNvGrpSpPr/>
            <p:nvPr/>
          </p:nvGrpSpPr>
          <p:grpSpPr>
            <a:xfrm>
              <a:off x="3145325" y="1762927"/>
              <a:ext cx="231826" cy="231826"/>
              <a:chOff x="5252030" y="2008764"/>
              <a:chExt cx="809336" cy="809336"/>
            </a:xfrm>
            <a:solidFill>
              <a:schemeClr val="accent2"/>
            </a:solidFill>
          </p:grpSpPr>
          <p:sp>
            <p:nvSpPr>
              <p:cNvPr id="70" name="椭圆 69"/>
              <p:cNvSpPr/>
              <p:nvPr/>
            </p:nvSpPr>
            <p:spPr>
              <a:xfrm>
                <a:off x="5252030" y="2008764"/>
                <a:ext cx="809336" cy="809336"/>
              </a:xfrm>
              <a:prstGeom prst="ellipse">
                <a:avLst/>
              </a:prstGeom>
              <a:grpFill/>
              <a:ln w="25400" cap="flat" cmpd="sng" algn="ctr">
                <a:solidFill>
                  <a:schemeClr val="accent5">
                    <a:lumMod val="40000"/>
                    <a:lumOff val="60000"/>
                  </a:schemeClr>
                </a:solidFill>
                <a:prstDash val="solid"/>
              </a:ln>
              <a:effectLst>
                <a:outerShdw blurRad="444500" dist="254000" dir="8100000" algn="tr" rotWithShape="0">
                  <a:prstClr val="black">
                    <a:alpha val="50000"/>
                  </a:prstClr>
                </a:outerShdw>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sp>
            <p:nvSpPr>
              <p:cNvPr id="71" name="椭圆 70"/>
              <p:cNvSpPr/>
              <p:nvPr/>
            </p:nvSpPr>
            <p:spPr>
              <a:xfrm>
                <a:off x="5269270" y="2029388"/>
                <a:ext cx="769580" cy="769580"/>
              </a:xfrm>
              <a:prstGeom prst="ellipse">
                <a:avLst/>
              </a:prstGeom>
              <a:solidFill>
                <a:schemeClr val="accent2">
                  <a:lumMod val="20000"/>
                  <a:lumOff val="80000"/>
                </a:schemeClr>
              </a:solidFill>
              <a:ln>
                <a:solidFill>
                  <a:schemeClr val="accent5">
                    <a:lumMod val="40000"/>
                    <a:lumOff val="60000"/>
                  </a:schemeClr>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71"/>
            <p:cNvGrpSpPr/>
            <p:nvPr/>
          </p:nvGrpSpPr>
          <p:grpSpPr>
            <a:xfrm>
              <a:off x="8648304" y="2308258"/>
              <a:ext cx="452227" cy="452227"/>
              <a:chOff x="5252030" y="2008764"/>
              <a:chExt cx="809336" cy="809336"/>
            </a:xfrm>
            <a:solidFill>
              <a:schemeClr val="accent3"/>
            </a:solidFill>
          </p:grpSpPr>
          <p:sp>
            <p:nvSpPr>
              <p:cNvPr id="73" name="椭圆 72"/>
              <p:cNvSpPr/>
              <p:nvPr/>
            </p:nvSpPr>
            <p:spPr>
              <a:xfrm>
                <a:off x="5252030" y="2008764"/>
                <a:ext cx="809336" cy="809336"/>
              </a:xfrm>
              <a:prstGeom prst="ellipse">
                <a:avLst/>
              </a:prstGeom>
              <a:grpFill/>
              <a:ln w="25400" cap="flat" cmpd="sng" algn="ctr">
                <a:solidFill>
                  <a:schemeClr val="accent5">
                    <a:lumMod val="40000"/>
                    <a:lumOff val="60000"/>
                  </a:schemeClr>
                </a:solidFill>
                <a:prstDash val="solid"/>
              </a:ln>
              <a:effectLst>
                <a:outerShdw blurRad="444500" dist="254000" dir="8100000" algn="tr" rotWithShape="0">
                  <a:prstClr val="black">
                    <a:alpha val="50000"/>
                  </a:prstClr>
                </a:outerShdw>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sp>
            <p:nvSpPr>
              <p:cNvPr id="74" name="椭圆 73"/>
              <p:cNvSpPr/>
              <p:nvPr/>
            </p:nvSpPr>
            <p:spPr>
              <a:xfrm>
                <a:off x="5269270" y="2029388"/>
                <a:ext cx="769580" cy="769580"/>
              </a:xfrm>
              <a:prstGeom prst="ellipse">
                <a:avLst/>
              </a:prstGeom>
              <a:solidFill>
                <a:schemeClr val="accent3">
                  <a:lumMod val="20000"/>
                  <a:lumOff val="80000"/>
                </a:schemeClr>
              </a:solidFill>
              <a:ln>
                <a:solidFill>
                  <a:schemeClr val="accent5">
                    <a:lumMod val="40000"/>
                    <a:lumOff val="60000"/>
                  </a:schemeClr>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74"/>
            <p:cNvGrpSpPr/>
            <p:nvPr/>
          </p:nvGrpSpPr>
          <p:grpSpPr>
            <a:xfrm>
              <a:off x="9318573" y="1943153"/>
              <a:ext cx="226113" cy="226113"/>
              <a:chOff x="5252030" y="2008764"/>
              <a:chExt cx="809336" cy="809336"/>
            </a:xfrm>
            <a:solidFill>
              <a:schemeClr val="accent4"/>
            </a:solidFill>
          </p:grpSpPr>
          <p:sp>
            <p:nvSpPr>
              <p:cNvPr id="76" name="椭圆 75"/>
              <p:cNvSpPr/>
              <p:nvPr/>
            </p:nvSpPr>
            <p:spPr>
              <a:xfrm>
                <a:off x="5252030" y="2008764"/>
                <a:ext cx="809336" cy="809336"/>
              </a:xfrm>
              <a:prstGeom prst="ellipse">
                <a:avLst/>
              </a:prstGeom>
              <a:grpFill/>
              <a:ln w="25400" cap="flat" cmpd="sng" algn="ctr">
                <a:solidFill>
                  <a:schemeClr val="accent5">
                    <a:lumMod val="40000"/>
                    <a:lumOff val="60000"/>
                  </a:schemeClr>
                </a:solidFill>
                <a:prstDash val="solid"/>
              </a:ln>
              <a:effectLst>
                <a:outerShdw blurRad="444500" dist="254000" dir="8100000" algn="tr" rotWithShape="0">
                  <a:prstClr val="black">
                    <a:alpha val="50000"/>
                  </a:prstClr>
                </a:outerShdw>
              </a:effectLst>
            </p:spPr>
            <p:txBody>
              <a:bodyPr rtlCol="0" anchor="ctr"/>
              <a:lstStyle/>
              <a:p>
                <a:pPr algn="ctr" defTabSz="1285442" fontAlgn="auto">
                  <a:spcBef>
                    <a:spcPts val="0"/>
                  </a:spcBef>
                  <a:spcAft>
                    <a:spcPts val="0"/>
                  </a:spcAft>
                  <a:defRPr/>
                </a:pPr>
                <a:endParaRPr lang="zh-CN" altLang="en-US" sz="2531" kern="0">
                  <a:solidFill>
                    <a:sysClr val="window" lastClr="FFFFFF"/>
                  </a:solidFill>
                  <a:latin typeface="Calibri"/>
                  <a:ea typeface="宋体"/>
                </a:endParaRPr>
              </a:p>
            </p:txBody>
          </p:sp>
          <p:sp>
            <p:nvSpPr>
              <p:cNvPr id="77" name="椭圆 76"/>
              <p:cNvSpPr/>
              <p:nvPr/>
            </p:nvSpPr>
            <p:spPr>
              <a:xfrm>
                <a:off x="5269270" y="2029388"/>
                <a:ext cx="769580" cy="769580"/>
              </a:xfrm>
              <a:prstGeom prst="ellipse">
                <a:avLst/>
              </a:prstGeom>
              <a:solidFill>
                <a:schemeClr val="accent2">
                  <a:lumMod val="20000"/>
                  <a:lumOff val="80000"/>
                </a:schemeClr>
              </a:solidFill>
              <a:ln>
                <a:solidFill>
                  <a:schemeClr val="accent5">
                    <a:lumMod val="40000"/>
                    <a:lumOff val="60000"/>
                  </a:schemeClr>
                </a:solid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xmlns="" val="143386960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78802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9.2.3 </a:t>
            </a:r>
            <a:r>
              <a:rPr lang="zh-CN" altLang="en-US" sz="2400" b="1" dirty="0">
                <a:solidFill>
                  <a:schemeClr val="bg1"/>
                </a:solidFill>
              </a:rPr>
              <a:t>定时器标准外设库应用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8" name="矩形 77"/>
          <p:cNvSpPr/>
          <p:nvPr/>
        </p:nvSpPr>
        <p:spPr>
          <a:xfrm>
            <a:off x="2267744" y="1772457"/>
            <a:ext cx="3744417" cy="253171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sz="1600" b="1" dirty="0"/>
              <a:t>#</a:t>
            </a:r>
            <a:r>
              <a:rPr lang="en-US" altLang="zh-CN" sz="1600" b="1" dirty="0" err="1"/>
              <a:t>ifndef</a:t>
            </a:r>
            <a:r>
              <a:rPr lang="en-US" altLang="zh-CN" sz="1600" b="1" dirty="0"/>
              <a:t> __TIMER_H</a:t>
            </a:r>
          </a:p>
          <a:p>
            <a:pPr>
              <a:lnSpc>
                <a:spcPct val="125000"/>
              </a:lnSpc>
            </a:pPr>
            <a:r>
              <a:rPr lang="en-US" altLang="zh-CN" sz="1600" b="1" dirty="0"/>
              <a:t>#define __TIMER_H</a:t>
            </a:r>
          </a:p>
          <a:p>
            <a:pPr>
              <a:lnSpc>
                <a:spcPct val="125000"/>
              </a:lnSpc>
            </a:pPr>
            <a:r>
              <a:rPr lang="en-US" altLang="zh-CN" sz="1600" b="1" dirty="0"/>
              <a:t>#include "stm32f10x.h"</a:t>
            </a:r>
          </a:p>
          <a:p>
            <a:pPr>
              <a:lnSpc>
                <a:spcPct val="125000"/>
              </a:lnSpc>
            </a:pPr>
            <a:endParaRPr lang="en-US" altLang="zh-CN" sz="1600" b="1" dirty="0"/>
          </a:p>
          <a:p>
            <a:pPr>
              <a:lnSpc>
                <a:spcPct val="125000"/>
              </a:lnSpc>
            </a:pPr>
            <a:r>
              <a:rPr lang="en-US" altLang="zh-CN" sz="1600" b="1" dirty="0"/>
              <a:t>void </a:t>
            </a:r>
            <a:r>
              <a:rPr lang="en-US" altLang="zh-CN" sz="1600" b="1" dirty="0" err="1"/>
              <a:t>Timer_Init</a:t>
            </a:r>
            <a:r>
              <a:rPr lang="en-US" altLang="zh-CN" sz="1600" b="1" dirty="0"/>
              <a:t>(void);  </a:t>
            </a:r>
          </a:p>
          <a:p>
            <a:pPr>
              <a:lnSpc>
                <a:spcPct val="125000"/>
              </a:lnSpc>
            </a:pPr>
            <a:r>
              <a:rPr lang="en-US" altLang="zh-CN" sz="1600" b="1" dirty="0"/>
              <a:t>void TIM2_NVIC_Configuration(void);  </a:t>
            </a:r>
          </a:p>
          <a:p>
            <a:pPr>
              <a:lnSpc>
                <a:spcPct val="125000"/>
              </a:lnSpc>
            </a:pPr>
            <a:endParaRPr lang="en-US" altLang="zh-CN" sz="1600" b="1" dirty="0"/>
          </a:p>
          <a:p>
            <a:pPr>
              <a:lnSpc>
                <a:spcPct val="125000"/>
              </a:lnSpc>
            </a:pPr>
            <a:r>
              <a:rPr lang="en-US" altLang="zh-CN" sz="1600" b="1" dirty="0"/>
              <a:t>#</a:t>
            </a:r>
            <a:r>
              <a:rPr lang="en-US" altLang="zh-CN" sz="1600" b="1" dirty="0" err="1"/>
              <a:t>endif</a:t>
            </a:r>
            <a:endParaRPr lang="en-US" altLang="zh-CN" sz="1600" b="1" dirty="0"/>
          </a:p>
        </p:txBody>
      </p:sp>
      <p:sp>
        <p:nvSpPr>
          <p:cNvPr id="79" name="矩形 78"/>
          <p:cNvSpPr/>
          <p:nvPr/>
        </p:nvSpPr>
        <p:spPr>
          <a:xfrm>
            <a:off x="1324236" y="1167594"/>
            <a:ext cx="3279039" cy="369332"/>
          </a:xfrm>
          <a:prstGeom prst="rect">
            <a:avLst/>
          </a:prstGeom>
        </p:spPr>
        <p:txBody>
          <a:bodyPr wrap="none">
            <a:spAutoFit/>
          </a:bodyPr>
          <a:lstStyle/>
          <a:p>
            <a:r>
              <a:rPr lang="en-US" altLang="zh-CN" b="1" dirty="0" smtClean="0">
                <a:solidFill>
                  <a:srgbClr val="C00000"/>
                </a:solidFill>
              </a:rPr>
              <a:t>1.  </a:t>
            </a:r>
            <a:r>
              <a:rPr lang="zh-CN" altLang="en-US" b="1" dirty="0" smtClean="0">
                <a:solidFill>
                  <a:srgbClr val="C00000"/>
                </a:solidFill>
              </a:rPr>
              <a:t>新建</a:t>
            </a:r>
            <a:r>
              <a:rPr lang="en-US" altLang="zh-CN" b="1" dirty="0" err="1">
                <a:solidFill>
                  <a:srgbClr val="C00000"/>
                </a:solidFill>
              </a:rPr>
              <a:t>Timer.h</a:t>
            </a:r>
            <a:r>
              <a:rPr lang="zh-CN" altLang="en-US" b="1" dirty="0">
                <a:solidFill>
                  <a:srgbClr val="C00000"/>
                </a:solidFill>
              </a:rPr>
              <a:t>文件，代码如下</a:t>
            </a:r>
            <a:endParaRPr lang="zh-CN" altLang="en-US" sz="4400" dirty="0">
              <a:solidFill>
                <a:srgbClr val="C00000"/>
              </a:solidFill>
            </a:endParaRPr>
          </a:p>
        </p:txBody>
      </p:sp>
      <p:grpSp>
        <p:nvGrpSpPr>
          <p:cNvPr id="2" name="组合 2"/>
          <p:cNvGrpSpPr/>
          <p:nvPr/>
        </p:nvGrpSpPr>
        <p:grpSpPr>
          <a:xfrm>
            <a:off x="6741080" y="2226330"/>
            <a:ext cx="1504983" cy="2637055"/>
            <a:chOff x="5137150" y="3268951"/>
            <a:chExt cx="2615774" cy="3975410"/>
          </a:xfrm>
          <a:solidFill>
            <a:schemeClr val="accent1">
              <a:lumMod val="20000"/>
              <a:lumOff val="80000"/>
            </a:schemeClr>
          </a:solidFill>
        </p:grpSpPr>
        <p:sp>
          <p:nvSpPr>
            <p:cNvPr id="129" name="Freeform 5"/>
            <p:cNvSpPr>
              <a:spLocks noEditPoints="1"/>
            </p:cNvSpPr>
            <p:nvPr/>
          </p:nvSpPr>
          <p:spPr bwMode="auto">
            <a:xfrm>
              <a:off x="5896685" y="3268951"/>
              <a:ext cx="1066448" cy="3975410"/>
            </a:xfrm>
            <a:custGeom>
              <a:avLst/>
              <a:gdLst>
                <a:gd name="T0" fmla="*/ 770 w 1514"/>
                <a:gd name="T1" fmla="*/ 0 h 5643"/>
                <a:gd name="T2" fmla="*/ 18 w 1514"/>
                <a:gd name="T3" fmla="*/ 745 h 5643"/>
                <a:gd name="T4" fmla="*/ 702 w 1514"/>
                <a:gd name="T5" fmla="*/ 2271 h 5643"/>
                <a:gd name="T6" fmla="*/ 723 w 1514"/>
                <a:gd name="T7" fmla="*/ 4798 h 5643"/>
                <a:gd name="T8" fmla="*/ 770 w 1514"/>
                <a:gd name="T9" fmla="*/ 5643 h 5643"/>
                <a:gd name="T10" fmla="*/ 816 w 1514"/>
                <a:gd name="T11" fmla="*/ 4803 h 5643"/>
                <a:gd name="T12" fmla="*/ 872 w 1514"/>
                <a:gd name="T13" fmla="*/ 2278 h 5643"/>
                <a:gd name="T14" fmla="*/ 1514 w 1514"/>
                <a:gd name="T15" fmla="*/ 745 h 5643"/>
                <a:gd name="T16" fmla="*/ 770 w 1514"/>
                <a:gd name="T17" fmla="*/ 0 h 5643"/>
                <a:gd name="T18" fmla="*/ 381 w 1514"/>
                <a:gd name="T19" fmla="*/ 1217 h 5643"/>
                <a:gd name="T20" fmla="*/ 159 w 1514"/>
                <a:gd name="T21" fmla="*/ 745 h 5643"/>
                <a:gd name="T22" fmla="*/ 770 w 1514"/>
                <a:gd name="T23" fmla="*/ 133 h 5643"/>
                <a:gd name="T24" fmla="*/ 1382 w 1514"/>
                <a:gd name="T25" fmla="*/ 745 h 5643"/>
                <a:gd name="T26" fmla="*/ 1048 w 1514"/>
                <a:gd name="T27" fmla="*/ 1311 h 5643"/>
                <a:gd name="T28" fmla="*/ 381 w 1514"/>
                <a:gd name="T29" fmla="*/ 1217 h 5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4" h="5643">
                  <a:moveTo>
                    <a:pt x="770" y="0"/>
                  </a:moveTo>
                  <a:cubicBezTo>
                    <a:pt x="359" y="0"/>
                    <a:pt x="0" y="334"/>
                    <a:pt x="18" y="745"/>
                  </a:cubicBezTo>
                  <a:cubicBezTo>
                    <a:pt x="47" y="1432"/>
                    <a:pt x="656" y="1558"/>
                    <a:pt x="702" y="2271"/>
                  </a:cubicBezTo>
                  <a:cubicBezTo>
                    <a:pt x="736" y="2806"/>
                    <a:pt x="723" y="3445"/>
                    <a:pt x="723" y="4798"/>
                  </a:cubicBezTo>
                  <a:cubicBezTo>
                    <a:pt x="723" y="4939"/>
                    <a:pt x="734" y="5643"/>
                    <a:pt x="770" y="5643"/>
                  </a:cubicBezTo>
                  <a:cubicBezTo>
                    <a:pt x="807" y="5643"/>
                    <a:pt x="816" y="4943"/>
                    <a:pt x="816" y="4803"/>
                  </a:cubicBezTo>
                  <a:cubicBezTo>
                    <a:pt x="816" y="3462"/>
                    <a:pt x="842" y="2810"/>
                    <a:pt x="872" y="2278"/>
                  </a:cubicBezTo>
                  <a:cubicBezTo>
                    <a:pt x="912" y="1563"/>
                    <a:pt x="1514" y="1312"/>
                    <a:pt x="1514" y="745"/>
                  </a:cubicBezTo>
                  <a:cubicBezTo>
                    <a:pt x="1514" y="334"/>
                    <a:pt x="1181" y="0"/>
                    <a:pt x="770" y="0"/>
                  </a:cubicBezTo>
                  <a:close/>
                  <a:moveTo>
                    <a:pt x="381" y="1217"/>
                  </a:moveTo>
                  <a:cubicBezTo>
                    <a:pt x="280" y="1111"/>
                    <a:pt x="159" y="935"/>
                    <a:pt x="159" y="745"/>
                  </a:cubicBezTo>
                  <a:cubicBezTo>
                    <a:pt x="159" y="407"/>
                    <a:pt x="432" y="133"/>
                    <a:pt x="770" y="133"/>
                  </a:cubicBezTo>
                  <a:cubicBezTo>
                    <a:pt x="1108" y="133"/>
                    <a:pt x="1382" y="407"/>
                    <a:pt x="1382" y="745"/>
                  </a:cubicBezTo>
                  <a:cubicBezTo>
                    <a:pt x="1382" y="829"/>
                    <a:pt x="1330" y="1116"/>
                    <a:pt x="1048" y="1311"/>
                  </a:cubicBezTo>
                  <a:cubicBezTo>
                    <a:pt x="822" y="1467"/>
                    <a:pt x="603" y="1448"/>
                    <a:pt x="381" y="1217"/>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84"/>
            <p:cNvGrpSpPr/>
            <p:nvPr/>
          </p:nvGrpSpPr>
          <p:grpSpPr>
            <a:xfrm>
              <a:off x="5137150" y="4235234"/>
              <a:ext cx="1215136" cy="2209157"/>
              <a:chOff x="4684712" y="4402042"/>
              <a:chExt cx="1327095" cy="2412072"/>
            </a:xfrm>
            <a:grpFill/>
          </p:grpSpPr>
          <p:sp>
            <p:nvSpPr>
              <p:cNvPr id="132" name="Freeform 10"/>
              <p:cNvSpPr>
                <a:spLocks noEditPoints="1"/>
              </p:cNvSpPr>
              <p:nvPr/>
            </p:nvSpPr>
            <p:spPr bwMode="auto">
              <a:xfrm>
                <a:off x="4684712" y="4402042"/>
                <a:ext cx="1327095" cy="2412072"/>
              </a:xfrm>
              <a:custGeom>
                <a:avLst/>
                <a:gdLst>
                  <a:gd name="T0" fmla="*/ 0 w 1725"/>
                  <a:gd name="T1" fmla="*/ 728 h 3136"/>
                  <a:gd name="T2" fmla="*/ 654 w 1725"/>
                  <a:gd name="T3" fmla="*/ 1382 h 3136"/>
                  <a:gd name="T4" fmla="*/ 1577 w 1725"/>
                  <a:gd name="T5" fmla="*/ 1789 h 3136"/>
                  <a:gd name="T6" fmla="*/ 1669 w 1725"/>
                  <a:gd name="T7" fmla="*/ 3119 h 3136"/>
                  <a:gd name="T8" fmla="*/ 1666 w 1725"/>
                  <a:gd name="T9" fmla="*/ 1513 h 3136"/>
                  <a:gd name="T10" fmla="*/ 654 w 1725"/>
                  <a:gd name="T11" fmla="*/ 73 h 3136"/>
                  <a:gd name="T12" fmla="*/ 0 w 1725"/>
                  <a:gd name="T13" fmla="*/ 728 h 3136"/>
                  <a:gd name="T14" fmla="*/ 119 w 1725"/>
                  <a:gd name="T15" fmla="*/ 727 h 3136"/>
                  <a:gd name="T16" fmla="*/ 858 w 1725"/>
                  <a:gd name="T17" fmla="*/ 232 h 3136"/>
                  <a:gd name="T18" fmla="*/ 858 w 1725"/>
                  <a:gd name="T19" fmla="*/ 232 h 3136"/>
                  <a:gd name="T20" fmla="*/ 1517 w 1725"/>
                  <a:gd name="T21" fmla="*/ 1260 h 3136"/>
                  <a:gd name="T22" fmla="*/ 1327 w 1725"/>
                  <a:gd name="T23" fmla="*/ 1365 h 3136"/>
                  <a:gd name="T24" fmla="*/ 654 w 1725"/>
                  <a:gd name="T25" fmla="*/ 1263 h 3136"/>
                  <a:gd name="T26" fmla="*/ 119 w 1725"/>
                  <a:gd name="T27" fmla="*/ 727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5" h="3136">
                    <a:moveTo>
                      <a:pt x="0" y="728"/>
                    </a:moveTo>
                    <a:cubicBezTo>
                      <a:pt x="0" y="1089"/>
                      <a:pt x="293" y="1382"/>
                      <a:pt x="654" y="1382"/>
                    </a:cubicBezTo>
                    <a:cubicBezTo>
                      <a:pt x="654" y="1382"/>
                      <a:pt x="1471" y="1368"/>
                      <a:pt x="1577" y="1789"/>
                    </a:cubicBezTo>
                    <a:cubicBezTo>
                      <a:pt x="1650" y="2081"/>
                      <a:pt x="1614" y="3136"/>
                      <a:pt x="1669" y="3119"/>
                    </a:cubicBezTo>
                    <a:cubicBezTo>
                      <a:pt x="1725" y="3102"/>
                      <a:pt x="1666" y="1513"/>
                      <a:pt x="1666" y="1513"/>
                    </a:cubicBezTo>
                    <a:cubicBezTo>
                      <a:pt x="1666" y="0"/>
                      <a:pt x="654" y="73"/>
                      <a:pt x="654" y="73"/>
                    </a:cubicBezTo>
                    <a:cubicBezTo>
                      <a:pt x="293" y="73"/>
                      <a:pt x="0" y="366"/>
                      <a:pt x="0" y="728"/>
                    </a:cubicBezTo>
                    <a:close/>
                    <a:moveTo>
                      <a:pt x="119" y="727"/>
                    </a:moveTo>
                    <a:cubicBezTo>
                      <a:pt x="119" y="431"/>
                      <a:pt x="464" y="101"/>
                      <a:pt x="858" y="232"/>
                    </a:cubicBezTo>
                    <a:cubicBezTo>
                      <a:pt x="858" y="232"/>
                      <a:pt x="858" y="232"/>
                      <a:pt x="858" y="232"/>
                    </a:cubicBezTo>
                    <a:cubicBezTo>
                      <a:pt x="1302" y="379"/>
                      <a:pt x="1461" y="872"/>
                      <a:pt x="1517" y="1260"/>
                    </a:cubicBezTo>
                    <a:cubicBezTo>
                      <a:pt x="1530" y="1352"/>
                      <a:pt x="1487" y="1434"/>
                      <a:pt x="1327" y="1365"/>
                    </a:cubicBezTo>
                    <a:cubicBezTo>
                      <a:pt x="1190" y="1306"/>
                      <a:pt x="976" y="1254"/>
                      <a:pt x="654" y="1263"/>
                    </a:cubicBezTo>
                    <a:cubicBezTo>
                      <a:pt x="358" y="1263"/>
                      <a:pt x="119" y="1023"/>
                      <a:pt x="119" y="727"/>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AutoShape 38"/>
              <p:cNvSpPr>
                <a:spLocks/>
              </p:cNvSpPr>
              <p:nvPr/>
            </p:nvSpPr>
            <p:spPr bwMode="auto">
              <a:xfrm>
                <a:off x="5076199" y="4805525"/>
                <a:ext cx="345669"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6"/>
            <p:cNvGrpSpPr/>
            <p:nvPr/>
          </p:nvGrpSpPr>
          <p:grpSpPr>
            <a:xfrm>
              <a:off x="6594699" y="5256656"/>
              <a:ext cx="1017283" cy="1164487"/>
              <a:chOff x="6276556" y="5517283"/>
              <a:chExt cx="1111011" cy="1271447"/>
            </a:xfrm>
            <a:grpFill/>
          </p:grpSpPr>
          <p:sp>
            <p:nvSpPr>
              <p:cNvPr id="135" name="Freeform 8"/>
              <p:cNvSpPr>
                <a:spLocks noEditPoints="1"/>
              </p:cNvSpPr>
              <p:nvPr/>
            </p:nvSpPr>
            <p:spPr bwMode="auto">
              <a:xfrm>
                <a:off x="6276556" y="5517283"/>
                <a:ext cx="1111011" cy="1271447"/>
              </a:xfrm>
              <a:custGeom>
                <a:avLst/>
                <a:gdLst>
                  <a:gd name="T0" fmla="*/ 790 w 1444"/>
                  <a:gd name="T1" fmla="*/ 20 h 1653"/>
                  <a:gd name="T2" fmla="*/ 172 w 1444"/>
                  <a:gd name="T3" fmla="*/ 389 h 1653"/>
                  <a:gd name="T4" fmla="*/ 58 w 1444"/>
                  <a:gd name="T5" fmla="*/ 1653 h 1653"/>
                  <a:gd name="T6" fmla="*/ 136 w 1444"/>
                  <a:gd name="T7" fmla="*/ 1463 h 1653"/>
                  <a:gd name="T8" fmla="*/ 783 w 1444"/>
                  <a:gd name="T9" fmla="*/ 1329 h 1653"/>
                  <a:gd name="T10" fmla="*/ 1444 w 1444"/>
                  <a:gd name="T11" fmla="*/ 675 h 1653"/>
                  <a:gd name="T12" fmla="*/ 790 w 1444"/>
                  <a:gd name="T13" fmla="*/ 20 h 1653"/>
                  <a:gd name="T14" fmla="*/ 792 w 1444"/>
                  <a:gd name="T15" fmla="*/ 1206 h 1653"/>
                  <a:gd name="T16" fmla="*/ 324 w 1444"/>
                  <a:gd name="T17" fmla="*/ 1248 h 1653"/>
                  <a:gd name="T18" fmla="*/ 170 w 1444"/>
                  <a:gd name="T19" fmla="*/ 1129 h 1653"/>
                  <a:gd name="T20" fmla="*/ 337 w 1444"/>
                  <a:gd name="T21" fmla="*/ 389 h 1653"/>
                  <a:gd name="T22" fmla="*/ 792 w 1444"/>
                  <a:gd name="T23" fmla="*/ 135 h 1653"/>
                  <a:gd name="T24" fmla="*/ 1328 w 1444"/>
                  <a:gd name="T25" fmla="*/ 671 h 1653"/>
                  <a:gd name="T26" fmla="*/ 792 w 1444"/>
                  <a:gd name="T27" fmla="*/ 120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4" h="1653">
                    <a:moveTo>
                      <a:pt x="790" y="20"/>
                    </a:moveTo>
                    <a:cubicBezTo>
                      <a:pt x="453" y="39"/>
                      <a:pt x="262" y="224"/>
                      <a:pt x="172" y="389"/>
                    </a:cubicBezTo>
                    <a:cubicBezTo>
                      <a:pt x="0" y="703"/>
                      <a:pt x="0" y="1653"/>
                      <a:pt x="58" y="1653"/>
                    </a:cubicBezTo>
                    <a:cubicBezTo>
                      <a:pt x="99" y="1653"/>
                      <a:pt x="57" y="1579"/>
                      <a:pt x="136" y="1463"/>
                    </a:cubicBezTo>
                    <a:cubicBezTo>
                      <a:pt x="221" y="1338"/>
                      <a:pt x="783" y="1329"/>
                      <a:pt x="783" y="1329"/>
                    </a:cubicBezTo>
                    <a:cubicBezTo>
                      <a:pt x="1151" y="1329"/>
                      <a:pt x="1444" y="1036"/>
                      <a:pt x="1444" y="675"/>
                    </a:cubicBezTo>
                    <a:cubicBezTo>
                      <a:pt x="1444" y="313"/>
                      <a:pt x="1151" y="0"/>
                      <a:pt x="790" y="20"/>
                    </a:cubicBezTo>
                    <a:close/>
                    <a:moveTo>
                      <a:pt x="792" y="1206"/>
                    </a:moveTo>
                    <a:cubicBezTo>
                      <a:pt x="582" y="1199"/>
                      <a:pt x="427" y="1223"/>
                      <a:pt x="324" y="1248"/>
                    </a:cubicBezTo>
                    <a:cubicBezTo>
                      <a:pt x="222" y="1273"/>
                      <a:pt x="170" y="1254"/>
                      <a:pt x="170" y="1129"/>
                    </a:cubicBezTo>
                    <a:cubicBezTo>
                      <a:pt x="170" y="923"/>
                      <a:pt x="204" y="603"/>
                      <a:pt x="337" y="389"/>
                    </a:cubicBezTo>
                    <a:cubicBezTo>
                      <a:pt x="432" y="237"/>
                      <a:pt x="600" y="135"/>
                      <a:pt x="792" y="135"/>
                    </a:cubicBezTo>
                    <a:cubicBezTo>
                      <a:pt x="1088" y="135"/>
                      <a:pt x="1328" y="375"/>
                      <a:pt x="1328" y="671"/>
                    </a:cubicBezTo>
                    <a:cubicBezTo>
                      <a:pt x="1328" y="966"/>
                      <a:pt x="1088" y="1206"/>
                      <a:pt x="792" y="1206"/>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AutoShape 66"/>
              <p:cNvSpPr>
                <a:spLocks/>
              </p:cNvSpPr>
              <p:nvPr/>
            </p:nvSpPr>
            <p:spPr bwMode="auto">
              <a:xfrm>
                <a:off x="6728635" y="5874499"/>
                <a:ext cx="314696" cy="314696"/>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87"/>
            <p:cNvGrpSpPr/>
            <p:nvPr/>
          </p:nvGrpSpPr>
          <p:grpSpPr>
            <a:xfrm>
              <a:off x="6537191" y="4231061"/>
              <a:ext cx="1215733" cy="2209157"/>
              <a:chOff x="6213749" y="4397485"/>
              <a:chExt cx="1327746" cy="2412072"/>
            </a:xfrm>
            <a:grpFill/>
          </p:grpSpPr>
          <p:sp>
            <p:nvSpPr>
              <p:cNvPr id="138" name="Freeform 7"/>
              <p:cNvSpPr>
                <a:spLocks noEditPoints="1"/>
              </p:cNvSpPr>
              <p:nvPr/>
            </p:nvSpPr>
            <p:spPr bwMode="auto">
              <a:xfrm>
                <a:off x="6213749" y="4397485"/>
                <a:ext cx="1327746" cy="2412072"/>
              </a:xfrm>
              <a:custGeom>
                <a:avLst/>
                <a:gdLst>
                  <a:gd name="T0" fmla="*/ 1072 w 1726"/>
                  <a:gd name="T1" fmla="*/ 73 h 3136"/>
                  <a:gd name="T2" fmla="*/ 60 w 1726"/>
                  <a:gd name="T3" fmla="*/ 1513 h 3136"/>
                  <a:gd name="T4" fmla="*/ 57 w 1726"/>
                  <a:gd name="T5" fmla="*/ 3119 h 3136"/>
                  <a:gd name="T6" fmla="*/ 149 w 1726"/>
                  <a:gd name="T7" fmla="*/ 1789 h 3136"/>
                  <a:gd name="T8" fmla="*/ 1072 w 1726"/>
                  <a:gd name="T9" fmla="*/ 1382 h 3136"/>
                  <a:gd name="T10" fmla="*/ 1726 w 1726"/>
                  <a:gd name="T11" fmla="*/ 728 h 3136"/>
                  <a:gd name="T12" fmla="*/ 1072 w 1726"/>
                  <a:gd name="T13" fmla="*/ 73 h 3136"/>
                  <a:gd name="T14" fmla="*/ 1072 w 1726"/>
                  <a:gd name="T15" fmla="*/ 1263 h 3136"/>
                  <a:gd name="T16" fmla="*/ 399 w 1726"/>
                  <a:gd name="T17" fmla="*/ 1365 h 3136"/>
                  <a:gd name="T18" fmla="*/ 209 w 1726"/>
                  <a:gd name="T19" fmla="*/ 1260 h 3136"/>
                  <a:gd name="T20" fmla="*/ 867 w 1726"/>
                  <a:gd name="T21" fmla="*/ 232 h 3136"/>
                  <a:gd name="T22" fmla="*/ 867 w 1726"/>
                  <a:gd name="T23" fmla="*/ 232 h 3136"/>
                  <a:gd name="T24" fmla="*/ 1607 w 1726"/>
                  <a:gd name="T25" fmla="*/ 727 h 3136"/>
                  <a:gd name="T26" fmla="*/ 1072 w 1726"/>
                  <a:gd name="T27" fmla="*/ 1263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6" h="3136">
                    <a:moveTo>
                      <a:pt x="1072" y="73"/>
                    </a:moveTo>
                    <a:cubicBezTo>
                      <a:pt x="1072" y="73"/>
                      <a:pt x="60" y="0"/>
                      <a:pt x="60" y="1513"/>
                    </a:cubicBezTo>
                    <a:cubicBezTo>
                      <a:pt x="60" y="1513"/>
                      <a:pt x="0" y="3102"/>
                      <a:pt x="57" y="3119"/>
                    </a:cubicBezTo>
                    <a:cubicBezTo>
                      <a:pt x="111" y="3136"/>
                      <a:pt x="75" y="2081"/>
                      <a:pt x="149" y="1789"/>
                    </a:cubicBezTo>
                    <a:cubicBezTo>
                      <a:pt x="255" y="1368"/>
                      <a:pt x="1072" y="1382"/>
                      <a:pt x="1072" y="1382"/>
                    </a:cubicBezTo>
                    <a:cubicBezTo>
                      <a:pt x="1433" y="1382"/>
                      <a:pt x="1726" y="1089"/>
                      <a:pt x="1726" y="728"/>
                    </a:cubicBezTo>
                    <a:cubicBezTo>
                      <a:pt x="1726" y="366"/>
                      <a:pt x="1433" y="73"/>
                      <a:pt x="1072" y="73"/>
                    </a:cubicBezTo>
                    <a:close/>
                    <a:moveTo>
                      <a:pt x="1072" y="1263"/>
                    </a:moveTo>
                    <a:cubicBezTo>
                      <a:pt x="750" y="1254"/>
                      <a:pt x="536" y="1306"/>
                      <a:pt x="399" y="1365"/>
                    </a:cubicBezTo>
                    <a:cubicBezTo>
                      <a:pt x="239" y="1434"/>
                      <a:pt x="196" y="1352"/>
                      <a:pt x="209" y="1260"/>
                    </a:cubicBezTo>
                    <a:cubicBezTo>
                      <a:pt x="265" y="872"/>
                      <a:pt x="424" y="379"/>
                      <a:pt x="867" y="232"/>
                    </a:cubicBezTo>
                    <a:cubicBezTo>
                      <a:pt x="867" y="232"/>
                      <a:pt x="867" y="232"/>
                      <a:pt x="867" y="232"/>
                    </a:cubicBezTo>
                    <a:cubicBezTo>
                      <a:pt x="1262" y="101"/>
                      <a:pt x="1607" y="431"/>
                      <a:pt x="1607" y="727"/>
                    </a:cubicBezTo>
                    <a:cubicBezTo>
                      <a:pt x="1607" y="1023"/>
                      <a:pt x="1367" y="1263"/>
                      <a:pt x="1072" y="1263"/>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AutoShape 122"/>
              <p:cNvSpPr>
                <a:spLocks/>
              </p:cNvSpPr>
              <p:nvPr/>
            </p:nvSpPr>
            <p:spPr bwMode="auto">
              <a:xfrm>
                <a:off x="6799530" y="4793980"/>
                <a:ext cx="315505"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85"/>
            <p:cNvGrpSpPr/>
            <p:nvPr/>
          </p:nvGrpSpPr>
          <p:grpSpPr>
            <a:xfrm>
              <a:off x="5273024" y="3626846"/>
              <a:ext cx="1321675" cy="2794296"/>
              <a:chOff x="4833107" y="3737773"/>
              <a:chExt cx="1443450" cy="3050957"/>
            </a:xfrm>
            <a:grpFill/>
          </p:grpSpPr>
          <p:sp>
            <p:nvSpPr>
              <p:cNvPr id="141" name="Freeform 11"/>
              <p:cNvSpPr>
                <a:spLocks noEditPoints="1"/>
              </p:cNvSpPr>
              <p:nvPr/>
            </p:nvSpPr>
            <p:spPr bwMode="auto">
              <a:xfrm>
                <a:off x="4833107" y="5517283"/>
                <a:ext cx="1111662" cy="1271447"/>
              </a:xfrm>
              <a:custGeom>
                <a:avLst/>
                <a:gdLst>
                  <a:gd name="T0" fmla="*/ 0 w 1445"/>
                  <a:gd name="T1" fmla="*/ 675 h 1653"/>
                  <a:gd name="T2" fmla="*/ 662 w 1445"/>
                  <a:gd name="T3" fmla="*/ 1329 h 1653"/>
                  <a:gd name="T4" fmla="*/ 1309 w 1445"/>
                  <a:gd name="T5" fmla="*/ 1463 h 1653"/>
                  <a:gd name="T6" fmla="*/ 1387 w 1445"/>
                  <a:gd name="T7" fmla="*/ 1653 h 1653"/>
                  <a:gd name="T8" fmla="*/ 1273 w 1445"/>
                  <a:gd name="T9" fmla="*/ 389 h 1653"/>
                  <a:gd name="T10" fmla="*/ 655 w 1445"/>
                  <a:gd name="T11" fmla="*/ 20 h 1653"/>
                  <a:gd name="T12" fmla="*/ 0 w 1445"/>
                  <a:gd name="T13" fmla="*/ 675 h 1653"/>
                  <a:gd name="T14" fmla="*/ 117 w 1445"/>
                  <a:gd name="T15" fmla="*/ 671 h 1653"/>
                  <a:gd name="T16" fmla="*/ 652 w 1445"/>
                  <a:gd name="T17" fmla="*/ 135 h 1653"/>
                  <a:gd name="T18" fmla="*/ 1108 w 1445"/>
                  <a:gd name="T19" fmla="*/ 389 h 1653"/>
                  <a:gd name="T20" fmla="*/ 1275 w 1445"/>
                  <a:gd name="T21" fmla="*/ 1129 h 1653"/>
                  <a:gd name="T22" fmla="*/ 1121 w 1445"/>
                  <a:gd name="T23" fmla="*/ 1248 h 1653"/>
                  <a:gd name="T24" fmla="*/ 652 w 1445"/>
                  <a:gd name="T25" fmla="*/ 1206 h 1653"/>
                  <a:gd name="T26" fmla="*/ 117 w 1445"/>
                  <a:gd name="T27" fmla="*/ 6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653">
                    <a:moveTo>
                      <a:pt x="0" y="675"/>
                    </a:moveTo>
                    <a:cubicBezTo>
                      <a:pt x="0" y="1036"/>
                      <a:pt x="294" y="1329"/>
                      <a:pt x="662" y="1329"/>
                    </a:cubicBezTo>
                    <a:cubicBezTo>
                      <a:pt x="662" y="1329"/>
                      <a:pt x="1224" y="1338"/>
                      <a:pt x="1309" y="1463"/>
                    </a:cubicBezTo>
                    <a:cubicBezTo>
                      <a:pt x="1388" y="1579"/>
                      <a:pt x="1346" y="1653"/>
                      <a:pt x="1387" y="1653"/>
                    </a:cubicBezTo>
                    <a:cubicBezTo>
                      <a:pt x="1445" y="1653"/>
                      <a:pt x="1445" y="703"/>
                      <a:pt x="1273" y="389"/>
                    </a:cubicBezTo>
                    <a:cubicBezTo>
                      <a:pt x="1183" y="224"/>
                      <a:pt x="992" y="39"/>
                      <a:pt x="655" y="20"/>
                    </a:cubicBezTo>
                    <a:cubicBezTo>
                      <a:pt x="294" y="0"/>
                      <a:pt x="0" y="313"/>
                      <a:pt x="0" y="675"/>
                    </a:cubicBezTo>
                    <a:close/>
                    <a:moveTo>
                      <a:pt x="117" y="671"/>
                    </a:moveTo>
                    <a:cubicBezTo>
                      <a:pt x="117" y="375"/>
                      <a:pt x="357" y="135"/>
                      <a:pt x="652" y="135"/>
                    </a:cubicBezTo>
                    <a:cubicBezTo>
                      <a:pt x="845" y="135"/>
                      <a:pt x="1013" y="237"/>
                      <a:pt x="1108" y="389"/>
                    </a:cubicBezTo>
                    <a:cubicBezTo>
                      <a:pt x="1241" y="603"/>
                      <a:pt x="1275" y="923"/>
                      <a:pt x="1275" y="1129"/>
                    </a:cubicBezTo>
                    <a:cubicBezTo>
                      <a:pt x="1275" y="1254"/>
                      <a:pt x="1223" y="1273"/>
                      <a:pt x="1121" y="1248"/>
                    </a:cubicBezTo>
                    <a:cubicBezTo>
                      <a:pt x="1018" y="1223"/>
                      <a:pt x="863" y="1199"/>
                      <a:pt x="652" y="1206"/>
                    </a:cubicBezTo>
                    <a:cubicBezTo>
                      <a:pt x="357" y="1206"/>
                      <a:pt x="117" y="966"/>
                      <a:pt x="117" y="671"/>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AutoShape 12"/>
              <p:cNvSpPr>
                <a:spLocks/>
              </p:cNvSpPr>
              <p:nvPr/>
            </p:nvSpPr>
            <p:spPr bwMode="auto">
              <a:xfrm>
                <a:off x="6007141" y="3737773"/>
                <a:ext cx="269416" cy="291504"/>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43" name="AutoShape 66"/>
          <p:cNvSpPr>
            <a:spLocks/>
          </p:cNvSpPr>
          <p:nvPr/>
        </p:nvSpPr>
        <p:spPr bwMode="auto">
          <a:xfrm>
            <a:off x="7025901" y="3794842"/>
            <a:ext cx="165785" cy="191190"/>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accent1">
              <a:lumMod val="20000"/>
              <a:lumOff val="80000"/>
            </a:schemeClr>
          </a:solid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xmlns="" val="302472729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89603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9.2.3 </a:t>
            </a:r>
            <a:r>
              <a:rPr lang="zh-CN" altLang="en-US" sz="2400" b="1" dirty="0">
                <a:solidFill>
                  <a:schemeClr val="bg1"/>
                </a:solidFill>
              </a:rPr>
              <a:t>定时器标准外设库应用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8" name="矩形 77"/>
          <p:cNvSpPr/>
          <p:nvPr/>
        </p:nvSpPr>
        <p:spPr>
          <a:xfrm>
            <a:off x="431540" y="1401155"/>
            <a:ext cx="3865682" cy="34622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sz="1100" b="1" dirty="0"/>
              <a:t>#include "</a:t>
            </a:r>
            <a:r>
              <a:rPr lang="en-US" altLang="zh-CN" sz="1100" b="1" dirty="0" err="1"/>
              <a:t>Timer.h</a:t>
            </a:r>
            <a:r>
              <a:rPr lang="en-US" altLang="zh-CN" sz="1100" b="1" dirty="0"/>
              <a:t>"</a:t>
            </a:r>
          </a:p>
          <a:p>
            <a:pPr>
              <a:lnSpc>
                <a:spcPct val="125000"/>
              </a:lnSpc>
            </a:pPr>
            <a:r>
              <a:rPr lang="en-US" altLang="zh-CN" sz="1100" b="1" dirty="0"/>
              <a:t>void TIM2_NVIC_Configuration(void)</a:t>
            </a:r>
          </a:p>
          <a:p>
            <a:pPr>
              <a:lnSpc>
                <a:spcPct val="125000"/>
              </a:lnSpc>
            </a:pPr>
            <a:r>
              <a:rPr lang="en-US" altLang="zh-CN" sz="1100" b="1" dirty="0" smtClean="0"/>
              <a:t>{         // </a:t>
            </a:r>
            <a:r>
              <a:rPr lang="en-US" altLang="zh-CN" sz="1100" b="1" dirty="0"/>
              <a:t>NVIC</a:t>
            </a:r>
            <a:r>
              <a:rPr lang="zh-CN" altLang="en-US" sz="1100" b="1" dirty="0"/>
              <a:t>配置</a:t>
            </a:r>
          </a:p>
          <a:p>
            <a:pPr>
              <a:lnSpc>
                <a:spcPct val="125000"/>
              </a:lnSpc>
            </a:pPr>
            <a:r>
              <a:rPr lang="zh-CN" altLang="en-US" sz="1100" b="1" dirty="0"/>
              <a:t>    </a:t>
            </a:r>
            <a:r>
              <a:rPr lang="en-US" altLang="zh-CN" sz="1100" b="1" dirty="0" err="1"/>
              <a:t>NVIC_InitTypeDef</a:t>
            </a:r>
            <a:r>
              <a:rPr lang="en-US" altLang="zh-CN" sz="1100" b="1" dirty="0"/>
              <a:t> </a:t>
            </a:r>
            <a:r>
              <a:rPr lang="en-US" altLang="zh-CN" sz="1100" b="1" dirty="0" err="1"/>
              <a:t>NVIC_InitStructure</a:t>
            </a:r>
            <a:r>
              <a:rPr lang="en-US" altLang="zh-CN" sz="1100" b="1" dirty="0"/>
              <a:t>; </a:t>
            </a:r>
          </a:p>
          <a:p>
            <a:pPr>
              <a:lnSpc>
                <a:spcPct val="125000"/>
              </a:lnSpc>
            </a:pPr>
            <a:r>
              <a:rPr lang="en-US" altLang="zh-CN" sz="1100" b="1" dirty="0"/>
              <a:t>    </a:t>
            </a:r>
            <a:r>
              <a:rPr lang="en-US" altLang="zh-CN" sz="1100" b="1" dirty="0" err="1"/>
              <a:t>NVIC_PriorityGroupConfig</a:t>
            </a:r>
            <a:r>
              <a:rPr lang="en-US" altLang="zh-CN" sz="1100" b="1" dirty="0"/>
              <a:t>(NVIC_PriorityGroup_2); </a:t>
            </a:r>
            <a:endParaRPr lang="en-US" altLang="zh-CN" sz="1100" b="1" dirty="0" smtClean="0"/>
          </a:p>
          <a:p>
            <a:pPr>
              <a:lnSpc>
                <a:spcPct val="125000"/>
              </a:lnSpc>
            </a:pPr>
            <a:r>
              <a:rPr lang="en-US" altLang="zh-CN" sz="1100" b="1" dirty="0"/>
              <a:t> </a:t>
            </a:r>
            <a:r>
              <a:rPr lang="en-US" altLang="zh-CN" sz="1100" b="1" dirty="0" smtClean="0"/>
              <a:t>        //</a:t>
            </a:r>
            <a:r>
              <a:rPr lang="en-US" altLang="zh-CN" sz="1100" b="1" dirty="0"/>
              <a:t>NVIC</a:t>
            </a:r>
            <a:r>
              <a:rPr lang="zh-CN" altLang="en-US" sz="1100" b="1" dirty="0"/>
              <a:t>中断分组</a:t>
            </a:r>
          </a:p>
          <a:p>
            <a:pPr>
              <a:lnSpc>
                <a:spcPct val="125000"/>
              </a:lnSpc>
            </a:pPr>
            <a:r>
              <a:rPr lang="zh-CN" altLang="en-US" sz="1100" b="1" dirty="0"/>
              <a:t>    </a:t>
            </a:r>
            <a:r>
              <a:rPr lang="en-US" altLang="zh-CN" sz="1100" b="1" dirty="0" err="1"/>
              <a:t>NVIC_InitStructure.NVIC_IRQChannel</a:t>
            </a:r>
            <a:r>
              <a:rPr lang="en-US" altLang="zh-CN" sz="1100" b="1" dirty="0"/>
              <a:t> = TIM2_IRQn;  </a:t>
            </a:r>
            <a:endParaRPr lang="en-US" altLang="zh-CN" sz="1100" b="1" dirty="0" smtClean="0"/>
          </a:p>
          <a:p>
            <a:pPr>
              <a:lnSpc>
                <a:spcPct val="125000"/>
              </a:lnSpc>
            </a:pPr>
            <a:r>
              <a:rPr lang="en-US" altLang="zh-CN" sz="1100" b="1" dirty="0"/>
              <a:t> </a:t>
            </a:r>
            <a:r>
              <a:rPr lang="en-US" altLang="zh-CN" sz="1100" b="1" dirty="0" smtClean="0"/>
              <a:t>        //</a:t>
            </a:r>
            <a:r>
              <a:rPr lang="zh-CN" altLang="en-US" sz="1100" b="1" dirty="0"/>
              <a:t>设置中断通道为定时器</a:t>
            </a:r>
            <a:r>
              <a:rPr lang="en-US" altLang="zh-CN" sz="1100" b="1" dirty="0"/>
              <a:t>TIM2</a:t>
            </a:r>
            <a:r>
              <a:rPr lang="zh-CN" altLang="en-US" sz="1100" b="1" dirty="0"/>
              <a:t>中断</a:t>
            </a:r>
          </a:p>
          <a:p>
            <a:pPr>
              <a:lnSpc>
                <a:spcPct val="125000"/>
              </a:lnSpc>
            </a:pPr>
            <a:r>
              <a:rPr lang="zh-CN" altLang="en-US" sz="1100" b="1" dirty="0"/>
              <a:t>    </a:t>
            </a:r>
            <a:r>
              <a:rPr lang="en-US" altLang="zh-CN" sz="1100" b="1" dirty="0" err="1"/>
              <a:t>NVIC_InitStructure.NVIC_IRQChannelPreemptionPriority</a:t>
            </a:r>
            <a:r>
              <a:rPr lang="en-US" altLang="zh-CN" sz="1100" b="1" dirty="0"/>
              <a:t> = 0; </a:t>
            </a:r>
            <a:endParaRPr lang="en-US" altLang="zh-CN" sz="1100" b="1" dirty="0" smtClean="0"/>
          </a:p>
          <a:p>
            <a:pPr>
              <a:lnSpc>
                <a:spcPct val="125000"/>
              </a:lnSpc>
            </a:pPr>
            <a:r>
              <a:rPr lang="en-US" altLang="zh-CN" sz="1100" b="1" dirty="0"/>
              <a:t> </a:t>
            </a:r>
            <a:r>
              <a:rPr lang="en-US" altLang="zh-CN" sz="1100" b="1" dirty="0" smtClean="0"/>
              <a:t>        </a:t>
            </a:r>
            <a:r>
              <a:rPr lang="en-US" altLang="zh-CN" sz="1100" b="1" dirty="0"/>
              <a:t>//</a:t>
            </a:r>
            <a:r>
              <a:rPr lang="zh-CN" altLang="en-US" sz="1100" b="1" dirty="0"/>
              <a:t>抢占优先级为</a:t>
            </a:r>
            <a:r>
              <a:rPr lang="en-US" altLang="zh-CN" sz="1100" b="1" dirty="0"/>
              <a:t>0</a:t>
            </a:r>
          </a:p>
          <a:p>
            <a:pPr>
              <a:lnSpc>
                <a:spcPct val="125000"/>
              </a:lnSpc>
            </a:pPr>
            <a:r>
              <a:rPr lang="en-US" altLang="zh-CN" sz="1100" b="1" dirty="0"/>
              <a:t>    </a:t>
            </a:r>
            <a:r>
              <a:rPr lang="en-US" altLang="zh-CN" sz="1100" b="1" dirty="0" err="1"/>
              <a:t>NVIC_InitStructure.NVIC_IRQChannelSubPriority</a:t>
            </a:r>
            <a:r>
              <a:rPr lang="en-US" altLang="zh-CN" sz="1100" b="1" dirty="0"/>
              <a:t> = 1; </a:t>
            </a:r>
            <a:endParaRPr lang="en-US" altLang="zh-CN" sz="1100" b="1" dirty="0" smtClean="0"/>
          </a:p>
          <a:p>
            <a:pPr>
              <a:lnSpc>
                <a:spcPct val="125000"/>
              </a:lnSpc>
            </a:pPr>
            <a:r>
              <a:rPr lang="en-US" altLang="zh-CN" sz="1100" b="1" dirty="0"/>
              <a:t> </a:t>
            </a:r>
            <a:r>
              <a:rPr lang="en-US" altLang="zh-CN" sz="1100" b="1" dirty="0" smtClean="0"/>
              <a:t>         </a:t>
            </a:r>
            <a:r>
              <a:rPr lang="en-US" altLang="zh-CN" sz="1100" b="1" dirty="0"/>
              <a:t>//</a:t>
            </a:r>
            <a:r>
              <a:rPr lang="zh-CN" altLang="en-US" sz="1100" b="1" dirty="0"/>
              <a:t>响应优先级为</a:t>
            </a:r>
            <a:r>
              <a:rPr lang="en-US" altLang="zh-CN" sz="1100" b="1" dirty="0"/>
              <a:t>1</a:t>
            </a:r>
          </a:p>
          <a:p>
            <a:pPr>
              <a:lnSpc>
                <a:spcPct val="125000"/>
              </a:lnSpc>
            </a:pPr>
            <a:r>
              <a:rPr lang="en-US" altLang="zh-CN" sz="1100" b="1" dirty="0"/>
              <a:t>    </a:t>
            </a:r>
            <a:r>
              <a:rPr lang="en-US" altLang="zh-CN" sz="1100" b="1" dirty="0" err="1"/>
              <a:t>NVIC_InitStructure.NVIC_IRQChannelCmd</a:t>
            </a:r>
            <a:r>
              <a:rPr lang="en-US" altLang="zh-CN" sz="1100" b="1" dirty="0"/>
              <a:t> = ENABLE; </a:t>
            </a:r>
            <a:endParaRPr lang="en-US" altLang="zh-CN" sz="1100" b="1" dirty="0" smtClean="0"/>
          </a:p>
          <a:p>
            <a:pPr>
              <a:lnSpc>
                <a:spcPct val="125000"/>
              </a:lnSpc>
            </a:pPr>
            <a:r>
              <a:rPr lang="en-US" altLang="zh-CN" sz="1100" b="1" dirty="0"/>
              <a:t> </a:t>
            </a:r>
            <a:r>
              <a:rPr lang="en-US" altLang="zh-CN" sz="1100" b="1" dirty="0" smtClean="0"/>
              <a:t>        </a:t>
            </a:r>
            <a:r>
              <a:rPr lang="en-US" altLang="zh-CN" sz="1100" b="1" dirty="0"/>
              <a:t>//</a:t>
            </a:r>
            <a:r>
              <a:rPr lang="zh-CN" altLang="en-US" sz="1100" b="1" dirty="0"/>
              <a:t>使能引脚为中断源</a:t>
            </a:r>
          </a:p>
          <a:p>
            <a:pPr>
              <a:lnSpc>
                <a:spcPct val="125000"/>
              </a:lnSpc>
            </a:pPr>
            <a:r>
              <a:rPr lang="zh-CN" altLang="en-US" sz="1100" b="1" dirty="0"/>
              <a:t>    </a:t>
            </a:r>
            <a:r>
              <a:rPr lang="en-US" altLang="zh-CN" sz="1100" b="1" dirty="0" err="1"/>
              <a:t>NVIC_Init</a:t>
            </a:r>
            <a:r>
              <a:rPr lang="en-US" altLang="zh-CN" sz="1100" b="1" dirty="0"/>
              <a:t>(&amp;</a:t>
            </a:r>
            <a:r>
              <a:rPr lang="en-US" altLang="zh-CN" sz="1100" b="1" dirty="0" err="1"/>
              <a:t>NVIC_InitStructure</a:t>
            </a:r>
            <a:r>
              <a:rPr lang="en-US" altLang="zh-CN" sz="1100" b="1" dirty="0"/>
              <a:t>);  //NVIC</a:t>
            </a:r>
            <a:r>
              <a:rPr lang="zh-CN" altLang="en-US" sz="1100" b="1" dirty="0"/>
              <a:t>初始化</a:t>
            </a:r>
          </a:p>
          <a:p>
            <a:pPr>
              <a:lnSpc>
                <a:spcPct val="125000"/>
              </a:lnSpc>
            </a:pPr>
            <a:r>
              <a:rPr lang="en-US" altLang="zh-CN" sz="1100" b="1" dirty="0"/>
              <a:t>}</a:t>
            </a:r>
          </a:p>
        </p:txBody>
      </p:sp>
      <p:sp>
        <p:nvSpPr>
          <p:cNvPr id="79" name="矩形 78"/>
          <p:cNvSpPr/>
          <p:nvPr/>
        </p:nvSpPr>
        <p:spPr>
          <a:xfrm>
            <a:off x="348586" y="978282"/>
            <a:ext cx="3287310" cy="369332"/>
          </a:xfrm>
          <a:prstGeom prst="rect">
            <a:avLst/>
          </a:prstGeom>
        </p:spPr>
        <p:txBody>
          <a:bodyPr wrap="none">
            <a:spAutoFit/>
          </a:bodyPr>
          <a:lstStyle/>
          <a:p>
            <a:r>
              <a:rPr lang="en-US" altLang="zh-CN" b="1" dirty="0">
                <a:solidFill>
                  <a:srgbClr val="C00000"/>
                </a:solidFill>
              </a:rPr>
              <a:t>2</a:t>
            </a:r>
            <a:r>
              <a:rPr lang="zh-CN" altLang="zh-CN" b="1" dirty="0">
                <a:solidFill>
                  <a:srgbClr val="C00000"/>
                </a:solidFill>
              </a:rPr>
              <a:t>．新建</a:t>
            </a:r>
            <a:r>
              <a:rPr lang="en-US" altLang="zh-CN" b="1" dirty="0" err="1">
                <a:solidFill>
                  <a:srgbClr val="C00000"/>
                </a:solidFill>
              </a:rPr>
              <a:t>Timer.c</a:t>
            </a:r>
            <a:r>
              <a:rPr lang="zh-CN" altLang="zh-CN" b="1" dirty="0">
                <a:solidFill>
                  <a:srgbClr val="C00000"/>
                </a:solidFill>
              </a:rPr>
              <a:t>文件，代码如下</a:t>
            </a:r>
            <a:endParaRPr lang="zh-CN" altLang="en-US" sz="4400" b="1" dirty="0">
              <a:solidFill>
                <a:srgbClr val="C00000"/>
              </a:solidFill>
            </a:endParaRPr>
          </a:p>
        </p:txBody>
      </p:sp>
      <p:grpSp>
        <p:nvGrpSpPr>
          <p:cNvPr id="2" name="组合 2"/>
          <p:cNvGrpSpPr/>
          <p:nvPr/>
        </p:nvGrpSpPr>
        <p:grpSpPr>
          <a:xfrm>
            <a:off x="6741080" y="2226330"/>
            <a:ext cx="1504983" cy="2637055"/>
            <a:chOff x="5137150" y="3268951"/>
            <a:chExt cx="2615774" cy="3975410"/>
          </a:xfrm>
          <a:solidFill>
            <a:schemeClr val="accent1">
              <a:lumMod val="20000"/>
              <a:lumOff val="80000"/>
            </a:schemeClr>
          </a:solidFill>
        </p:grpSpPr>
        <p:sp>
          <p:nvSpPr>
            <p:cNvPr id="129" name="Freeform 5"/>
            <p:cNvSpPr>
              <a:spLocks noEditPoints="1"/>
            </p:cNvSpPr>
            <p:nvPr/>
          </p:nvSpPr>
          <p:spPr bwMode="auto">
            <a:xfrm>
              <a:off x="5896685" y="3268951"/>
              <a:ext cx="1066448" cy="3975410"/>
            </a:xfrm>
            <a:custGeom>
              <a:avLst/>
              <a:gdLst>
                <a:gd name="T0" fmla="*/ 770 w 1514"/>
                <a:gd name="T1" fmla="*/ 0 h 5643"/>
                <a:gd name="T2" fmla="*/ 18 w 1514"/>
                <a:gd name="T3" fmla="*/ 745 h 5643"/>
                <a:gd name="T4" fmla="*/ 702 w 1514"/>
                <a:gd name="T5" fmla="*/ 2271 h 5643"/>
                <a:gd name="T6" fmla="*/ 723 w 1514"/>
                <a:gd name="T7" fmla="*/ 4798 h 5643"/>
                <a:gd name="T8" fmla="*/ 770 w 1514"/>
                <a:gd name="T9" fmla="*/ 5643 h 5643"/>
                <a:gd name="T10" fmla="*/ 816 w 1514"/>
                <a:gd name="T11" fmla="*/ 4803 h 5643"/>
                <a:gd name="T12" fmla="*/ 872 w 1514"/>
                <a:gd name="T13" fmla="*/ 2278 h 5643"/>
                <a:gd name="T14" fmla="*/ 1514 w 1514"/>
                <a:gd name="T15" fmla="*/ 745 h 5643"/>
                <a:gd name="T16" fmla="*/ 770 w 1514"/>
                <a:gd name="T17" fmla="*/ 0 h 5643"/>
                <a:gd name="T18" fmla="*/ 381 w 1514"/>
                <a:gd name="T19" fmla="*/ 1217 h 5643"/>
                <a:gd name="T20" fmla="*/ 159 w 1514"/>
                <a:gd name="T21" fmla="*/ 745 h 5643"/>
                <a:gd name="T22" fmla="*/ 770 w 1514"/>
                <a:gd name="T23" fmla="*/ 133 h 5643"/>
                <a:gd name="T24" fmla="*/ 1382 w 1514"/>
                <a:gd name="T25" fmla="*/ 745 h 5643"/>
                <a:gd name="T26" fmla="*/ 1048 w 1514"/>
                <a:gd name="T27" fmla="*/ 1311 h 5643"/>
                <a:gd name="T28" fmla="*/ 381 w 1514"/>
                <a:gd name="T29" fmla="*/ 1217 h 5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4" h="5643">
                  <a:moveTo>
                    <a:pt x="770" y="0"/>
                  </a:moveTo>
                  <a:cubicBezTo>
                    <a:pt x="359" y="0"/>
                    <a:pt x="0" y="334"/>
                    <a:pt x="18" y="745"/>
                  </a:cubicBezTo>
                  <a:cubicBezTo>
                    <a:pt x="47" y="1432"/>
                    <a:pt x="656" y="1558"/>
                    <a:pt x="702" y="2271"/>
                  </a:cubicBezTo>
                  <a:cubicBezTo>
                    <a:pt x="736" y="2806"/>
                    <a:pt x="723" y="3445"/>
                    <a:pt x="723" y="4798"/>
                  </a:cubicBezTo>
                  <a:cubicBezTo>
                    <a:pt x="723" y="4939"/>
                    <a:pt x="734" y="5643"/>
                    <a:pt x="770" y="5643"/>
                  </a:cubicBezTo>
                  <a:cubicBezTo>
                    <a:pt x="807" y="5643"/>
                    <a:pt x="816" y="4943"/>
                    <a:pt x="816" y="4803"/>
                  </a:cubicBezTo>
                  <a:cubicBezTo>
                    <a:pt x="816" y="3462"/>
                    <a:pt x="842" y="2810"/>
                    <a:pt x="872" y="2278"/>
                  </a:cubicBezTo>
                  <a:cubicBezTo>
                    <a:pt x="912" y="1563"/>
                    <a:pt x="1514" y="1312"/>
                    <a:pt x="1514" y="745"/>
                  </a:cubicBezTo>
                  <a:cubicBezTo>
                    <a:pt x="1514" y="334"/>
                    <a:pt x="1181" y="0"/>
                    <a:pt x="770" y="0"/>
                  </a:cubicBezTo>
                  <a:close/>
                  <a:moveTo>
                    <a:pt x="381" y="1217"/>
                  </a:moveTo>
                  <a:cubicBezTo>
                    <a:pt x="280" y="1111"/>
                    <a:pt x="159" y="935"/>
                    <a:pt x="159" y="745"/>
                  </a:cubicBezTo>
                  <a:cubicBezTo>
                    <a:pt x="159" y="407"/>
                    <a:pt x="432" y="133"/>
                    <a:pt x="770" y="133"/>
                  </a:cubicBezTo>
                  <a:cubicBezTo>
                    <a:pt x="1108" y="133"/>
                    <a:pt x="1382" y="407"/>
                    <a:pt x="1382" y="745"/>
                  </a:cubicBezTo>
                  <a:cubicBezTo>
                    <a:pt x="1382" y="829"/>
                    <a:pt x="1330" y="1116"/>
                    <a:pt x="1048" y="1311"/>
                  </a:cubicBezTo>
                  <a:cubicBezTo>
                    <a:pt x="822" y="1467"/>
                    <a:pt x="603" y="1448"/>
                    <a:pt x="381" y="1217"/>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84"/>
            <p:cNvGrpSpPr/>
            <p:nvPr/>
          </p:nvGrpSpPr>
          <p:grpSpPr>
            <a:xfrm>
              <a:off x="5137150" y="4235234"/>
              <a:ext cx="1215136" cy="2209157"/>
              <a:chOff x="4684712" y="4402042"/>
              <a:chExt cx="1327095" cy="2412072"/>
            </a:xfrm>
            <a:grpFill/>
          </p:grpSpPr>
          <p:sp>
            <p:nvSpPr>
              <p:cNvPr id="132" name="Freeform 10"/>
              <p:cNvSpPr>
                <a:spLocks noEditPoints="1"/>
              </p:cNvSpPr>
              <p:nvPr/>
            </p:nvSpPr>
            <p:spPr bwMode="auto">
              <a:xfrm>
                <a:off x="4684712" y="4402042"/>
                <a:ext cx="1327095" cy="2412072"/>
              </a:xfrm>
              <a:custGeom>
                <a:avLst/>
                <a:gdLst>
                  <a:gd name="T0" fmla="*/ 0 w 1725"/>
                  <a:gd name="T1" fmla="*/ 728 h 3136"/>
                  <a:gd name="T2" fmla="*/ 654 w 1725"/>
                  <a:gd name="T3" fmla="*/ 1382 h 3136"/>
                  <a:gd name="T4" fmla="*/ 1577 w 1725"/>
                  <a:gd name="T5" fmla="*/ 1789 h 3136"/>
                  <a:gd name="T6" fmla="*/ 1669 w 1725"/>
                  <a:gd name="T7" fmla="*/ 3119 h 3136"/>
                  <a:gd name="T8" fmla="*/ 1666 w 1725"/>
                  <a:gd name="T9" fmla="*/ 1513 h 3136"/>
                  <a:gd name="T10" fmla="*/ 654 w 1725"/>
                  <a:gd name="T11" fmla="*/ 73 h 3136"/>
                  <a:gd name="T12" fmla="*/ 0 w 1725"/>
                  <a:gd name="T13" fmla="*/ 728 h 3136"/>
                  <a:gd name="T14" fmla="*/ 119 w 1725"/>
                  <a:gd name="T15" fmla="*/ 727 h 3136"/>
                  <a:gd name="T16" fmla="*/ 858 w 1725"/>
                  <a:gd name="T17" fmla="*/ 232 h 3136"/>
                  <a:gd name="T18" fmla="*/ 858 w 1725"/>
                  <a:gd name="T19" fmla="*/ 232 h 3136"/>
                  <a:gd name="T20" fmla="*/ 1517 w 1725"/>
                  <a:gd name="T21" fmla="*/ 1260 h 3136"/>
                  <a:gd name="T22" fmla="*/ 1327 w 1725"/>
                  <a:gd name="T23" fmla="*/ 1365 h 3136"/>
                  <a:gd name="T24" fmla="*/ 654 w 1725"/>
                  <a:gd name="T25" fmla="*/ 1263 h 3136"/>
                  <a:gd name="T26" fmla="*/ 119 w 1725"/>
                  <a:gd name="T27" fmla="*/ 727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5" h="3136">
                    <a:moveTo>
                      <a:pt x="0" y="728"/>
                    </a:moveTo>
                    <a:cubicBezTo>
                      <a:pt x="0" y="1089"/>
                      <a:pt x="293" y="1382"/>
                      <a:pt x="654" y="1382"/>
                    </a:cubicBezTo>
                    <a:cubicBezTo>
                      <a:pt x="654" y="1382"/>
                      <a:pt x="1471" y="1368"/>
                      <a:pt x="1577" y="1789"/>
                    </a:cubicBezTo>
                    <a:cubicBezTo>
                      <a:pt x="1650" y="2081"/>
                      <a:pt x="1614" y="3136"/>
                      <a:pt x="1669" y="3119"/>
                    </a:cubicBezTo>
                    <a:cubicBezTo>
                      <a:pt x="1725" y="3102"/>
                      <a:pt x="1666" y="1513"/>
                      <a:pt x="1666" y="1513"/>
                    </a:cubicBezTo>
                    <a:cubicBezTo>
                      <a:pt x="1666" y="0"/>
                      <a:pt x="654" y="73"/>
                      <a:pt x="654" y="73"/>
                    </a:cubicBezTo>
                    <a:cubicBezTo>
                      <a:pt x="293" y="73"/>
                      <a:pt x="0" y="366"/>
                      <a:pt x="0" y="728"/>
                    </a:cubicBezTo>
                    <a:close/>
                    <a:moveTo>
                      <a:pt x="119" y="727"/>
                    </a:moveTo>
                    <a:cubicBezTo>
                      <a:pt x="119" y="431"/>
                      <a:pt x="464" y="101"/>
                      <a:pt x="858" y="232"/>
                    </a:cubicBezTo>
                    <a:cubicBezTo>
                      <a:pt x="858" y="232"/>
                      <a:pt x="858" y="232"/>
                      <a:pt x="858" y="232"/>
                    </a:cubicBezTo>
                    <a:cubicBezTo>
                      <a:pt x="1302" y="379"/>
                      <a:pt x="1461" y="872"/>
                      <a:pt x="1517" y="1260"/>
                    </a:cubicBezTo>
                    <a:cubicBezTo>
                      <a:pt x="1530" y="1352"/>
                      <a:pt x="1487" y="1434"/>
                      <a:pt x="1327" y="1365"/>
                    </a:cubicBezTo>
                    <a:cubicBezTo>
                      <a:pt x="1190" y="1306"/>
                      <a:pt x="976" y="1254"/>
                      <a:pt x="654" y="1263"/>
                    </a:cubicBezTo>
                    <a:cubicBezTo>
                      <a:pt x="358" y="1263"/>
                      <a:pt x="119" y="1023"/>
                      <a:pt x="119" y="727"/>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AutoShape 38"/>
              <p:cNvSpPr>
                <a:spLocks/>
              </p:cNvSpPr>
              <p:nvPr/>
            </p:nvSpPr>
            <p:spPr bwMode="auto">
              <a:xfrm>
                <a:off x="5076199" y="4805525"/>
                <a:ext cx="345669"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86"/>
            <p:cNvGrpSpPr/>
            <p:nvPr/>
          </p:nvGrpSpPr>
          <p:grpSpPr>
            <a:xfrm>
              <a:off x="6594699" y="5256656"/>
              <a:ext cx="1017283" cy="1164487"/>
              <a:chOff x="6276556" y="5517283"/>
              <a:chExt cx="1111011" cy="1271447"/>
            </a:xfrm>
            <a:grpFill/>
          </p:grpSpPr>
          <p:sp>
            <p:nvSpPr>
              <p:cNvPr id="135" name="Freeform 8"/>
              <p:cNvSpPr>
                <a:spLocks noEditPoints="1"/>
              </p:cNvSpPr>
              <p:nvPr/>
            </p:nvSpPr>
            <p:spPr bwMode="auto">
              <a:xfrm>
                <a:off x="6276556" y="5517283"/>
                <a:ext cx="1111011" cy="1271447"/>
              </a:xfrm>
              <a:custGeom>
                <a:avLst/>
                <a:gdLst>
                  <a:gd name="T0" fmla="*/ 790 w 1444"/>
                  <a:gd name="T1" fmla="*/ 20 h 1653"/>
                  <a:gd name="T2" fmla="*/ 172 w 1444"/>
                  <a:gd name="T3" fmla="*/ 389 h 1653"/>
                  <a:gd name="T4" fmla="*/ 58 w 1444"/>
                  <a:gd name="T5" fmla="*/ 1653 h 1653"/>
                  <a:gd name="T6" fmla="*/ 136 w 1444"/>
                  <a:gd name="T7" fmla="*/ 1463 h 1653"/>
                  <a:gd name="T8" fmla="*/ 783 w 1444"/>
                  <a:gd name="T9" fmla="*/ 1329 h 1653"/>
                  <a:gd name="T10" fmla="*/ 1444 w 1444"/>
                  <a:gd name="T11" fmla="*/ 675 h 1653"/>
                  <a:gd name="T12" fmla="*/ 790 w 1444"/>
                  <a:gd name="T13" fmla="*/ 20 h 1653"/>
                  <a:gd name="T14" fmla="*/ 792 w 1444"/>
                  <a:gd name="T15" fmla="*/ 1206 h 1653"/>
                  <a:gd name="T16" fmla="*/ 324 w 1444"/>
                  <a:gd name="T17" fmla="*/ 1248 h 1653"/>
                  <a:gd name="T18" fmla="*/ 170 w 1444"/>
                  <a:gd name="T19" fmla="*/ 1129 h 1653"/>
                  <a:gd name="T20" fmla="*/ 337 w 1444"/>
                  <a:gd name="T21" fmla="*/ 389 h 1653"/>
                  <a:gd name="T22" fmla="*/ 792 w 1444"/>
                  <a:gd name="T23" fmla="*/ 135 h 1653"/>
                  <a:gd name="T24" fmla="*/ 1328 w 1444"/>
                  <a:gd name="T25" fmla="*/ 671 h 1653"/>
                  <a:gd name="T26" fmla="*/ 792 w 1444"/>
                  <a:gd name="T27" fmla="*/ 120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4" h="1653">
                    <a:moveTo>
                      <a:pt x="790" y="20"/>
                    </a:moveTo>
                    <a:cubicBezTo>
                      <a:pt x="453" y="39"/>
                      <a:pt x="262" y="224"/>
                      <a:pt x="172" y="389"/>
                    </a:cubicBezTo>
                    <a:cubicBezTo>
                      <a:pt x="0" y="703"/>
                      <a:pt x="0" y="1653"/>
                      <a:pt x="58" y="1653"/>
                    </a:cubicBezTo>
                    <a:cubicBezTo>
                      <a:pt x="99" y="1653"/>
                      <a:pt x="57" y="1579"/>
                      <a:pt x="136" y="1463"/>
                    </a:cubicBezTo>
                    <a:cubicBezTo>
                      <a:pt x="221" y="1338"/>
                      <a:pt x="783" y="1329"/>
                      <a:pt x="783" y="1329"/>
                    </a:cubicBezTo>
                    <a:cubicBezTo>
                      <a:pt x="1151" y="1329"/>
                      <a:pt x="1444" y="1036"/>
                      <a:pt x="1444" y="675"/>
                    </a:cubicBezTo>
                    <a:cubicBezTo>
                      <a:pt x="1444" y="313"/>
                      <a:pt x="1151" y="0"/>
                      <a:pt x="790" y="20"/>
                    </a:cubicBezTo>
                    <a:close/>
                    <a:moveTo>
                      <a:pt x="792" y="1206"/>
                    </a:moveTo>
                    <a:cubicBezTo>
                      <a:pt x="582" y="1199"/>
                      <a:pt x="427" y="1223"/>
                      <a:pt x="324" y="1248"/>
                    </a:cubicBezTo>
                    <a:cubicBezTo>
                      <a:pt x="222" y="1273"/>
                      <a:pt x="170" y="1254"/>
                      <a:pt x="170" y="1129"/>
                    </a:cubicBezTo>
                    <a:cubicBezTo>
                      <a:pt x="170" y="923"/>
                      <a:pt x="204" y="603"/>
                      <a:pt x="337" y="389"/>
                    </a:cubicBezTo>
                    <a:cubicBezTo>
                      <a:pt x="432" y="237"/>
                      <a:pt x="600" y="135"/>
                      <a:pt x="792" y="135"/>
                    </a:cubicBezTo>
                    <a:cubicBezTo>
                      <a:pt x="1088" y="135"/>
                      <a:pt x="1328" y="375"/>
                      <a:pt x="1328" y="671"/>
                    </a:cubicBezTo>
                    <a:cubicBezTo>
                      <a:pt x="1328" y="966"/>
                      <a:pt x="1088" y="1206"/>
                      <a:pt x="792" y="1206"/>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AutoShape 66"/>
              <p:cNvSpPr>
                <a:spLocks/>
              </p:cNvSpPr>
              <p:nvPr/>
            </p:nvSpPr>
            <p:spPr bwMode="auto">
              <a:xfrm>
                <a:off x="6728635" y="5874499"/>
                <a:ext cx="314696" cy="314696"/>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7"/>
            <p:cNvGrpSpPr/>
            <p:nvPr/>
          </p:nvGrpSpPr>
          <p:grpSpPr>
            <a:xfrm>
              <a:off x="6537191" y="4231061"/>
              <a:ext cx="1215733" cy="2209157"/>
              <a:chOff x="6213749" y="4397485"/>
              <a:chExt cx="1327746" cy="2412072"/>
            </a:xfrm>
            <a:grpFill/>
          </p:grpSpPr>
          <p:sp>
            <p:nvSpPr>
              <p:cNvPr id="138" name="Freeform 7"/>
              <p:cNvSpPr>
                <a:spLocks noEditPoints="1"/>
              </p:cNvSpPr>
              <p:nvPr/>
            </p:nvSpPr>
            <p:spPr bwMode="auto">
              <a:xfrm>
                <a:off x="6213749" y="4397485"/>
                <a:ext cx="1327746" cy="2412072"/>
              </a:xfrm>
              <a:custGeom>
                <a:avLst/>
                <a:gdLst>
                  <a:gd name="T0" fmla="*/ 1072 w 1726"/>
                  <a:gd name="T1" fmla="*/ 73 h 3136"/>
                  <a:gd name="T2" fmla="*/ 60 w 1726"/>
                  <a:gd name="T3" fmla="*/ 1513 h 3136"/>
                  <a:gd name="T4" fmla="*/ 57 w 1726"/>
                  <a:gd name="T5" fmla="*/ 3119 h 3136"/>
                  <a:gd name="T6" fmla="*/ 149 w 1726"/>
                  <a:gd name="T7" fmla="*/ 1789 h 3136"/>
                  <a:gd name="T8" fmla="*/ 1072 w 1726"/>
                  <a:gd name="T9" fmla="*/ 1382 h 3136"/>
                  <a:gd name="T10" fmla="*/ 1726 w 1726"/>
                  <a:gd name="T11" fmla="*/ 728 h 3136"/>
                  <a:gd name="T12" fmla="*/ 1072 w 1726"/>
                  <a:gd name="T13" fmla="*/ 73 h 3136"/>
                  <a:gd name="T14" fmla="*/ 1072 w 1726"/>
                  <a:gd name="T15" fmla="*/ 1263 h 3136"/>
                  <a:gd name="T16" fmla="*/ 399 w 1726"/>
                  <a:gd name="T17" fmla="*/ 1365 h 3136"/>
                  <a:gd name="T18" fmla="*/ 209 w 1726"/>
                  <a:gd name="T19" fmla="*/ 1260 h 3136"/>
                  <a:gd name="T20" fmla="*/ 867 w 1726"/>
                  <a:gd name="T21" fmla="*/ 232 h 3136"/>
                  <a:gd name="T22" fmla="*/ 867 w 1726"/>
                  <a:gd name="T23" fmla="*/ 232 h 3136"/>
                  <a:gd name="T24" fmla="*/ 1607 w 1726"/>
                  <a:gd name="T25" fmla="*/ 727 h 3136"/>
                  <a:gd name="T26" fmla="*/ 1072 w 1726"/>
                  <a:gd name="T27" fmla="*/ 1263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6" h="3136">
                    <a:moveTo>
                      <a:pt x="1072" y="73"/>
                    </a:moveTo>
                    <a:cubicBezTo>
                      <a:pt x="1072" y="73"/>
                      <a:pt x="60" y="0"/>
                      <a:pt x="60" y="1513"/>
                    </a:cubicBezTo>
                    <a:cubicBezTo>
                      <a:pt x="60" y="1513"/>
                      <a:pt x="0" y="3102"/>
                      <a:pt x="57" y="3119"/>
                    </a:cubicBezTo>
                    <a:cubicBezTo>
                      <a:pt x="111" y="3136"/>
                      <a:pt x="75" y="2081"/>
                      <a:pt x="149" y="1789"/>
                    </a:cubicBezTo>
                    <a:cubicBezTo>
                      <a:pt x="255" y="1368"/>
                      <a:pt x="1072" y="1382"/>
                      <a:pt x="1072" y="1382"/>
                    </a:cubicBezTo>
                    <a:cubicBezTo>
                      <a:pt x="1433" y="1382"/>
                      <a:pt x="1726" y="1089"/>
                      <a:pt x="1726" y="728"/>
                    </a:cubicBezTo>
                    <a:cubicBezTo>
                      <a:pt x="1726" y="366"/>
                      <a:pt x="1433" y="73"/>
                      <a:pt x="1072" y="73"/>
                    </a:cubicBezTo>
                    <a:close/>
                    <a:moveTo>
                      <a:pt x="1072" y="1263"/>
                    </a:moveTo>
                    <a:cubicBezTo>
                      <a:pt x="750" y="1254"/>
                      <a:pt x="536" y="1306"/>
                      <a:pt x="399" y="1365"/>
                    </a:cubicBezTo>
                    <a:cubicBezTo>
                      <a:pt x="239" y="1434"/>
                      <a:pt x="196" y="1352"/>
                      <a:pt x="209" y="1260"/>
                    </a:cubicBezTo>
                    <a:cubicBezTo>
                      <a:pt x="265" y="872"/>
                      <a:pt x="424" y="379"/>
                      <a:pt x="867" y="232"/>
                    </a:cubicBezTo>
                    <a:cubicBezTo>
                      <a:pt x="867" y="232"/>
                      <a:pt x="867" y="232"/>
                      <a:pt x="867" y="232"/>
                    </a:cubicBezTo>
                    <a:cubicBezTo>
                      <a:pt x="1262" y="101"/>
                      <a:pt x="1607" y="431"/>
                      <a:pt x="1607" y="727"/>
                    </a:cubicBezTo>
                    <a:cubicBezTo>
                      <a:pt x="1607" y="1023"/>
                      <a:pt x="1367" y="1263"/>
                      <a:pt x="1072" y="1263"/>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AutoShape 122"/>
              <p:cNvSpPr>
                <a:spLocks/>
              </p:cNvSpPr>
              <p:nvPr/>
            </p:nvSpPr>
            <p:spPr bwMode="auto">
              <a:xfrm>
                <a:off x="6799530" y="4793980"/>
                <a:ext cx="315505"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85"/>
            <p:cNvGrpSpPr/>
            <p:nvPr/>
          </p:nvGrpSpPr>
          <p:grpSpPr>
            <a:xfrm>
              <a:off x="5273024" y="3626846"/>
              <a:ext cx="1321675" cy="2794296"/>
              <a:chOff x="4833107" y="3737773"/>
              <a:chExt cx="1443450" cy="3050957"/>
            </a:xfrm>
            <a:grpFill/>
          </p:grpSpPr>
          <p:sp>
            <p:nvSpPr>
              <p:cNvPr id="141" name="Freeform 11"/>
              <p:cNvSpPr>
                <a:spLocks noEditPoints="1"/>
              </p:cNvSpPr>
              <p:nvPr/>
            </p:nvSpPr>
            <p:spPr bwMode="auto">
              <a:xfrm>
                <a:off x="4833107" y="5517283"/>
                <a:ext cx="1111662" cy="1271447"/>
              </a:xfrm>
              <a:custGeom>
                <a:avLst/>
                <a:gdLst>
                  <a:gd name="T0" fmla="*/ 0 w 1445"/>
                  <a:gd name="T1" fmla="*/ 675 h 1653"/>
                  <a:gd name="T2" fmla="*/ 662 w 1445"/>
                  <a:gd name="T3" fmla="*/ 1329 h 1653"/>
                  <a:gd name="T4" fmla="*/ 1309 w 1445"/>
                  <a:gd name="T5" fmla="*/ 1463 h 1653"/>
                  <a:gd name="T6" fmla="*/ 1387 w 1445"/>
                  <a:gd name="T7" fmla="*/ 1653 h 1653"/>
                  <a:gd name="T8" fmla="*/ 1273 w 1445"/>
                  <a:gd name="T9" fmla="*/ 389 h 1653"/>
                  <a:gd name="T10" fmla="*/ 655 w 1445"/>
                  <a:gd name="T11" fmla="*/ 20 h 1653"/>
                  <a:gd name="T12" fmla="*/ 0 w 1445"/>
                  <a:gd name="T13" fmla="*/ 675 h 1653"/>
                  <a:gd name="T14" fmla="*/ 117 w 1445"/>
                  <a:gd name="T15" fmla="*/ 671 h 1653"/>
                  <a:gd name="T16" fmla="*/ 652 w 1445"/>
                  <a:gd name="T17" fmla="*/ 135 h 1653"/>
                  <a:gd name="T18" fmla="*/ 1108 w 1445"/>
                  <a:gd name="T19" fmla="*/ 389 h 1653"/>
                  <a:gd name="T20" fmla="*/ 1275 w 1445"/>
                  <a:gd name="T21" fmla="*/ 1129 h 1653"/>
                  <a:gd name="T22" fmla="*/ 1121 w 1445"/>
                  <a:gd name="T23" fmla="*/ 1248 h 1653"/>
                  <a:gd name="T24" fmla="*/ 652 w 1445"/>
                  <a:gd name="T25" fmla="*/ 1206 h 1653"/>
                  <a:gd name="T26" fmla="*/ 117 w 1445"/>
                  <a:gd name="T27" fmla="*/ 6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653">
                    <a:moveTo>
                      <a:pt x="0" y="675"/>
                    </a:moveTo>
                    <a:cubicBezTo>
                      <a:pt x="0" y="1036"/>
                      <a:pt x="294" y="1329"/>
                      <a:pt x="662" y="1329"/>
                    </a:cubicBezTo>
                    <a:cubicBezTo>
                      <a:pt x="662" y="1329"/>
                      <a:pt x="1224" y="1338"/>
                      <a:pt x="1309" y="1463"/>
                    </a:cubicBezTo>
                    <a:cubicBezTo>
                      <a:pt x="1388" y="1579"/>
                      <a:pt x="1346" y="1653"/>
                      <a:pt x="1387" y="1653"/>
                    </a:cubicBezTo>
                    <a:cubicBezTo>
                      <a:pt x="1445" y="1653"/>
                      <a:pt x="1445" y="703"/>
                      <a:pt x="1273" y="389"/>
                    </a:cubicBezTo>
                    <a:cubicBezTo>
                      <a:pt x="1183" y="224"/>
                      <a:pt x="992" y="39"/>
                      <a:pt x="655" y="20"/>
                    </a:cubicBezTo>
                    <a:cubicBezTo>
                      <a:pt x="294" y="0"/>
                      <a:pt x="0" y="313"/>
                      <a:pt x="0" y="675"/>
                    </a:cubicBezTo>
                    <a:close/>
                    <a:moveTo>
                      <a:pt x="117" y="671"/>
                    </a:moveTo>
                    <a:cubicBezTo>
                      <a:pt x="117" y="375"/>
                      <a:pt x="357" y="135"/>
                      <a:pt x="652" y="135"/>
                    </a:cubicBezTo>
                    <a:cubicBezTo>
                      <a:pt x="845" y="135"/>
                      <a:pt x="1013" y="237"/>
                      <a:pt x="1108" y="389"/>
                    </a:cubicBezTo>
                    <a:cubicBezTo>
                      <a:pt x="1241" y="603"/>
                      <a:pt x="1275" y="923"/>
                      <a:pt x="1275" y="1129"/>
                    </a:cubicBezTo>
                    <a:cubicBezTo>
                      <a:pt x="1275" y="1254"/>
                      <a:pt x="1223" y="1273"/>
                      <a:pt x="1121" y="1248"/>
                    </a:cubicBezTo>
                    <a:cubicBezTo>
                      <a:pt x="1018" y="1223"/>
                      <a:pt x="863" y="1199"/>
                      <a:pt x="652" y="1206"/>
                    </a:cubicBezTo>
                    <a:cubicBezTo>
                      <a:pt x="357" y="1206"/>
                      <a:pt x="117" y="966"/>
                      <a:pt x="117" y="671"/>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AutoShape 12"/>
              <p:cNvSpPr>
                <a:spLocks/>
              </p:cNvSpPr>
              <p:nvPr/>
            </p:nvSpPr>
            <p:spPr bwMode="auto">
              <a:xfrm>
                <a:off x="6007141" y="3737773"/>
                <a:ext cx="269416" cy="291504"/>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43" name="AutoShape 66"/>
          <p:cNvSpPr>
            <a:spLocks/>
          </p:cNvSpPr>
          <p:nvPr/>
        </p:nvSpPr>
        <p:spPr bwMode="auto">
          <a:xfrm>
            <a:off x="7025901" y="3794842"/>
            <a:ext cx="165785" cy="191190"/>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accent1">
              <a:lumMod val="20000"/>
              <a:lumOff val="80000"/>
            </a:schemeClr>
          </a:solid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矩形 23"/>
          <p:cNvSpPr/>
          <p:nvPr/>
        </p:nvSpPr>
        <p:spPr>
          <a:xfrm>
            <a:off x="4427984" y="879562"/>
            <a:ext cx="4427984" cy="411766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sz="1000" b="1" dirty="0" smtClean="0"/>
              <a:t>   //</a:t>
            </a:r>
            <a:r>
              <a:rPr lang="zh-CN" altLang="en-US" sz="1000" b="1" dirty="0"/>
              <a:t>定时器</a:t>
            </a:r>
            <a:r>
              <a:rPr lang="en-US" altLang="zh-CN" sz="1000" b="1" dirty="0"/>
              <a:t>TIM2</a:t>
            </a:r>
            <a:r>
              <a:rPr lang="zh-CN" altLang="en-US" sz="1000" b="1" dirty="0"/>
              <a:t>初始化</a:t>
            </a:r>
          </a:p>
          <a:p>
            <a:pPr>
              <a:lnSpc>
                <a:spcPct val="125000"/>
              </a:lnSpc>
            </a:pPr>
            <a:r>
              <a:rPr lang="en-US" altLang="zh-CN" sz="1000" b="1" dirty="0"/>
              <a:t>void </a:t>
            </a:r>
            <a:r>
              <a:rPr lang="en-US" altLang="zh-CN" sz="1000" b="1" dirty="0" err="1"/>
              <a:t>Timer_Init</a:t>
            </a:r>
            <a:r>
              <a:rPr lang="en-US" altLang="zh-CN" sz="1000" b="1" dirty="0"/>
              <a:t>(void)</a:t>
            </a:r>
          </a:p>
          <a:p>
            <a:pPr>
              <a:lnSpc>
                <a:spcPct val="125000"/>
              </a:lnSpc>
            </a:pPr>
            <a:r>
              <a:rPr lang="en-US" altLang="zh-CN" sz="1000" b="1" dirty="0" smtClean="0"/>
              <a:t>{    </a:t>
            </a:r>
            <a:r>
              <a:rPr lang="en-US" altLang="zh-CN" sz="1000" b="1" dirty="0" err="1"/>
              <a:t>TIM_TimeBaseInitTypeDef</a:t>
            </a:r>
            <a:r>
              <a:rPr lang="en-US" altLang="zh-CN" sz="1000" b="1" dirty="0"/>
              <a:t> </a:t>
            </a:r>
            <a:r>
              <a:rPr lang="en-US" altLang="zh-CN" sz="1000" b="1" dirty="0" err="1"/>
              <a:t>TIM_TimeBaseStructure</a:t>
            </a:r>
            <a:r>
              <a:rPr lang="en-US" altLang="zh-CN" sz="1000" b="1" dirty="0"/>
              <a:t>;</a:t>
            </a:r>
          </a:p>
          <a:p>
            <a:pPr>
              <a:lnSpc>
                <a:spcPct val="125000"/>
              </a:lnSpc>
            </a:pPr>
            <a:r>
              <a:rPr lang="en-US" altLang="zh-CN" sz="1000" b="1" dirty="0"/>
              <a:t>    RCC_APB1PeriphClockCmd(RCC_APB1Periph_TIM2,ENABLE); </a:t>
            </a:r>
            <a:r>
              <a:rPr lang="en-US" altLang="zh-CN" sz="1000" b="1" dirty="0" smtClean="0"/>
              <a:t>    </a:t>
            </a:r>
          </a:p>
          <a:p>
            <a:pPr>
              <a:lnSpc>
                <a:spcPct val="125000"/>
              </a:lnSpc>
            </a:pPr>
            <a:r>
              <a:rPr lang="en-US" altLang="zh-CN" sz="1000" b="1" dirty="0"/>
              <a:t> </a:t>
            </a:r>
            <a:r>
              <a:rPr lang="en-US" altLang="zh-CN" sz="1000" b="1" dirty="0" smtClean="0"/>
              <a:t>         //</a:t>
            </a:r>
            <a:r>
              <a:rPr lang="zh-CN" altLang="en-US" sz="1000" b="1" dirty="0"/>
              <a:t>开启定时器</a:t>
            </a:r>
            <a:r>
              <a:rPr lang="en-US" altLang="zh-CN" sz="1000" b="1" dirty="0"/>
              <a:t>TIM2</a:t>
            </a:r>
            <a:r>
              <a:rPr lang="zh-CN" altLang="en-US" sz="1000" b="1" dirty="0"/>
              <a:t>的时钟</a:t>
            </a:r>
          </a:p>
          <a:p>
            <a:pPr>
              <a:lnSpc>
                <a:spcPct val="125000"/>
              </a:lnSpc>
            </a:pPr>
            <a:r>
              <a:rPr lang="zh-CN" altLang="en-US" sz="1000" b="1" dirty="0"/>
              <a:t>    </a:t>
            </a:r>
            <a:r>
              <a:rPr lang="en-US" altLang="zh-CN" sz="1000" b="1" dirty="0" err="1"/>
              <a:t>TIM_TimeBaseStructure.TIM_Period</a:t>
            </a:r>
            <a:r>
              <a:rPr lang="en-US" altLang="zh-CN" sz="1000" b="1" dirty="0"/>
              <a:t> = (36000-1); </a:t>
            </a:r>
            <a:endParaRPr lang="en-US" altLang="zh-CN" sz="1000" b="1" dirty="0" smtClean="0"/>
          </a:p>
          <a:p>
            <a:pPr>
              <a:lnSpc>
                <a:spcPct val="125000"/>
              </a:lnSpc>
            </a:pPr>
            <a:r>
              <a:rPr lang="en-US" altLang="zh-CN" sz="1000" b="1" dirty="0"/>
              <a:t> </a:t>
            </a:r>
            <a:r>
              <a:rPr lang="en-US" altLang="zh-CN" sz="1000" b="1" dirty="0" smtClean="0"/>
              <a:t>         //</a:t>
            </a:r>
            <a:r>
              <a:rPr lang="zh-CN" altLang="en-US" sz="1000" b="1" dirty="0"/>
              <a:t>设置自动重载计数周期值</a:t>
            </a:r>
          </a:p>
          <a:p>
            <a:pPr>
              <a:lnSpc>
                <a:spcPct val="125000"/>
              </a:lnSpc>
            </a:pPr>
            <a:r>
              <a:rPr lang="zh-CN" altLang="en-US" sz="1000" b="1" dirty="0"/>
              <a:t>    </a:t>
            </a:r>
            <a:r>
              <a:rPr lang="en-US" altLang="zh-CN" sz="1000" b="1" dirty="0" err="1"/>
              <a:t>TIM_TimeBaseStructure.TIM_Prescaler</a:t>
            </a:r>
            <a:r>
              <a:rPr lang="en-US" altLang="zh-CN" sz="1000" b="1" dirty="0"/>
              <a:t> = (2000-1</a:t>
            </a:r>
            <a:r>
              <a:rPr lang="en-US" altLang="zh-CN" sz="1000" b="1" dirty="0" smtClean="0"/>
              <a:t>);</a:t>
            </a:r>
          </a:p>
          <a:p>
            <a:pPr>
              <a:lnSpc>
                <a:spcPct val="125000"/>
              </a:lnSpc>
            </a:pPr>
            <a:r>
              <a:rPr lang="en-US" altLang="zh-CN" sz="1000" b="1" dirty="0"/>
              <a:t> </a:t>
            </a:r>
            <a:r>
              <a:rPr lang="en-US" altLang="zh-CN" sz="1000" b="1" dirty="0" smtClean="0"/>
              <a:t>         </a:t>
            </a:r>
            <a:r>
              <a:rPr lang="en-US" altLang="zh-CN" sz="1000" b="1" dirty="0"/>
              <a:t>//</a:t>
            </a:r>
            <a:r>
              <a:rPr lang="zh-CN" altLang="en-US" sz="1000" b="1" dirty="0"/>
              <a:t>设置分频系数</a:t>
            </a:r>
          </a:p>
          <a:p>
            <a:pPr>
              <a:lnSpc>
                <a:spcPct val="125000"/>
              </a:lnSpc>
            </a:pPr>
            <a:r>
              <a:rPr lang="zh-CN" altLang="en-US" sz="1000" b="1" dirty="0"/>
              <a:t>    </a:t>
            </a:r>
            <a:r>
              <a:rPr lang="en-US" altLang="zh-CN" sz="1000" b="1" dirty="0" err="1"/>
              <a:t>TIM_TimeBaseStructure.TIM_ClockDivision</a:t>
            </a:r>
            <a:r>
              <a:rPr lang="en-US" altLang="zh-CN" sz="1000" b="1" dirty="0"/>
              <a:t> = TIM_CKD_DIV1</a:t>
            </a:r>
            <a:r>
              <a:rPr lang="en-US" altLang="zh-CN" sz="1000" b="1" dirty="0" smtClean="0"/>
              <a:t>;</a:t>
            </a:r>
          </a:p>
          <a:p>
            <a:pPr>
              <a:lnSpc>
                <a:spcPct val="125000"/>
              </a:lnSpc>
            </a:pPr>
            <a:r>
              <a:rPr lang="en-US" altLang="zh-CN" sz="1000" b="1" dirty="0"/>
              <a:t> </a:t>
            </a:r>
            <a:r>
              <a:rPr lang="en-US" altLang="zh-CN" sz="1000" b="1" dirty="0" smtClean="0"/>
              <a:t>         </a:t>
            </a:r>
            <a:r>
              <a:rPr lang="en-US" altLang="zh-CN" sz="1000" b="1" dirty="0"/>
              <a:t>//</a:t>
            </a:r>
            <a:r>
              <a:rPr lang="zh-CN" altLang="en-US" sz="1000" b="1" dirty="0"/>
              <a:t>设置时钟分频因子</a:t>
            </a:r>
          </a:p>
          <a:p>
            <a:pPr>
              <a:lnSpc>
                <a:spcPct val="125000"/>
              </a:lnSpc>
            </a:pPr>
            <a:r>
              <a:rPr lang="zh-CN" altLang="en-US" sz="1000" b="1" dirty="0"/>
              <a:t>    </a:t>
            </a:r>
            <a:r>
              <a:rPr lang="en-US" altLang="zh-CN" sz="1000" b="1" dirty="0" err="1"/>
              <a:t>TIM_TimeBaseStructure.TIM_CounterMode</a:t>
            </a:r>
            <a:r>
              <a:rPr lang="en-US" altLang="zh-CN" sz="1000" b="1" dirty="0"/>
              <a:t> = </a:t>
            </a:r>
            <a:r>
              <a:rPr lang="en-US" altLang="zh-CN" sz="1000" b="1" dirty="0" err="1"/>
              <a:t>TIM_CounterMode_Up</a:t>
            </a:r>
            <a:r>
              <a:rPr lang="en-US" altLang="zh-CN" sz="1000" b="1" dirty="0" smtClean="0"/>
              <a:t>; </a:t>
            </a:r>
          </a:p>
          <a:p>
            <a:pPr>
              <a:lnSpc>
                <a:spcPct val="125000"/>
              </a:lnSpc>
            </a:pPr>
            <a:r>
              <a:rPr lang="en-US" altLang="zh-CN" sz="1000" b="1" dirty="0"/>
              <a:t> </a:t>
            </a:r>
            <a:r>
              <a:rPr lang="en-US" altLang="zh-CN" sz="1000" b="1" dirty="0" smtClean="0"/>
              <a:t>          </a:t>
            </a:r>
            <a:r>
              <a:rPr lang="en-US" altLang="zh-CN" sz="1000" b="1" dirty="0"/>
              <a:t>//</a:t>
            </a:r>
            <a:r>
              <a:rPr lang="zh-CN" altLang="en-US" sz="1000" b="1" dirty="0"/>
              <a:t>设置为向上计数方式</a:t>
            </a:r>
          </a:p>
          <a:p>
            <a:pPr>
              <a:lnSpc>
                <a:spcPct val="125000"/>
              </a:lnSpc>
            </a:pPr>
            <a:r>
              <a:rPr lang="zh-CN" altLang="en-US" sz="1000" b="1" dirty="0"/>
              <a:t>    </a:t>
            </a:r>
            <a:r>
              <a:rPr lang="en-US" altLang="zh-CN" sz="1000" b="1" dirty="0" err="1"/>
              <a:t>TIM_TimeBaseInit</a:t>
            </a:r>
            <a:r>
              <a:rPr lang="en-US" altLang="zh-CN" sz="1000" b="1" dirty="0"/>
              <a:t>(TIM2,&amp;TIM_TimeBaseStructure); </a:t>
            </a:r>
            <a:endParaRPr lang="en-US" altLang="zh-CN" sz="1000" b="1" dirty="0" smtClean="0"/>
          </a:p>
          <a:p>
            <a:pPr>
              <a:lnSpc>
                <a:spcPct val="125000"/>
              </a:lnSpc>
            </a:pPr>
            <a:r>
              <a:rPr lang="en-US" altLang="zh-CN" sz="1000" b="1" dirty="0"/>
              <a:t> </a:t>
            </a:r>
            <a:r>
              <a:rPr lang="en-US" altLang="zh-CN" sz="1000" b="1" dirty="0" smtClean="0"/>
              <a:t>         //</a:t>
            </a:r>
            <a:r>
              <a:rPr lang="zh-CN" altLang="en-US" sz="1000" b="1" dirty="0"/>
              <a:t>初始化时钟</a:t>
            </a:r>
            <a:r>
              <a:rPr lang="en-US" altLang="zh-CN" sz="1000" b="1" dirty="0"/>
              <a:t>TIM2</a:t>
            </a:r>
          </a:p>
          <a:p>
            <a:pPr>
              <a:lnSpc>
                <a:spcPct val="125000"/>
              </a:lnSpc>
            </a:pPr>
            <a:r>
              <a:rPr lang="en-US" altLang="zh-CN" sz="1000" b="1" dirty="0" smtClean="0"/>
              <a:t>    </a:t>
            </a:r>
            <a:r>
              <a:rPr lang="en-US" altLang="zh-CN" sz="1000" b="1" dirty="0" err="1" smtClean="0"/>
              <a:t>TIM_ClearFlag</a:t>
            </a:r>
            <a:r>
              <a:rPr lang="en-US" altLang="zh-CN" sz="1000" b="1" dirty="0" smtClean="0"/>
              <a:t>(TIM2,TIM_FLAG_Update</a:t>
            </a:r>
            <a:r>
              <a:rPr lang="en-US" altLang="zh-CN" sz="1000" b="1" dirty="0"/>
              <a:t>); </a:t>
            </a:r>
            <a:endParaRPr lang="en-US" altLang="zh-CN" sz="1000" b="1" dirty="0" smtClean="0"/>
          </a:p>
          <a:p>
            <a:pPr>
              <a:lnSpc>
                <a:spcPct val="125000"/>
              </a:lnSpc>
            </a:pPr>
            <a:r>
              <a:rPr lang="en-US" altLang="zh-CN" sz="1000" b="1" dirty="0"/>
              <a:t> </a:t>
            </a:r>
            <a:r>
              <a:rPr lang="en-US" altLang="zh-CN" sz="1000" b="1" dirty="0" smtClean="0"/>
              <a:t>           //</a:t>
            </a:r>
            <a:r>
              <a:rPr lang="zh-CN" altLang="en-US" sz="1000" b="1" dirty="0"/>
              <a:t>清中断，以免系统启动中断后立即产生中断</a:t>
            </a:r>
          </a:p>
          <a:p>
            <a:pPr>
              <a:lnSpc>
                <a:spcPct val="125000"/>
              </a:lnSpc>
            </a:pPr>
            <a:r>
              <a:rPr lang="zh-CN" altLang="en-US" sz="1000" b="1" dirty="0"/>
              <a:t>    </a:t>
            </a:r>
            <a:r>
              <a:rPr lang="en-US" altLang="zh-CN" sz="1000" b="1" dirty="0" err="1"/>
              <a:t>TIM_ITConfig</a:t>
            </a:r>
            <a:r>
              <a:rPr lang="en-US" altLang="zh-CN" sz="1000" b="1" dirty="0"/>
              <a:t>(TIM2,TIM_IT_Update,ENABLE); </a:t>
            </a:r>
            <a:endParaRPr lang="en-US" altLang="zh-CN" sz="1000" b="1" dirty="0" smtClean="0"/>
          </a:p>
          <a:p>
            <a:pPr>
              <a:lnSpc>
                <a:spcPct val="125000"/>
              </a:lnSpc>
            </a:pPr>
            <a:r>
              <a:rPr lang="en-US" altLang="zh-CN" sz="1000" b="1" dirty="0"/>
              <a:t> </a:t>
            </a:r>
            <a:r>
              <a:rPr lang="en-US" altLang="zh-CN" sz="1000" b="1" dirty="0" smtClean="0"/>
              <a:t>          //</a:t>
            </a:r>
            <a:r>
              <a:rPr lang="zh-CN" altLang="en-US" sz="1000" b="1" dirty="0"/>
              <a:t>使能定时器</a:t>
            </a:r>
            <a:r>
              <a:rPr lang="en-US" altLang="zh-CN" sz="1000" b="1" dirty="0"/>
              <a:t>TIM2</a:t>
            </a:r>
            <a:r>
              <a:rPr lang="zh-CN" altLang="en-US" sz="1000" b="1" dirty="0"/>
              <a:t>的更新中断</a:t>
            </a:r>
          </a:p>
          <a:p>
            <a:pPr>
              <a:lnSpc>
                <a:spcPct val="125000"/>
              </a:lnSpc>
            </a:pPr>
            <a:r>
              <a:rPr lang="zh-CN" altLang="en-US" sz="1000" b="1" dirty="0"/>
              <a:t>    </a:t>
            </a:r>
            <a:r>
              <a:rPr lang="en-US" altLang="zh-CN" sz="1000" b="1" dirty="0" err="1"/>
              <a:t>TIM_Cmd</a:t>
            </a:r>
            <a:r>
              <a:rPr lang="en-US" altLang="zh-CN" sz="1000" b="1" dirty="0"/>
              <a:t>(TIM2,ENABLE); //</a:t>
            </a:r>
            <a:r>
              <a:rPr lang="zh-CN" altLang="en-US" sz="1000" b="1" dirty="0"/>
              <a:t>使能</a:t>
            </a:r>
            <a:r>
              <a:rPr lang="en-US" altLang="zh-CN" sz="1000" b="1" dirty="0"/>
              <a:t>TIM2</a:t>
            </a:r>
            <a:r>
              <a:rPr lang="zh-CN" altLang="en-US" sz="1000" b="1" dirty="0"/>
              <a:t>定时器</a:t>
            </a:r>
          </a:p>
          <a:p>
            <a:pPr>
              <a:lnSpc>
                <a:spcPct val="125000"/>
              </a:lnSpc>
            </a:pPr>
            <a:r>
              <a:rPr lang="en-US" altLang="zh-CN" sz="1000" b="1" dirty="0"/>
              <a:t>}</a:t>
            </a:r>
          </a:p>
        </p:txBody>
      </p:sp>
    </p:spTree>
    <p:extLst>
      <p:ext uri="{BB962C8B-B14F-4D97-AF65-F5344CB8AC3E}">
        <p14:creationId xmlns:p14="http://schemas.microsoft.com/office/powerpoint/2010/main" xmlns="" val="343406887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82402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9.2.3 </a:t>
            </a:r>
            <a:r>
              <a:rPr lang="zh-CN" altLang="en-US" sz="2400" b="1" dirty="0">
                <a:solidFill>
                  <a:schemeClr val="bg1"/>
                </a:solidFill>
              </a:rPr>
              <a:t>定时器标准外设库应用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8" name="矩形 77"/>
          <p:cNvSpPr/>
          <p:nvPr/>
        </p:nvSpPr>
        <p:spPr>
          <a:xfrm>
            <a:off x="431540" y="1401155"/>
            <a:ext cx="3865682" cy="330404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sz="1400" b="1" dirty="0"/>
              <a:t>#include "stm32f10x.h"</a:t>
            </a:r>
          </a:p>
          <a:p>
            <a:pPr>
              <a:lnSpc>
                <a:spcPct val="125000"/>
              </a:lnSpc>
            </a:pPr>
            <a:r>
              <a:rPr lang="en-US" altLang="zh-CN" sz="1400" b="1" dirty="0"/>
              <a:t>#include "</a:t>
            </a:r>
            <a:r>
              <a:rPr lang="en-US" altLang="zh-CN" sz="1400" b="1" dirty="0" err="1"/>
              <a:t>led.h</a:t>
            </a:r>
            <a:r>
              <a:rPr lang="en-US" altLang="zh-CN" sz="1400" b="1" dirty="0"/>
              <a:t>"</a:t>
            </a:r>
          </a:p>
          <a:p>
            <a:pPr>
              <a:lnSpc>
                <a:spcPct val="125000"/>
              </a:lnSpc>
            </a:pPr>
            <a:r>
              <a:rPr lang="en-US" altLang="zh-CN" sz="1400" b="1" dirty="0"/>
              <a:t>#include "</a:t>
            </a:r>
            <a:r>
              <a:rPr lang="en-US" altLang="zh-CN" sz="1400" b="1" dirty="0" err="1"/>
              <a:t>Timer.h</a:t>
            </a:r>
            <a:r>
              <a:rPr lang="en-US" altLang="zh-CN" sz="1400" b="1" dirty="0"/>
              <a:t>"</a:t>
            </a:r>
          </a:p>
          <a:p>
            <a:pPr>
              <a:lnSpc>
                <a:spcPct val="125000"/>
              </a:lnSpc>
            </a:pPr>
            <a:endParaRPr lang="en-US" altLang="zh-CN" sz="1400" b="1" dirty="0"/>
          </a:p>
          <a:p>
            <a:pPr>
              <a:lnSpc>
                <a:spcPct val="125000"/>
              </a:lnSpc>
            </a:pPr>
            <a:r>
              <a:rPr lang="en-US" altLang="zh-CN" sz="1400" b="1" dirty="0" err="1"/>
              <a:t>int</a:t>
            </a:r>
            <a:r>
              <a:rPr lang="en-US" altLang="zh-CN" sz="1400" b="1" dirty="0"/>
              <a:t> main(void)</a:t>
            </a:r>
          </a:p>
          <a:p>
            <a:pPr>
              <a:lnSpc>
                <a:spcPct val="125000"/>
              </a:lnSpc>
            </a:pPr>
            <a:r>
              <a:rPr lang="en-US" altLang="zh-CN" sz="1400" b="1" dirty="0"/>
              <a:t>{ </a:t>
            </a:r>
          </a:p>
          <a:p>
            <a:pPr>
              <a:lnSpc>
                <a:spcPct val="125000"/>
              </a:lnSpc>
            </a:pPr>
            <a:r>
              <a:rPr lang="en-US" altLang="zh-CN" sz="1400" b="1" dirty="0" smtClean="0"/>
              <a:t>    </a:t>
            </a:r>
            <a:r>
              <a:rPr lang="en-US" altLang="zh-CN" sz="1400" b="1" dirty="0" err="1" smtClean="0"/>
              <a:t>LED_Init</a:t>
            </a:r>
            <a:r>
              <a:rPr lang="en-US" altLang="zh-CN" sz="1400" b="1" dirty="0"/>
              <a:t>();//LED</a:t>
            </a:r>
            <a:r>
              <a:rPr lang="zh-CN" altLang="en-US" sz="1400" b="1" dirty="0"/>
              <a:t>初始化</a:t>
            </a:r>
          </a:p>
          <a:p>
            <a:pPr>
              <a:lnSpc>
                <a:spcPct val="125000"/>
              </a:lnSpc>
            </a:pPr>
            <a:r>
              <a:rPr lang="zh-CN" altLang="en-US" sz="1400" b="1" dirty="0"/>
              <a:t>    </a:t>
            </a:r>
            <a:r>
              <a:rPr lang="en-US" altLang="zh-CN" sz="1400" b="1" dirty="0" err="1"/>
              <a:t>Timer_Init</a:t>
            </a:r>
            <a:r>
              <a:rPr lang="en-US" altLang="zh-CN" sz="1400" b="1" dirty="0"/>
              <a:t>();//</a:t>
            </a:r>
            <a:r>
              <a:rPr lang="zh-CN" altLang="en-US" sz="1400" b="1" dirty="0"/>
              <a:t>定时器初始化</a:t>
            </a:r>
          </a:p>
          <a:p>
            <a:pPr>
              <a:lnSpc>
                <a:spcPct val="125000"/>
              </a:lnSpc>
            </a:pPr>
            <a:r>
              <a:rPr lang="zh-CN" altLang="en-US" sz="1400" b="1" dirty="0"/>
              <a:t>    </a:t>
            </a:r>
            <a:r>
              <a:rPr lang="en-US" altLang="zh-CN" sz="1400" b="1" dirty="0"/>
              <a:t>TIM2_NVIC_Configuration(); //NVIC</a:t>
            </a:r>
            <a:r>
              <a:rPr lang="zh-CN" altLang="en-US" sz="1400" b="1" dirty="0"/>
              <a:t>配置</a:t>
            </a:r>
          </a:p>
          <a:p>
            <a:pPr>
              <a:lnSpc>
                <a:spcPct val="125000"/>
              </a:lnSpc>
            </a:pPr>
            <a:r>
              <a:rPr lang="zh-CN" altLang="en-US" sz="1400" b="1" dirty="0"/>
              <a:t>    </a:t>
            </a:r>
            <a:r>
              <a:rPr lang="en-US" altLang="zh-CN" sz="1400" b="1" dirty="0"/>
              <a:t>while(1)</a:t>
            </a:r>
          </a:p>
          <a:p>
            <a:pPr>
              <a:lnSpc>
                <a:spcPct val="125000"/>
              </a:lnSpc>
            </a:pPr>
            <a:r>
              <a:rPr lang="en-US" altLang="zh-CN" sz="1400" b="1" dirty="0"/>
              <a:t>     {  } //</a:t>
            </a:r>
            <a:r>
              <a:rPr lang="zh-CN" altLang="en-US" sz="1400" b="1" dirty="0"/>
              <a:t>为空，什么都不做</a:t>
            </a:r>
          </a:p>
          <a:p>
            <a:pPr>
              <a:lnSpc>
                <a:spcPct val="125000"/>
              </a:lnSpc>
            </a:pPr>
            <a:r>
              <a:rPr lang="en-US" altLang="zh-CN" sz="1400" b="1" dirty="0"/>
              <a:t>}</a:t>
            </a:r>
          </a:p>
        </p:txBody>
      </p:sp>
      <p:sp>
        <p:nvSpPr>
          <p:cNvPr id="79" name="矩形 78"/>
          <p:cNvSpPr/>
          <p:nvPr/>
        </p:nvSpPr>
        <p:spPr>
          <a:xfrm>
            <a:off x="348586" y="978282"/>
            <a:ext cx="1803699" cy="369332"/>
          </a:xfrm>
          <a:prstGeom prst="rect">
            <a:avLst/>
          </a:prstGeom>
        </p:spPr>
        <p:txBody>
          <a:bodyPr wrap="none">
            <a:spAutoFit/>
          </a:bodyPr>
          <a:lstStyle/>
          <a:p>
            <a:r>
              <a:rPr lang="en-US" altLang="zh-CN" b="1" dirty="0" smtClean="0">
                <a:solidFill>
                  <a:srgbClr val="C00000"/>
                </a:solidFill>
              </a:rPr>
              <a:t>3.  </a:t>
            </a:r>
            <a:r>
              <a:rPr lang="zh-CN" altLang="en-US" b="1" dirty="0" smtClean="0">
                <a:solidFill>
                  <a:srgbClr val="C00000"/>
                </a:solidFill>
              </a:rPr>
              <a:t>主程序</a:t>
            </a:r>
            <a:r>
              <a:rPr lang="en-US" altLang="zh-CN" b="1" dirty="0" err="1">
                <a:solidFill>
                  <a:srgbClr val="C00000"/>
                </a:solidFill>
              </a:rPr>
              <a:t>main.c</a:t>
            </a:r>
            <a:endParaRPr lang="zh-CN" altLang="en-US" sz="4400" b="1" dirty="0">
              <a:solidFill>
                <a:srgbClr val="C00000"/>
              </a:solidFill>
            </a:endParaRPr>
          </a:p>
        </p:txBody>
      </p:sp>
      <p:grpSp>
        <p:nvGrpSpPr>
          <p:cNvPr id="2" name="组合 2"/>
          <p:cNvGrpSpPr/>
          <p:nvPr/>
        </p:nvGrpSpPr>
        <p:grpSpPr>
          <a:xfrm>
            <a:off x="6741080" y="2226330"/>
            <a:ext cx="1504983" cy="2637055"/>
            <a:chOff x="5137150" y="3268951"/>
            <a:chExt cx="2615774" cy="3975410"/>
          </a:xfrm>
          <a:solidFill>
            <a:schemeClr val="accent1">
              <a:lumMod val="20000"/>
              <a:lumOff val="80000"/>
            </a:schemeClr>
          </a:solidFill>
        </p:grpSpPr>
        <p:sp>
          <p:nvSpPr>
            <p:cNvPr id="129" name="Freeform 5"/>
            <p:cNvSpPr>
              <a:spLocks noEditPoints="1"/>
            </p:cNvSpPr>
            <p:nvPr/>
          </p:nvSpPr>
          <p:spPr bwMode="auto">
            <a:xfrm>
              <a:off x="5896685" y="3268951"/>
              <a:ext cx="1066448" cy="3975410"/>
            </a:xfrm>
            <a:custGeom>
              <a:avLst/>
              <a:gdLst>
                <a:gd name="T0" fmla="*/ 770 w 1514"/>
                <a:gd name="T1" fmla="*/ 0 h 5643"/>
                <a:gd name="T2" fmla="*/ 18 w 1514"/>
                <a:gd name="T3" fmla="*/ 745 h 5643"/>
                <a:gd name="T4" fmla="*/ 702 w 1514"/>
                <a:gd name="T5" fmla="*/ 2271 h 5643"/>
                <a:gd name="T6" fmla="*/ 723 w 1514"/>
                <a:gd name="T7" fmla="*/ 4798 h 5643"/>
                <a:gd name="T8" fmla="*/ 770 w 1514"/>
                <a:gd name="T9" fmla="*/ 5643 h 5643"/>
                <a:gd name="T10" fmla="*/ 816 w 1514"/>
                <a:gd name="T11" fmla="*/ 4803 h 5643"/>
                <a:gd name="T12" fmla="*/ 872 w 1514"/>
                <a:gd name="T13" fmla="*/ 2278 h 5643"/>
                <a:gd name="T14" fmla="*/ 1514 w 1514"/>
                <a:gd name="T15" fmla="*/ 745 h 5643"/>
                <a:gd name="T16" fmla="*/ 770 w 1514"/>
                <a:gd name="T17" fmla="*/ 0 h 5643"/>
                <a:gd name="T18" fmla="*/ 381 w 1514"/>
                <a:gd name="T19" fmla="*/ 1217 h 5643"/>
                <a:gd name="T20" fmla="*/ 159 w 1514"/>
                <a:gd name="T21" fmla="*/ 745 h 5643"/>
                <a:gd name="T22" fmla="*/ 770 w 1514"/>
                <a:gd name="T23" fmla="*/ 133 h 5643"/>
                <a:gd name="T24" fmla="*/ 1382 w 1514"/>
                <a:gd name="T25" fmla="*/ 745 h 5643"/>
                <a:gd name="T26" fmla="*/ 1048 w 1514"/>
                <a:gd name="T27" fmla="*/ 1311 h 5643"/>
                <a:gd name="T28" fmla="*/ 381 w 1514"/>
                <a:gd name="T29" fmla="*/ 1217 h 5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4" h="5643">
                  <a:moveTo>
                    <a:pt x="770" y="0"/>
                  </a:moveTo>
                  <a:cubicBezTo>
                    <a:pt x="359" y="0"/>
                    <a:pt x="0" y="334"/>
                    <a:pt x="18" y="745"/>
                  </a:cubicBezTo>
                  <a:cubicBezTo>
                    <a:pt x="47" y="1432"/>
                    <a:pt x="656" y="1558"/>
                    <a:pt x="702" y="2271"/>
                  </a:cubicBezTo>
                  <a:cubicBezTo>
                    <a:pt x="736" y="2806"/>
                    <a:pt x="723" y="3445"/>
                    <a:pt x="723" y="4798"/>
                  </a:cubicBezTo>
                  <a:cubicBezTo>
                    <a:pt x="723" y="4939"/>
                    <a:pt x="734" y="5643"/>
                    <a:pt x="770" y="5643"/>
                  </a:cubicBezTo>
                  <a:cubicBezTo>
                    <a:pt x="807" y="5643"/>
                    <a:pt x="816" y="4943"/>
                    <a:pt x="816" y="4803"/>
                  </a:cubicBezTo>
                  <a:cubicBezTo>
                    <a:pt x="816" y="3462"/>
                    <a:pt x="842" y="2810"/>
                    <a:pt x="872" y="2278"/>
                  </a:cubicBezTo>
                  <a:cubicBezTo>
                    <a:pt x="912" y="1563"/>
                    <a:pt x="1514" y="1312"/>
                    <a:pt x="1514" y="745"/>
                  </a:cubicBezTo>
                  <a:cubicBezTo>
                    <a:pt x="1514" y="334"/>
                    <a:pt x="1181" y="0"/>
                    <a:pt x="770" y="0"/>
                  </a:cubicBezTo>
                  <a:close/>
                  <a:moveTo>
                    <a:pt x="381" y="1217"/>
                  </a:moveTo>
                  <a:cubicBezTo>
                    <a:pt x="280" y="1111"/>
                    <a:pt x="159" y="935"/>
                    <a:pt x="159" y="745"/>
                  </a:cubicBezTo>
                  <a:cubicBezTo>
                    <a:pt x="159" y="407"/>
                    <a:pt x="432" y="133"/>
                    <a:pt x="770" y="133"/>
                  </a:cubicBezTo>
                  <a:cubicBezTo>
                    <a:pt x="1108" y="133"/>
                    <a:pt x="1382" y="407"/>
                    <a:pt x="1382" y="745"/>
                  </a:cubicBezTo>
                  <a:cubicBezTo>
                    <a:pt x="1382" y="829"/>
                    <a:pt x="1330" y="1116"/>
                    <a:pt x="1048" y="1311"/>
                  </a:cubicBezTo>
                  <a:cubicBezTo>
                    <a:pt x="822" y="1467"/>
                    <a:pt x="603" y="1448"/>
                    <a:pt x="381" y="1217"/>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84"/>
            <p:cNvGrpSpPr/>
            <p:nvPr/>
          </p:nvGrpSpPr>
          <p:grpSpPr>
            <a:xfrm>
              <a:off x="5137150" y="4235234"/>
              <a:ext cx="1215136" cy="2209157"/>
              <a:chOff x="4684712" y="4402042"/>
              <a:chExt cx="1327095" cy="2412072"/>
            </a:xfrm>
            <a:grpFill/>
          </p:grpSpPr>
          <p:sp>
            <p:nvSpPr>
              <p:cNvPr id="132" name="Freeform 10"/>
              <p:cNvSpPr>
                <a:spLocks noEditPoints="1"/>
              </p:cNvSpPr>
              <p:nvPr/>
            </p:nvSpPr>
            <p:spPr bwMode="auto">
              <a:xfrm>
                <a:off x="4684712" y="4402042"/>
                <a:ext cx="1327095" cy="2412072"/>
              </a:xfrm>
              <a:custGeom>
                <a:avLst/>
                <a:gdLst>
                  <a:gd name="T0" fmla="*/ 0 w 1725"/>
                  <a:gd name="T1" fmla="*/ 728 h 3136"/>
                  <a:gd name="T2" fmla="*/ 654 w 1725"/>
                  <a:gd name="T3" fmla="*/ 1382 h 3136"/>
                  <a:gd name="T4" fmla="*/ 1577 w 1725"/>
                  <a:gd name="T5" fmla="*/ 1789 h 3136"/>
                  <a:gd name="T6" fmla="*/ 1669 w 1725"/>
                  <a:gd name="T7" fmla="*/ 3119 h 3136"/>
                  <a:gd name="T8" fmla="*/ 1666 w 1725"/>
                  <a:gd name="T9" fmla="*/ 1513 h 3136"/>
                  <a:gd name="T10" fmla="*/ 654 w 1725"/>
                  <a:gd name="T11" fmla="*/ 73 h 3136"/>
                  <a:gd name="T12" fmla="*/ 0 w 1725"/>
                  <a:gd name="T13" fmla="*/ 728 h 3136"/>
                  <a:gd name="T14" fmla="*/ 119 w 1725"/>
                  <a:gd name="T15" fmla="*/ 727 h 3136"/>
                  <a:gd name="T16" fmla="*/ 858 w 1725"/>
                  <a:gd name="T17" fmla="*/ 232 h 3136"/>
                  <a:gd name="T18" fmla="*/ 858 w 1725"/>
                  <a:gd name="T19" fmla="*/ 232 h 3136"/>
                  <a:gd name="T20" fmla="*/ 1517 w 1725"/>
                  <a:gd name="T21" fmla="*/ 1260 h 3136"/>
                  <a:gd name="T22" fmla="*/ 1327 w 1725"/>
                  <a:gd name="T23" fmla="*/ 1365 h 3136"/>
                  <a:gd name="T24" fmla="*/ 654 w 1725"/>
                  <a:gd name="T25" fmla="*/ 1263 h 3136"/>
                  <a:gd name="T26" fmla="*/ 119 w 1725"/>
                  <a:gd name="T27" fmla="*/ 727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5" h="3136">
                    <a:moveTo>
                      <a:pt x="0" y="728"/>
                    </a:moveTo>
                    <a:cubicBezTo>
                      <a:pt x="0" y="1089"/>
                      <a:pt x="293" y="1382"/>
                      <a:pt x="654" y="1382"/>
                    </a:cubicBezTo>
                    <a:cubicBezTo>
                      <a:pt x="654" y="1382"/>
                      <a:pt x="1471" y="1368"/>
                      <a:pt x="1577" y="1789"/>
                    </a:cubicBezTo>
                    <a:cubicBezTo>
                      <a:pt x="1650" y="2081"/>
                      <a:pt x="1614" y="3136"/>
                      <a:pt x="1669" y="3119"/>
                    </a:cubicBezTo>
                    <a:cubicBezTo>
                      <a:pt x="1725" y="3102"/>
                      <a:pt x="1666" y="1513"/>
                      <a:pt x="1666" y="1513"/>
                    </a:cubicBezTo>
                    <a:cubicBezTo>
                      <a:pt x="1666" y="0"/>
                      <a:pt x="654" y="73"/>
                      <a:pt x="654" y="73"/>
                    </a:cubicBezTo>
                    <a:cubicBezTo>
                      <a:pt x="293" y="73"/>
                      <a:pt x="0" y="366"/>
                      <a:pt x="0" y="728"/>
                    </a:cubicBezTo>
                    <a:close/>
                    <a:moveTo>
                      <a:pt x="119" y="727"/>
                    </a:moveTo>
                    <a:cubicBezTo>
                      <a:pt x="119" y="431"/>
                      <a:pt x="464" y="101"/>
                      <a:pt x="858" y="232"/>
                    </a:cubicBezTo>
                    <a:cubicBezTo>
                      <a:pt x="858" y="232"/>
                      <a:pt x="858" y="232"/>
                      <a:pt x="858" y="232"/>
                    </a:cubicBezTo>
                    <a:cubicBezTo>
                      <a:pt x="1302" y="379"/>
                      <a:pt x="1461" y="872"/>
                      <a:pt x="1517" y="1260"/>
                    </a:cubicBezTo>
                    <a:cubicBezTo>
                      <a:pt x="1530" y="1352"/>
                      <a:pt x="1487" y="1434"/>
                      <a:pt x="1327" y="1365"/>
                    </a:cubicBezTo>
                    <a:cubicBezTo>
                      <a:pt x="1190" y="1306"/>
                      <a:pt x="976" y="1254"/>
                      <a:pt x="654" y="1263"/>
                    </a:cubicBezTo>
                    <a:cubicBezTo>
                      <a:pt x="358" y="1263"/>
                      <a:pt x="119" y="1023"/>
                      <a:pt x="119" y="727"/>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AutoShape 38"/>
              <p:cNvSpPr>
                <a:spLocks/>
              </p:cNvSpPr>
              <p:nvPr/>
            </p:nvSpPr>
            <p:spPr bwMode="auto">
              <a:xfrm>
                <a:off x="5076199" y="4805525"/>
                <a:ext cx="345669"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86"/>
            <p:cNvGrpSpPr/>
            <p:nvPr/>
          </p:nvGrpSpPr>
          <p:grpSpPr>
            <a:xfrm>
              <a:off x="6594699" y="5256656"/>
              <a:ext cx="1017283" cy="1164487"/>
              <a:chOff x="6276556" y="5517283"/>
              <a:chExt cx="1111011" cy="1271447"/>
            </a:xfrm>
            <a:grpFill/>
          </p:grpSpPr>
          <p:sp>
            <p:nvSpPr>
              <p:cNvPr id="135" name="Freeform 8"/>
              <p:cNvSpPr>
                <a:spLocks noEditPoints="1"/>
              </p:cNvSpPr>
              <p:nvPr/>
            </p:nvSpPr>
            <p:spPr bwMode="auto">
              <a:xfrm>
                <a:off x="6276556" y="5517283"/>
                <a:ext cx="1111011" cy="1271447"/>
              </a:xfrm>
              <a:custGeom>
                <a:avLst/>
                <a:gdLst>
                  <a:gd name="T0" fmla="*/ 790 w 1444"/>
                  <a:gd name="T1" fmla="*/ 20 h 1653"/>
                  <a:gd name="T2" fmla="*/ 172 w 1444"/>
                  <a:gd name="T3" fmla="*/ 389 h 1653"/>
                  <a:gd name="T4" fmla="*/ 58 w 1444"/>
                  <a:gd name="T5" fmla="*/ 1653 h 1653"/>
                  <a:gd name="T6" fmla="*/ 136 w 1444"/>
                  <a:gd name="T7" fmla="*/ 1463 h 1653"/>
                  <a:gd name="T8" fmla="*/ 783 w 1444"/>
                  <a:gd name="T9" fmla="*/ 1329 h 1653"/>
                  <a:gd name="T10" fmla="*/ 1444 w 1444"/>
                  <a:gd name="T11" fmla="*/ 675 h 1653"/>
                  <a:gd name="T12" fmla="*/ 790 w 1444"/>
                  <a:gd name="T13" fmla="*/ 20 h 1653"/>
                  <a:gd name="T14" fmla="*/ 792 w 1444"/>
                  <a:gd name="T15" fmla="*/ 1206 h 1653"/>
                  <a:gd name="T16" fmla="*/ 324 w 1444"/>
                  <a:gd name="T17" fmla="*/ 1248 h 1653"/>
                  <a:gd name="T18" fmla="*/ 170 w 1444"/>
                  <a:gd name="T19" fmla="*/ 1129 h 1653"/>
                  <a:gd name="T20" fmla="*/ 337 w 1444"/>
                  <a:gd name="T21" fmla="*/ 389 h 1653"/>
                  <a:gd name="T22" fmla="*/ 792 w 1444"/>
                  <a:gd name="T23" fmla="*/ 135 h 1653"/>
                  <a:gd name="T24" fmla="*/ 1328 w 1444"/>
                  <a:gd name="T25" fmla="*/ 671 h 1653"/>
                  <a:gd name="T26" fmla="*/ 792 w 1444"/>
                  <a:gd name="T27" fmla="*/ 120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4" h="1653">
                    <a:moveTo>
                      <a:pt x="790" y="20"/>
                    </a:moveTo>
                    <a:cubicBezTo>
                      <a:pt x="453" y="39"/>
                      <a:pt x="262" y="224"/>
                      <a:pt x="172" y="389"/>
                    </a:cubicBezTo>
                    <a:cubicBezTo>
                      <a:pt x="0" y="703"/>
                      <a:pt x="0" y="1653"/>
                      <a:pt x="58" y="1653"/>
                    </a:cubicBezTo>
                    <a:cubicBezTo>
                      <a:pt x="99" y="1653"/>
                      <a:pt x="57" y="1579"/>
                      <a:pt x="136" y="1463"/>
                    </a:cubicBezTo>
                    <a:cubicBezTo>
                      <a:pt x="221" y="1338"/>
                      <a:pt x="783" y="1329"/>
                      <a:pt x="783" y="1329"/>
                    </a:cubicBezTo>
                    <a:cubicBezTo>
                      <a:pt x="1151" y="1329"/>
                      <a:pt x="1444" y="1036"/>
                      <a:pt x="1444" y="675"/>
                    </a:cubicBezTo>
                    <a:cubicBezTo>
                      <a:pt x="1444" y="313"/>
                      <a:pt x="1151" y="0"/>
                      <a:pt x="790" y="20"/>
                    </a:cubicBezTo>
                    <a:close/>
                    <a:moveTo>
                      <a:pt x="792" y="1206"/>
                    </a:moveTo>
                    <a:cubicBezTo>
                      <a:pt x="582" y="1199"/>
                      <a:pt x="427" y="1223"/>
                      <a:pt x="324" y="1248"/>
                    </a:cubicBezTo>
                    <a:cubicBezTo>
                      <a:pt x="222" y="1273"/>
                      <a:pt x="170" y="1254"/>
                      <a:pt x="170" y="1129"/>
                    </a:cubicBezTo>
                    <a:cubicBezTo>
                      <a:pt x="170" y="923"/>
                      <a:pt x="204" y="603"/>
                      <a:pt x="337" y="389"/>
                    </a:cubicBezTo>
                    <a:cubicBezTo>
                      <a:pt x="432" y="237"/>
                      <a:pt x="600" y="135"/>
                      <a:pt x="792" y="135"/>
                    </a:cubicBezTo>
                    <a:cubicBezTo>
                      <a:pt x="1088" y="135"/>
                      <a:pt x="1328" y="375"/>
                      <a:pt x="1328" y="671"/>
                    </a:cubicBezTo>
                    <a:cubicBezTo>
                      <a:pt x="1328" y="966"/>
                      <a:pt x="1088" y="1206"/>
                      <a:pt x="792" y="1206"/>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AutoShape 66"/>
              <p:cNvSpPr>
                <a:spLocks/>
              </p:cNvSpPr>
              <p:nvPr/>
            </p:nvSpPr>
            <p:spPr bwMode="auto">
              <a:xfrm>
                <a:off x="6728635" y="5874499"/>
                <a:ext cx="314696" cy="314696"/>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7"/>
            <p:cNvGrpSpPr/>
            <p:nvPr/>
          </p:nvGrpSpPr>
          <p:grpSpPr>
            <a:xfrm>
              <a:off x="6537191" y="4231061"/>
              <a:ext cx="1215733" cy="2209157"/>
              <a:chOff x="6213749" y="4397485"/>
              <a:chExt cx="1327746" cy="2412072"/>
            </a:xfrm>
            <a:grpFill/>
          </p:grpSpPr>
          <p:sp>
            <p:nvSpPr>
              <p:cNvPr id="138" name="Freeform 7"/>
              <p:cNvSpPr>
                <a:spLocks noEditPoints="1"/>
              </p:cNvSpPr>
              <p:nvPr/>
            </p:nvSpPr>
            <p:spPr bwMode="auto">
              <a:xfrm>
                <a:off x="6213749" y="4397485"/>
                <a:ext cx="1327746" cy="2412072"/>
              </a:xfrm>
              <a:custGeom>
                <a:avLst/>
                <a:gdLst>
                  <a:gd name="T0" fmla="*/ 1072 w 1726"/>
                  <a:gd name="T1" fmla="*/ 73 h 3136"/>
                  <a:gd name="T2" fmla="*/ 60 w 1726"/>
                  <a:gd name="T3" fmla="*/ 1513 h 3136"/>
                  <a:gd name="T4" fmla="*/ 57 w 1726"/>
                  <a:gd name="T5" fmla="*/ 3119 h 3136"/>
                  <a:gd name="T6" fmla="*/ 149 w 1726"/>
                  <a:gd name="T7" fmla="*/ 1789 h 3136"/>
                  <a:gd name="T8" fmla="*/ 1072 w 1726"/>
                  <a:gd name="T9" fmla="*/ 1382 h 3136"/>
                  <a:gd name="T10" fmla="*/ 1726 w 1726"/>
                  <a:gd name="T11" fmla="*/ 728 h 3136"/>
                  <a:gd name="T12" fmla="*/ 1072 w 1726"/>
                  <a:gd name="T13" fmla="*/ 73 h 3136"/>
                  <a:gd name="T14" fmla="*/ 1072 w 1726"/>
                  <a:gd name="T15" fmla="*/ 1263 h 3136"/>
                  <a:gd name="T16" fmla="*/ 399 w 1726"/>
                  <a:gd name="T17" fmla="*/ 1365 h 3136"/>
                  <a:gd name="T18" fmla="*/ 209 w 1726"/>
                  <a:gd name="T19" fmla="*/ 1260 h 3136"/>
                  <a:gd name="T20" fmla="*/ 867 w 1726"/>
                  <a:gd name="T21" fmla="*/ 232 h 3136"/>
                  <a:gd name="T22" fmla="*/ 867 w 1726"/>
                  <a:gd name="T23" fmla="*/ 232 h 3136"/>
                  <a:gd name="T24" fmla="*/ 1607 w 1726"/>
                  <a:gd name="T25" fmla="*/ 727 h 3136"/>
                  <a:gd name="T26" fmla="*/ 1072 w 1726"/>
                  <a:gd name="T27" fmla="*/ 1263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6" h="3136">
                    <a:moveTo>
                      <a:pt x="1072" y="73"/>
                    </a:moveTo>
                    <a:cubicBezTo>
                      <a:pt x="1072" y="73"/>
                      <a:pt x="60" y="0"/>
                      <a:pt x="60" y="1513"/>
                    </a:cubicBezTo>
                    <a:cubicBezTo>
                      <a:pt x="60" y="1513"/>
                      <a:pt x="0" y="3102"/>
                      <a:pt x="57" y="3119"/>
                    </a:cubicBezTo>
                    <a:cubicBezTo>
                      <a:pt x="111" y="3136"/>
                      <a:pt x="75" y="2081"/>
                      <a:pt x="149" y="1789"/>
                    </a:cubicBezTo>
                    <a:cubicBezTo>
                      <a:pt x="255" y="1368"/>
                      <a:pt x="1072" y="1382"/>
                      <a:pt x="1072" y="1382"/>
                    </a:cubicBezTo>
                    <a:cubicBezTo>
                      <a:pt x="1433" y="1382"/>
                      <a:pt x="1726" y="1089"/>
                      <a:pt x="1726" y="728"/>
                    </a:cubicBezTo>
                    <a:cubicBezTo>
                      <a:pt x="1726" y="366"/>
                      <a:pt x="1433" y="73"/>
                      <a:pt x="1072" y="73"/>
                    </a:cubicBezTo>
                    <a:close/>
                    <a:moveTo>
                      <a:pt x="1072" y="1263"/>
                    </a:moveTo>
                    <a:cubicBezTo>
                      <a:pt x="750" y="1254"/>
                      <a:pt x="536" y="1306"/>
                      <a:pt x="399" y="1365"/>
                    </a:cubicBezTo>
                    <a:cubicBezTo>
                      <a:pt x="239" y="1434"/>
                      <a:pt x="196" y="1352"/>
                      <a:pt x="209" y="1260"/>
                    </a:cubicBezTo>
                    <a:cubicBezTo>
                      <a:pt x="265" y="872"/>
                      <a:pt x="424" y="379"/>
                      <a:pt x="867" y="232"/>
                    </a:cubicBezTo>
                    <a:cubicBezTo>
                      <a:pt x="867" y="232"/>
                      <a:pt x="867" y="232"/>
                      <a:pt x="867" y="232"/>
                    </a:cubicBezTo>
                    <a:cubicBezTo>
                      <a:pt x="1262" y="101"/>
                      <a:pt x="1607" y="431"/>
                      <a:pt x="1607" y="727"/>
                    </a:cubicBezTo>
                    <a:cubicBezTo>
                      <a:pt x="1607" y="1023"/>
                      <a:pt x="1367" y="1263"/>
                      <a:pt x="1072" y="1263"/>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AutoShape 122"/>
              <p:cNvSpPr>
                <a:spLocks/>
              </p:cNvSpPr>
              <p:nvPr/>
            </p:nvSpPr>
            <p:spPr bwMode="auto">
              <a:xfrm>
                <a:off x="6799530" y="4793980"/>
                <a:ext cx="315505"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85"/>
            <p:cNvGrpSpPr/>
            <p:nvPr/>
          </p:nvGrpSpPr>
          <p:grpSpPr>
            <a:xfrm>
              <a:off x="5273024" y="3626846"/>
              <a:ext cx="1321675" cy="2794296"/>
              <a:chOff x="4833107" y="3737773"/>
              <a:chExt cx="1443450" cy="3050957"/>
            </a:xfrm>
            <a:grpFill/>
          </p:grpSpPr>
          <p:sp>
            <p:nvSpPr>
              <p:cNvPr id="141" name="Freeform 11"/>
              <p:cNvSpPr>
                <a:spLocks noEditPoints="1"/>
              </p:cNvSpPr>
              <p:nvPr/>
            </p:nvSpPr>
            <p:spPr bwMode="auto">
              <a:xfrm>
                <a:off x="4833107" y="5517283"/>
                <a:ext cx="1111662" cy="1271447"/>
              </a:xfrm>
              <a:custGeom>
                <a:avLst/>
                <a:gdLst>
                  <a:gd name="T0" fmla="*/ 0 w 1445"/>
                  <a:gd name="T1" fmla="*/ 675 h 1653"/>
                  <a:gd name="T2" fmla="*/ 662 w 1445"/>
                  <a:gd name="T3" fmla="*/ 1329 h 1653"/>
                  <a:gd name="T4" fmla="*/ 1309 w 1445"/>
                  <a:gd name="T5" fmla="*/ 1463 h 1653"/>
                  <a:gd name="T6" fmla="*/ 1387 w 1445"/>
                  <a:gd name="T7" fmla="*/ 1653 h 1653"/>
                  <a:gd name="T8" fmla="*/ 1273 w 1445"/>
                  <a:gd name="T9" fmla="*/ 389 h 1653"/>
                  <a:gd name="T10" fmla="*/ 655 w 1445"/>
                  <a:gd name="T11" fmla="*/ 20 h 1653"/>
                  <a:gd name="T12" fmla="*/ 0 w 1445"/>
                  <a:gd name="T13" fmla="*/ 675 h 1653"/>
                  <a:gd name="T14" fmla="*/ 117 w 1445"/>
                  <a:gd name="T15" fmla="*/ 671 h 1653"/>
                  <a:gd name="T16" fmla="*/ 652 w 1445"/>
                  <a:gd name="T17" fmla="*/ 135 h 1653"/>
                  <a:gd name="T18" fmla="*/ 1108 w 1445"/>
                  <a:gd name="T19" fmla="*/ 389 h 1653"/>
                  <a:gd name="T20" fmla="*/ 1275 w 1445"/>
                  <a:gd name="T21" fmla="*/ 1129 h 1653"/>
                  <a:gd name="T22" fmla="*/ 1121 w 1445"/>
                  <a:gd name="T23" fmla="*/ 1248 h 1653"/>
                  <a:gd name="T24" fmla="*/ 652 w 1445"/>
                  <a:gd name="T25" fmla="*/ 1206 h 1653"/>
                  <a:gd name="T26" fmla="*/ 117 w 1445"/>
                  <a:gd name="T27" fmla="*/ 6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653">
                    <a:moveTo>
                      <a:pt x="0" y="675"/>
                    </a:moveTo>
                    <a:cubicBezTo>
                      <a:pt x="0" y="1036"/>
                      <a:pt x="294" y="1329"/>
                      <a:pt x="662" y="1329"/>
                    </a:cubicBezTo>
                    <a:cubicBezTo>
                      <a:pt x="662" y="1329"/>
                      <a:pt x="1224" y="1338"/>
                      <a:pt x="1309" y="1463"/>
                    </a:cubicBezTo>
                    <a:cubicBezTo>
                      <a:pt x="1388" y="1579"/>
                      <a:pt x="1346" y="1653"/>
                      <a:pt x="1387" y="1653"/>
                    </a:cubicBezTo>
                    <a:cubicBezTo>
                      <a:pt x="1445" y="1653"/>
                      <a:pt x="1445" y="703"/>
                      <a:pt x="1273" y="389"/>
                    </a:cubicBezTo>
                    <a:cubicBezTo>
                      <a:pt x="1183" y="224"/>
                      <a:pt x="992" y="39"/>
                      <a:pt x="655" y="20"/>
                    </a:cubicBezTo>
                    <a:cubicBezTo>
                      <a:pt x="294" y="0"/>
                      <a:pt x="0" y="313"/>
                      <a:pt x="0" y="675"/>
                    </a:cubicBezTo>
                    <a:close/>
                    <a:moveTo>
                      <a:pt x="117" y="671"/>
                    </a:moveTo>
                    <a:cubicBezTo>
                      <a:pt x="117" y="375"/>
                      <a:pt x="357" y="135"/>
                      <a:pt x="652" y="135"/>
                    </a:cubicBezTo>
                    <a:cubicBezTo>
                      <a:pt x="845" y="135"/>
                      <a:pt x="1013" y="237"/>
                      <a:pt x="1108" y="389"/>
                    </a:cubicBezTo>
                    <a:cubicBezTo>
                      <a:pt x="1241" y="603"/>
                      <a:pt x="1275" y="923"/>
                      <a:pt x="1275" y="1129"/>
                    </a:cubicBezTo>
                    <a:cubicBezTo>
                      <a:pt x="1275" y="1254"/>
                      <a:pt x="1223" y="1273"/>
                      <a:pt x="1121" y="1248"/>
                    </a:cubicBezTo>
                    <a:cubicBezTo>
                      <a:pt x="1018" y="1223"/>
                      <a:pt x="863" y="1199"/>
                      <a:pt x="652" y="1206"/>
                    </a:cubicBezTo>
                    <a:cubicBezTo>
                      <a:pt x="357" y="1206"/>
                      <a:pt x="117" y="966"/>
                      <a:pt x="117" y="671"/>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AutoShape 12"/>
              <p:cNvSpPr>
                <a:spLocks/>
              </p:cNvSpPr>
              <p:nvPr/>
            </p:nvSpPr>
            <p:spPr bwMode="auto">
              <a:xfrm>
                <a:off x="6007141" y="3737773"/>
                <a:ext cx="269416" cy="291504"/>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43" name="AutoShape 66"/>
          <p:cNvSpPr>
            <a:spLocks/>
          </p:cNvSpPr>
          <p:nvPr/>
        </p:nvSpPr>
        <p:spPr bwMode="auto">
          <a:xfrm>
            <a:off x="7025901" y="3794842"/>
            <a:ext cx="165785" cy="191190"/>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accent1">
              <a:lumMod val="20000"/>
              <a:lumOff val="80000"/>
            </a:schemeClr>
          </a:solid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矩形 23"/>
          <p:cNvSpPr/>
          <p:nvPr/>
        </p:nvSpPr>
        <p:spPr>
          <a:xfrm>
            <a:off x="4427984" y="1393131"/>
            <a:ext cx="4427984" cy="330404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sz="1400" b="1" dirty="0" smtClean="0"/>
              <a:t>           //</a:t>
            </a:r>
            <a:r>
              <a:rPr lang="zh-CN" altLang="en-US" sz="1400" b="1" dirty="0"/>
              <a:t>定时器</a:t>
            </a:r>
            <a:r>
              <a:rPr lang="en-US" altLang="zh-CN" sz="1400" b="1" dirty="0"/>
              <a:t>TIM2</a:t>
            </a:r>
            <a:r>
              <a:rPr lang="zh-CN" altLang="en-US" sz="1400" b="1" dirty="0"/>
              <a:t>中断处理函数</a:t>
            </a:r>
          </a:p>
          <a:p>
            <a:pPr>
              <a:lnSpc>
                <a:spcPct val="125000"/>
              </a:lnSpc>
            </a:pPr>
            <a:r>
              <a:rPr lang="en-US" altLang="zh-CN" sz="1400" b="1" dirty="0"/>
              <a:t>void TIM2_IRQHandler(void)</a:t>
            </a:r>
          </a:p>
          <a:p>
            <a:pPr>
              <a:lnSpc>
                <a:spcPct val="125000"/>
              </a:lnSpc>
            </a:pPr>
            <a:r>
              <a:rPr lang="en-US" altLang="zh-CN" sz="1400" b="1" dirty="0"/>
              <a:t>{</a:t>
            </a:r>
          </a:p>
          <a:p>
            <a:pPr>
              <a:lnSpc>
                <a:spcPct val="125000"/>
              </a:lnSpc>
            </a:pPr>
            <a:r>
              <a:rPr lang="en-US" altLang="zh-CN" sz="1400" b="1" dirty="0"/>
              <a:t>    if(</a:t>
            </a:r>
            <a:r>
              <a:rPr lang="en-US" altLang="zh-CN" sz="1400" b="1" dirty="0" err="1"/>
              <a:t>TIM_GetITStatus</a:t>
            </a:r>
            <a:r>
              <a:rPr lang="en-US" altLang="zh-CN" sz="1400" b="1" dirty="0"/>
              <a:t>(TIM2,TIM_IT_Update) != RESET)</a:t>
            </a:r>
          </a:p>
          <a:p>
            <a:pPr>
              <a:lnSpc>
                <a:spcPct val="125000"/>
              </a:lnSpc>
            </a:pPr>
            <a:r>
              <a:rPr lang="en-US" altLang="zh-CN" sz="1400" b="1" dirty="0"/>
              <a:t>    {</a:t>
            </a:r>
          </a:p>
          <a:p>
            <a:pPr>
              <a:lnSpc>
                <a:spcPct val="125000"/>
              </a:lnSpc>
            </a:pPr>
            <a:r>
              <a:rPr lang="en-US" altLang="zh-CN" sz="1400" b="1" dirty="0" smtClean="0"/>
              <a:t>               // </a:t>
            </a:r>
            <a:r>
              <a:rPr lang="zh-CN" altLang="en-US" sz="1400" b="1" dirty="0"/>
              <a:t>将</a:t>
            </a:r>
            <a:r>
              <a:rPr lang="en-US" altLang="zh-CN" sz="1400" b="1" dirty="0"/>
              <a:t>LED</a:t>
            </a:r>
            <a:r>
              <a:rPr lang="zh-CN" altLang="en-US" sz="1400" b="1" dirty="0"/>
              <a:t>的状态翻转</a:t>
            </a:r>
          </a:p>
          <a:p>
            <a:pPr>
              <a:lnSpc>
                <a:spcPct val="125000"/>
              </a:lnSpc>
            </a:pPr>
            <a:r>
              <a:rPr lang="en-US" altLang="zh-CN" sz="1400" b="1" dirty="0" smtClean="0"/>
              <a:t>         </a:t>
            </a:r>
            <a:r>
              <a:rPr lang="en-US" altLang="zh-CN" sz="1400" b="1" dirty="0" err="1" smtClean="0"/>
              <a:t>GPIO_WriteBit</a:t>
            </a:r>
            <a:r>
              <a:rPr lang="en-US" altLang="zh-CN" sz="1400" b="1" dirty="0" smtClean="0"/>
              <a:t>(GPIOB,GPIO_Pin_5</a:t>
            </a:r>
            <a:r>
              <a:rPr lang="en-US" altLang="zh-CN" sz="1400" b="1" dirty="0"/>
              <a:t>,(</a:t>
            </a:r>
            <a:r>
              <a:rPr lang="en-US" altLang="zh-CN" sz="1400" b="1" dirty="0" err="1"/>
              <a:t>BitAction</a:t>
            </a:r>
            <a:r>
              <a:rPr lang="en-US" altLang="zh-CN" sz="1400" b="1" dirty="0"/>
              <a:t>)((</a:t>
            </a:r>
            <a:r>
              <a:rPr lang="en-US" altLang="zh-CN" sz="1400" b="1" dirty="0" smtClean="0"/>
              <a:t>1- </a:t>
            </a:r>
            <a:r>
              <a:rPr lang="en-US" altLang="zh-CN" sz="1400" b="1" dirty="0" err="1" smtClean="0"/>
              <a:t>GPIO_ReadOutputDataBit</a:t>
            </a:r>
            <a:r>
              <a:rPr lang="en-US" altLang="zh-CN" sz="1400" b="1" dirty="0" smtClean="0"/>
              <a:t>(GPIOB,GPIO_Pin_5</a:t>
            </a:r>
            <a:r>
              <a:rPr lang="en-US" altLang="zh-CN" sz="1400" b="1" dirty="0"/>
              <a:t>))));</a:t>
            </a:r>
          </a:p>
          <a:p>
            <a:pPr>
              <a:lnSpc>
                <a:spcPct val="125000"/>
              </a:lnSpc>
            </a:pPr>
            <a:r>
              <a:rPr lang="en-US" altLang="zh-CN" sz="1400" b="1" dirty="0"/>
              <a:t>        </a:t>
            </a:r>
            <a:r>
              <a:rPr lang="en-US" altLang="zh-CN" sz="1400" b="1" dirty="0" err="1"/>
              <a:t>TIM_ClearITPendingBit</a:t>
            </a:r>
            <a:r>
              <a:rPr lang="en-US" altLang="zh-CN" sz="1400" b="1" dirty="0"/>
              <a:t>(TIM2,TIM_IT_Update); </a:t>
            </a:r>
            <a:endParaRPr lang="en-US" altLang="zh-CN" sz="1400" b="1" dirty="0" smtClean="0"/>
          </a:p>
          <a:p>
            <a:pPr>
              <a:lnSpc>
                <a:spcPct val="125000"/>
              </a:lnSpc>
            </a:pPr>
            <a:r>
              <a:rPr lang="en-US" altLang="zh-CN" sz="1400" b="1" dirty="0"/>
              <a:t> </a:t>
            </a:r>
            <a:r>
              <a:rPr lang="en-US" altLang="zh-CN" sz="1400" b="1" dirty="0" smtClean="0"/>
              <a:t>              //</a:t>
            </a:r>
            <a:r>
              <a:rPr lang="zh-CN" altLang="en-US" sz="1400" b="1" dirty="0"/>
              <a:t>清除 </a:t>
            </a:r>
            <a:r>
              <a:rPr lang="en-US" altLang="zh-CN" sz="1400" b="1" dirty="0"/>
              <a:t>TIM2 </a:t>
            </a:r>
            <a:r>
              <a:rPr lang="zh-CN" altLang="en-US" sz="1400" b="1" dirty="0"/>
              <a:t>更新中断标志</a:t>
            </a:r>
          </a:p>
          <a:p>
            <a:pPr>
              <a:lnSpc>
                <a:spcPct val="125000"/>
              </a:lnSpc>
            </a:pPr>
            <a:r>
              <a:rPr lang="zh-CN" altLang="en-US" sz="1400" b="1" dirty="0"/>
              <a:t>    </a:t>
            </a:r>
            <a:r>
              <a:rPr lang="en-US" altLang="zh-CN" sz="1400" b="1" dirty="0"/>
              <a:t>}</a:t>
            </a:r>
          </a:p>
          <a:p>
            <a:pPr>
              <a:lnSpc>
                <a:spcPct val="125000"/>
              </a:lnSpc>
            </a:pPr>
            <a:r>
              <a:rPr lang="en-US" altLang="zh-CN" sz="1400" b="1" dirty="0"/>
              <a:t>}</a:t>
            </a:r>
          </a:p>
        </p:txBody>
      </p:sp>
    </p:spTree>
    <p:extLst>
      <p:ext uri="{BB962C8B-B14F-4D97-AF65-F5344CB8AC3E}">
        <p14:creationId xmlns:p14="http://schemas.microsoft.com/office/powerpoint/2010/main" xmlns="" val="406220080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48600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596130" cy="461665"/>
          </a:xfrm>
          <a:prstGeom prst="rect">
            <a:avLst/>
          </a:prstGeom>
        </p:spPr>
        <p:txBody>
          <a:bodyPr wrap="none">
            <a:spAutoFit/>
          </a:bodyPr>
          <a:lstStyle/>
          <a:p>
            <a:r>
              <a:rPr lang="en-US" altLang="zh-CN" sz="2400" b="1" dirty="0">
                <a:solidFill>
                  <a:schemeClr val="bg1"/>
                </a:solidFill>
              </a:rPr>
              <a:t>9.2.3 </a:t>
            </a:r>
            <a:r>
              <a:rPr lang="zh-CN" altLang="en-US" sz="2400" b="1" dirty="0">
                <a:solidFill>
                  <a:schemeClr val="bg1"/>
                </a:solidFill>
              </a:rPr>
              <a:t>定时器标准外设库应用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8" name="矩形 77"/>
          <p:cNvSpPr/>
          <p:nvPr/>
        </p:nvSpPr>
        <p:spPr>
          <a:xfrm>
            <a:off x="791580" y="1401155"/>
            <a:ext cx="3865682" cy="357476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sz="1300" b="1" dirty="0" err="1">
                <a:solidFill>
                  <a:srgbClr val="C00000"/>
                </a:solidFill>
              </a:rPr>
              <a:t>led.c</a:t>
            </a:r>
            <a:r>
              <a:rPr lang="zh-CN" altLang="en-US" sz="1300" b="1" dirty="0">
                <a:solidFill>
                  <a:srgbClr val="C00000"/>
                </a:solidFill>
              </a:rPr>
              <a:t>文件</a:t>
            </a:r>
            <a:r>
              <a:rPr lang="zh-CN" altLang="en-US" sz="1300" b="1" dirty="0"/>
              <a:t>，主要是</a:t>
            </a:r>
            <a:r>
              <a:rPr lang="en-US" altLang="zh-CN" sz="1300" b="1" dirty="0"/>
              <a:t>LED</a:t>
            </a:r>
            <a:r>
              <a:rPr lang="zh-CN" altLang="en-US" sz="1300" b="1" dirty="0"/>
              <a:t>灯的初始化，代码如下</a:t>
            </a:r>
          </a:p>
          <a:p>
            <a:pPr>
              <a:lnSpc>
                <a:spcPct val="125000"/>
              </a:lnSpc>
            </a:pPr>
            <a:r>
              <a:rPr lang="en-US" altLang="zh-CN" sz="1300" b="1" dirty="0"/>
              <a:t>#include "</a:t>
            </a:r>
            <a:r>
              <a:rPr lang="en-US" altLang="zh-CN" sz="1300" b="1" dirty="0" err="1"/>
              <a:t>led.h</a:t>
            </a:r>
            <a:r>
              <a:rPr lang="en-US" altLang="zh-CN" sz="1300" b="1" dirty="0"/>
              <a:t>"</a:t>
            </a:r>
          </a:p>
          <a:p>
            <a:pPr>
              <a:lnSpc>
                <a:spcPct val="125000"/>
              </a:lnSpc>
            </a:pPr>
            <a:r>
              <a:rPr lang="en-US" altLang="zh-CN" sz="1300" b="1" dirty="0"/>
              <a:t>void </a:t>
            </a:r>
            <a:r>
              <a:rPr lang="en-US" altLang="zh-CN" sz="1300" b="1" dirty="0" err="1"/>
              <a:t>LED_Init</a:t>
            </a:r>
            <a:r>
              <a:rPr lang="en-US" altLang="zh-CN" sz="1300" b="1" dirty="0"/>
              <a:t>(void)</a:t>
            </a:r>
          </a:p>
          <a:p>
            <a:pPr>
              <a:lnSpc>
                <a:spcPct val="125000"/>
              </a:lnSpc>
            </a:pPr>
            <a:r>
              <a:rPr lang="en-US" altLang="zh-CN" sz="1300" b="1" dirty="0"/>
              <a:t>{</a:t>
            </a:r>
          </a:p>
          <a:p>
            <a:pPr>
              <a:lnSpc>
                <a:spcPct val="125000"/>
              </a:lnSpc>
            </a:pPr>
            <a:r>
              <a:rPr lang="en-US" altLang="zh-CN" sz="1300" b="1" dirty="0" smtClean="0"/>
              <a:t>   </a:t>
            </a:r>
            <a:r>
              <a:rPr lang="en-US" altLang="zh-CN" sz="1300" b="1" dirty="0" err="1" smtClean="0"/>
              <a:t>GPIO_InitTypeDef</a:t>
            </a:r>
            <a:r>
              <a:rPr lang="en-US" altLang="zh-CN" sz="1300" b="1" dirty="0" smtClean="0"/>
              <a:t> </a:t>
            </a:r>
            <a:r>
              <a:rPr lang="en-US" altLang="zh-CN" sz="1300" b="1" dirty="0" err="1"/>
              <a:t>GPIO_InitStructure</a:t>
            </a:r>
            <a:r>
              <a:rPr lang="en-US" altLang="zh-CN" sz="1300" b="1" dirty="0" smtClean="0"/>
              <a:t>; RCC_APB2PeriphClockCmd(RCC_APB2Periph_GPIOB,ENABLE</a:t>
            </a:r>
            <a:r>
              <a:rPr lang="en-US" altLang="zh-CN" sz="1300" b="1" dirty="0"/>
              <a:t>);</a:t>
            </a:r>
          </a:p>
          <a:p>
            <a:pPr>
              <a:lnSpc>
                <a:spcPct val="125000"/>
              </a:lnSpc>
            </a:pPr>
            <a:r>
              <a:rPr lang="en-US" altLang="zh-CN" sz="1300" b="1" dirty="0" smtClean="0"/>
              <a:t>   </a:t>
            </a:r>
            <a:r>
              <a:rPr lang="en-US" altLang="zh-CN" sz="1300" b="1" dirty="0" err="1" smtClean="0"/>
              <a:t>GPIO_InitStructure.GPIO_Pin</a:t>
            </a:r>
            <a:r>
              <a:rPr lang="en-US" altLang="zh-CN" sz="1300" b="1" dirty="0" smtClean="0"/>
              <a:t> </a:t>
            </a:r>
            <a:r>
              <a:rPr lang="en-US" altLang="zh-CN" sz="1300" b="1" dirty="0"/>
              <a:t>= GPIO_Pin_5;</a:t>
            </a:r>
          </a:p>
          <a:p>
            <a:pPr>
              <a:lnSpc>
                <a:spcPct val="125000"/>
              </a:lnSpc>
            </a:pPr>
            <a:r>
              <a:rPr lang="en-US" altLang="zh-CN" sz="1300" b="1" dirty="0" smtClean="0"/>
              <a:t>   </a:t>
            </a:r>
            <a:r>
              <a:rPr lang="en-US" altLang="zh-CN" sz="1300" b="1" dirty="0" err="1" smtClean="0"/>
              <a:t>GPIO_InitStructure.GPIO_Mode</a:t>
            </a:r>
            <a:r>
              <a:rPr lang="en-US" altLang="zh-CN" sz="1300" b="1" dirty="0" smtClean="0"/>
              <a:t> </a:t>
            </a:r>
            <a:r>
              <a:rPr lang="en-US" altLang="zh-CN" sz="1300" b="1" dirty="0"/>
              <a:t>= </a:t>
            </a:r>
            <a:r>
              <a:rPr lang="en-US" altLang="zh-CN" sz="1300" b="1" dirty="0" err="1"/>
              <a:t>GPIO_Mode_Out_PP</a:t>
            </a:r>
            <a:r>
              <a:rPr lang="en-US" altLang="zh-CN" sz="1300" b="1" dirty="0"/>
              <a:t>;</a:t>
            </a:r>
          </a:p>
          <a:p>
            <a:pPr>
              <a:lnSpc>
                <a:spcPct val="125000"/>
              </a:lnSpc>
            </a:pPr>
            <a:r>
              <a:rPr lang="en-US" altLang="zh-CN" sz="1300" b="1" dirty="0" smtClean="0"/>
              <a:t>   </a:t>
            </a:r>
            <a:r>
              <a:rPr lang="en-US" altLang="zh-CN" sz="1300" b="1" dirty="0" err="1" smtClean="0"/>
              <a:t>GPIO_InitStructure.GPIO_Speed</a:t>
            </a:r>
            <a:r>
              <a:rPr lang="en-US" altLang="zh-CN" sz="1300" b="1" dirty="0" smtClean="0"/>
              <a:t> </a:t>
            </a:r>
            <a:r>
              <a:rPr lang="en-US" altLang="zh-CN" sz="1300" b="1" dirty="0"/>
              <a:t>= GPIO_Speed_50MHz;</a:t>
            </a:r>
          </a:p>
          <a:p>
            <a:pPr>
              <a:lnSpc>
                <a:spcPct val="125000"/>
              </a:lnSpc>
            </a:pPr>
            <a:r>
              <a:rPr lang="en-US" altLang="zh-CN" sz="1300" b="1" dirty="0" smtClean="0"/>
              <a:t>   </a:t>
            </a:r>
            <a:r>
              <a:rPr lang="en-US" altLang="zh-CN" sz="1300" b="1" dirty="0" err="1" smtClean="0"/>
              <a:t>GPIO_Init</a:t>
            </a:r>
            <a:r>
              <a:rPr lang="en-US" altLang="zh-CN" sz="1300" b="1" dirty="0" smtClean="0"/>
              <a:t>(GPIOB</a:t>
            </a:r>
            <a:r>
              <a:rPr lang="en-US" altLang="zh-CN" sz="1300" b="1" dirty="0"/>
              <a:t>,&amp;</a:t>
            </a:r>
            <a:r>
              <a:rPr lang="en-US" altLang="zh-CN" sz="1300" b="1" dirty="0" err="1"/>
              <a:t>GPIO_InitStructure</a:t>
            </a:r>
            <a:r>
              <a:rPr lang="en-US" altLang="zh-CN" sz="1300" b="1" dirty="0"/>
              <a:t>);</a:t>
            </a:r>
          </a:p>
          <a:p>
            <a:pPr>
              <a:lnSpc>
                <a:spcPct val="125000"/>
              </a:lnSpc>
            </a:pPr>
            <a:r>
              <a:rPr lang="en-US" altLang="zh-CN" sz="1300" b="1" dirty="0"/>
              <a:t>}</a:t>
            </a:r>
          </a:p>
        </p:txBody>
      </p:sp>
      <p:sp>
        <p:nvSpPr>
          <p:cNvPr id="79" name="矩形 78"/>
          <p:cNvSpPr/>
          <p:nvPr/>
        </p:nvSpPr>
        <p:spPr>
          <a:xfrm>
            <a:off x="794814" y="978282"/>
            <a:ext cx="2052165" cy="369332"/>
          </a:xfrm>
          <a:prstGeom prst="rect">
            <a:avLst/>
          </a:prstGeom>
        </p:spPr>
        <p:txBody>
          <a:bodyPr wrap="none">
            <a:spAutoFit/>
          </a:bodyPr>
          <a:lstStyle/>
          <a:p>
            <a:r>
              <a:rPr lang="en-US" altLang="zh-CN" b="1" dirty="0">
                <a:solidFill>
                  <a:srgbClr val="C00000"/>
                </a:solidFill>
              </a:rPr>
              <a:t>4</a:t>
            </a:r>
            <a:r>
              <a:rPr lang="zh-CN" altLang="en-US" b="1" dirty="0">
                <a:solidFill>
                  <a:srgbClr val="C00000"/>
                </a:solidFill>
              </a:rPr>
              <a:t>．</a:t>
            </a:r>
            <a:r>
              <a:rPr lang="en-US" altLang="zh-CN" b="1" dirty="0">
                <a:solidFill>
                  <a:srgbClr val="C00000"/>
                </a:solidFill>
              </a:rPr>
              <a:t>LED</a:t>
            </a:r>
            <a:r>
              <a:rPr lang="zh-CN" altLang="en-US" b="1" dirty="0">
                <a:solidFill>
                  <a:srgbClr val="C00000"/>
                </a:solidFill>
              </a:rPr>
              <a:t>相关的程序</a:t>
            </a:r>
            <a:endParaRPr lang="zh-CN" altLang="en-US" sz="4400" b="1" dirty="0">
              <a:solidFill>
                <a:srgbClr val="C00000"/>
              </a:solidFill>
            </a:endParaRPr>
          </a:p>
        </p:txBody>
      </p:sp>
      <p:grpSp>
        <p:nvGrpSpPr>
          <p:cNvPr id="2" name="组合 2"/>
          <p:cNvGrpSpPr/>
          <p:nvPr/>
        </p:nvGrpSpPr>
        <p:grpSpPr>
          <a:xfrm>
            <a:off x="6741080" y="2226330"/>
            <a:ext cx="1504983" cy="2637055"/>
            <a:chOff x="5137150" y="3268951"/>
            <a:chExt cx="2615774" cy="3975410"/>
          </a:xfrm>
          <a:solidFill>
            <a:schemeClr val="accent1">
              <a:lumMod val="20000"/>
              <a:lumOff val="80000"/>
            </a:schemeClr>
          </a:solidFill>
        </p:grpSpPr>
        <p:sp>
          <p:nvSpPr>
            <p:cNvPr id="129" name="Freeform 5"/>
            <p:cNvSpPr>
              <a:spLocks noEditPoints="1"/>
            </p:cNvSpPr>
            <p:nvPr/>
          </p:nvSpPr>
          <p:spPr bwMode="auto">
            <a:xfrm>
              <a:off x="5896685" y="3268951"/>
              <a:ext cx="1066448" cy="3975410"/>
            </a:xfrm>
            <a:custGeom>
              <a:avLst/>
              <a:gdLst>
                <a:gd name="T0" fmla="*/ 770 w 1514"/>
                <a:gd name="T1" fmla="*/ 0 h 5643"/>
                <a:gd name="T2" fmla="*/ 18 w 1514"/>
                <a:gd name="T3" fmla="*/ 745 h 5643"/>
                <a:gd name="T4" fmla="*/ 702 w 1514"/>
                <a:gd name="T5" fmla="*/ 2271 h 5643"/>
                <a:gd name="T6" fmla="*/ 723 w 1514"/>
                <a:gd name="T7" fmla="*/ 4798 h 5643"/>
                <a:gd name="T8" fmla="*/ 770 w 1514"/>
                <a:gd name="T9" fmla="*/ 5643 h 5643"/>
                <a:gd name="T10" fmla="*/ 816 w 1514"/>
                <a:gd name="T11" fmla="*/ 4803 h 5643"/>
                <a:gd name="T12" fmla="*/ 872 w 1514"/>
                <a:gd name="T13" fmla="*/ 2278 h 5643"/>
                <a:gd name="T14" fmla="*/ 1514 w 1514"/>
                <a:gd name="T15" fmla="*/ 745 h 5643"/>
                <a:gd name="T16" fmla="*/ 770 w 1514"/>
                <a:gd name="T17" fmla="*/ 0 h 5643"/>
                <a:gd name="T18" fmla="*/ 381 w 1514"/>
                <a:gd name="T19" fmla="*/ 1217 h 5643"/>
                <a:gd name="T20" fmla="*/ 159 w 1514"/>
                <a:gd name="T21" fmla="*/ 745 h 5643"/>
                <a:gd name="T22" fmla="*/ 770 w 1514"/>
                <a:gd name="T23" fmla="*/ 133 h 5643"/>
                <a:gd name="T24" fmla="*/ 1382 w 1514"/>
                <a:gd name="T25" fmla="*/ 745 h 5643"/>
                <a:gd name="T26" fmla="*/ 1048 w 1514"/>
                <a:gd name="T27" fmla="*/ 1311 h 5643"/>
                <a:gd name="T28" fmla="*/ 381 w 1514"/>
                <a:gd name="T29" fmla="*/ 1217 h 5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4" h="5643">
                  <a:moveTo>
                    <a:pt x="770" y="0"/>
                  </a:moveTo>
                  <a:cubicBezTo>
                    <a:pt x="359" y="0"/>
                    <a:pt x="0" y="334"/>
                    <a:pt x="18" y="745"/>
                  </a:cubicBezTo>
                  <a:cubicBezTo>
                    <a:pt x="47" y="1432"/>
                    <a:pt x="656" y="1558"/>
                    <a:pt x="702" y="2271"/>
                  </a:cubicBezTo>
                  <a:cubicBezTo>
                    <a:pt x="736" y="2806"/>
                    <a:pt x="723" y="3445"/>
                    <a:pt x="723" y="4798"/>
                  </a:cubicBezTo>
                  <a:cubicBezTo>
                    <a:pt x="723" y="4939"/>
                    <a:pt x="734" y="5643"/>
                    <a:pt x="770" y="5643"/>
                  </a:cubicBezTo>
                  <a:cubicBezTo>
                    <a:pt x="807" y="5643"/>
                    <a:pt x="816" y="4943"/>
                    <a:pt x="816" y="4803"/>
                  </a:cubicBezTo>
                  <a:cubicBezTo>
                    <a:pt x="816" y="3462"/>
                    <a:pt x="842" y="2810"/>
                    <a:pt x="872" y="2278"/>
                  </a:cubicBezTo>
                  <a:cubicBezTo>
                    <a:pt x="912" y="1563"/>
                    <a:pt x="1514" y="1312"/>
                    <a:pt x="1514" y="745"/>
                  </a:cubicBezTo>
                  <a:cubicBezTo>
                    <a:pt x="1514" y="334"/>
                    <a:pt x="1181" y="0"/>
                    <a:pt x="770" y="0"/>
                  </a:cubicBezTo>
                  <a:close/>
                  <a:moveTo>
                    <a:pt x="381" y="1217"/>
                  </a:moveTo>
                  <a:cubicBezTo>
                    <a:pt x="280" y="1111"/>
                    <a:pt x="159" y="935"/>
                    <a:pt x="159" y="745"/>
                  </a:cubicBezTo>
                  <a:cubicBezTo>
                    <a:pt x="159" y="407"/>
                    <a:pt x="432" y="133"/>
                    <a:pt x="770" y="133"/>
                  </a:cubicBezTo>
                  <a:cubicBezTo>
                    <a:pt x="1108" y="133"/>
                    <a:pt x="1382" y="407"/>
                    <a:pt x="1382" y="745"/>
                  </a:cubicBezTo>
                  <a:cubicBezTo>
                    <a:pt x="1382" y="829"/>
                    <a:pt x="1330" y="1116"/>
                    <a:pt x="1048" y="1311"/>
                  </a:cubicBezTo>
                  <a:cubicBezTo>
                    <a:pt x="822" y="1467"/>
                    <a:pt x="603" y="1448"/>
                    <a:pt x="381" y="1217"/>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84"/>
            <p:cNvGrpSpPr/>
            <p:nvPr/>
          </p:nvGrpSpPr>
          <p:grpSpPr>
            <a:xfrm>
              <a:off x="5137150" y="4235234"/>
              <a:ext cx="1215136" cy="2209157"/>
              <a:chOff x="4684712" y="4402042"/>
              <a:chExt cx="1327095" cy="2412072"/>
            </a:xfrm>
            <a:grpFill/>
          </p:grpSpPr>
          <p:sp>
            <p:nvSpPr>
              <p:cNvPr id="132" name="Freeform 10"/>
              <p:cNvSpPr>
                <a:spLocks noEditPoints="1"/>
              </p:cNvSpPr>
              <p:nvPr/>
            </p:nvSpPr>
            <p:spPr bwMode="auto">
              <a:xfrm>
                <a:off x="4684712" y="4402042"/>
                <a:ext cx="1327095" cy="2412072"/>
              </a:xfrm>
              <a:custGeom>
                <a:avLst/>
                <a:gdLst>
                  <a:gd name="T0" fmla="*/ 0 w 1725"/>
                  <a:gd name="T1" fmla="*/ 728 h 3136"/>
                  <a:gd name="T2" fmla="*/ 654 w 1725"/>
                  <a:gd name="T3" fmla="*/ 1382 h 3136"/>
                  <a:gd name="T4" fmla="*/ 1577 w 1725"/>
                  <a:gd name="T5" fmla="*/ 1789 h 3136"/>
                  <a:gd name="T6" fmla="*/ 1669 w 1725"/>
                  <a:gd name="T7" fmla="*/ 3119 h 3136"/>
                  <a:gd name="T8" fmla="*/ 1666 w 1725"/>
                  <a:gd name="T9" fmla="*/ 1513 h 3136"/>
                  <a:gd name="T10" fmla="*/ 654 w 1725"/>
                  <a:gd name="T11" fmla="*/ 73 h 3136"/>
                  <a:gd name="T12" fmla="*/ 0 w 1725"/>
                  <a:gd name="T13" fmla="*/ 728 h 3136"/>
                  <a:gd name="T14" fmla="*/ 119 w 1725"/>
                  <a:gd name="T15" fmla="*/ 727 h 3136"/>
                  <a:gd name="T16" fmla="*/ 858 w 1725"/>
                  <a:gd name="T17" fmla="*/ 232 h 3136"/>
                  <a:gd name="T18" fmla="*/ 858 w 1725"/>
                  <a:gd name="T19" fmla="*/ 232 h 3136"/>
                  <a:gd name="T20" fmla="*/ 1517 w 1725"/>
                  <a:gd name="T21" fmla="*/ 1260 h 3136"/>
                  <a:gd name="T22" fmla="*/ 1327 w 1725"/>
                  <a:gd name="T23" fmla="*/ 1365 h 3136"/>
                  <a:gd name="T24" fmla="*/ 654 w 1725"/>
                  <a:gd name="T25" fmla="*/ 1263 h 3136"/>
                  <a:gd name="T26" fmla="*/ 119 w 1725"/>
                  <a:gd name="T27" fmla="*/ 727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5" h="3136">
                    <a:moveTo>
                      <a:pt x="0" y="728"/>
                    </a:moveTo>
                    <a:cubicBezTo>
                      <a:pt x="0" y="1089"/>
                      <a:pt x="293" y="1382"/>
                      <a:pt x="654" y="1382"/>
                    </a:cubicBezTo>
                    <a:cubicBezTo>
                      <a:pt x="654" y="1382"/>
                      <a:pt x="1471" y="1368"/>
                      <a:pt x="1577" y="1789"/>
                    </a:cubicBezTo>
                    <a:cubicBezTo>
                      <a:pt x="1650" y="2081"/>
                      <a:pt x="1614" y="3136"/>
                      <a:pt x="1669" y="3119"/>
                    </a:cubicBezTo>
                    <a:cubicBezTo>
                      <a:pt x="1725" y="3102"/>
                      <a:pt x="1666" y="1513"/>
                      <a:pt x="1666" y="1513"/>
                    </a:cubicBezTo>
                    <a:cubicBezTo>
                      <a:pt x="1666" y="0"/>
                      <a:pt x="654" y="73"/>
                      <a:pt x="654" y="73"/>
                    </a:cubicBezTo>
                    <a:cubicBezTo>
                      <a:pt x="293" y="73"/>
                      <a:pt x="0" y="366"/>
                      <a:pt x="0" y="728"/>
                    </a:cubicBezTo>
                    <a:close/>
                    <a:moveTo>
                      <a:pt x="119" y="727"/>
                    </a:moveTo>
                    <a:cubicBezTo>
                      <a:pt x="119" y="431"/>
                      <a:pt x="464" y="101"/>
                      <a:pt x="858" y="232"/>
                    </a:cubicBezTo>
                    <a:cubicBezTo>
                      <a:pt x="858" y="232"/>
                      <a:pt x="858" y="232"/>
                      <a:pt x="858" y="232"/>
                    </a:cubicBezTo>
                    <a:cubicBezTo>
                      <a:pt x="1302" y="379"/>
                      <a:pt x="1461" y="872"/>
                      <a:pt x="1517" y="1260"/>
                    </a:cubicBezTo>
                    <a:cubicBezTo>
                      <a:pt x="1530" y="1352"/>
                      <a:pt x="1487" y="1434"/>
                      <a:pt x="1327" y="1365"/>
                    </a:cubicBezTo>
                    <a:cubicBezTo>
                      <a:pt x="1190" y="1306"/>
                      <a:pt x="976" y="1254"/>
                      <a:pt x="654" y="1263"/>
                    </a:cubicBezTo>
                    <a:cubicBezTo>
                      <a:pt x="358" y="1263"/>
                      <a:pt x="119" y="1023"/>
                      <a:pt x="119" y="727"/>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AutoShape 38"/>
              <p:cNvSpPr>
                <a:spLocks/>
              </p:cNvSpPr>
              <p:nvPr/>
            </p:nvSpPr>
            <p:spPr bwMode="auto">
              <a:xfrm>
                <a:off x="5076199" y="4805525"/>
                <a:ext cx="345669"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86"/>
            <p:cNvGrpSpPr/>
            <p:nvPr/>
          </p:nvGrpSpPr>
          <p:grpSpPr>
            <a:xfrm>
              <a:off x="6594699" y="5256656"/>
              <a:ext cx="1017283" cy="1164487"/>
              <a:chOff x="6276556" y="5517283"/>
              <a:chExt cx="1111011" cy="1271447"/>
            </a:xfrm>
            <a:grpFill/>
          </p:grpSpPr>
          <p:sp>
            <p:nvSpPr>
              <p:cNvPr id="135" name="Freeform 8"/>
              <p:cNvSpPr>
                <a:spLocks noEditPoints="1"/>
              </p:cNvSpPr>
              <p:nvPr/>
            </p:nvSpPr>
            <p:spPr bwMode="auto">
              <a:xfrm>
                <a:off x="6276556" y="5517283"/>
                <a:ext cx="1111011" cy="1271447"/>
              </a:xfrm>
              <a:custGeom>
                <a:avLst/>
                <a:gdLst>
                  <a:gd name="T0" fmla="*/ 790 w 1444"/>
                  <a:gd name="T1" fmla="*/ 20 h 1653"/>
                  <a:gd name="T2" fmla="*/ 172 w 1444"/>
                  <a:gd name="T3" fmla="*/ 389 h 1653"/>
                  <a:gd name="T4" fmla="*/ 58 w 1444"/>
                  <a:gd name="T5" fmla="*/ 1653 h 1653"/>
                  <a:gd name="T6" fmla="*/ 136 w 1444"/>
                  <a:gd name="T7" fmla="*/ 1463 h 1653"/>
                  <a:gd name="T8" fmla="*/ 783 w 1444"/>
                  <a:gd name="T9" fmla="*/ 1329 h 1653"/>
                  <a:gd name="T10" fmla="*/ 1444 w 1444"/>
                  <a:gd name="T11" fmla="*/ 675 h 1653"/>
                  <a:gd name="T12" fmla="*/ 790 w 1444"/>
                  <a:gd name="T13" fmla="*/ 20 h 1653"/>
                  <a:gd name="T14" fmla="*/ 792 w 1444"/>
                  <a:gd name="T15" fmla="*/ 1206 h 1653"/>
                  <a:gd name="T16" fmla="*/ 324 w 1444"/>
                  <a:gd name="T17" fmla="*/ 1248 h 1653"/>
                  <a:gd name="T18" fmla="*/ 170 w 1444"/>
                  <a:gd name="T19" fmla="*/ 1129 h 1653"/>
                  <a:gd name="T20" fmla="*/ 337 w 1444"/>
                  <a:gd name="T21" fmla="*/ 389 h 1653"/>
                  <a:gd name="T22" fmla="*/ 792 w 1444"/>
                  <a:gd name="T23" fmla="*/ 135 h 1653"/>
                  <a:gd name="T24" fmla="*/ 1328 w 1444"/>
                  <a:gd name="T25" fmla="*/ 671 h 1653"/>
                  <a:gd name="T26" fmla="*/ 792 w 1444"/>
                  <a:gd name="T27" fmla="*/ 120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4" h="1653">
                    <a:moveTo>
                      <a:pt x="790" y="20"/>
                    </a:moveTo>
                    <a:cubicBezTo>
                      <a:pt x="453" y="39"/>
                      <a:pt x="262" y="224"/>
                      <a:pt x="172" y="389"/>
                    </a:cubicBezTo>
                    <a:cubicBezTo>
                      <a:pt x="0" y="703"/>
                      <a:pt x="0" y="1653"/>
                      <a:pt x="58" y="1653"/>
                    </a:cubicBezTo>
                    <a:cubicBezTo>
                      <a:pt x="99" y="1653"/>
                      <a:pt x="57" y="1579"/>
                      <a:pt x="136" y="1463"/>
                    </a:cubicBezTo>
                    <a:cubicBezTo>
                      <a:pt x="221" y="1338"/>
                      <a:pt x="783" y="1329"/>
                      <a:pt x="783" y="1329"/>
                    </a:cubicBezTo>
                    <a:cubicBezTo>
                      <a:pt x="1151" y="1329"/>
                      <a:pt x="1444" y="1036"/>
                      <a:pt x="1444" y="675"/>
                    </a:cubicBezTo>
                    <a:cubicBezTo>
                      <a:pt x="1444" y="313"/>
                      <a:pt x="1151" y="0"/>
                      <a:pt x="790" y="20"/>
                    </a:cubicBezTo>
                    <a:close/>
                    <a:moveTo>
                      <a:pt x="792" y="1206"/>
                    </a:moveTo>
                    <a:cubicBezTo>
                      <a:pt x="582" y="1199"/>
                      <a:pt x="427" y="1223"/>
                      <a:pt x="324" y="1248"/>
                    </a:cubicBezTo>
                    <a:cubicBezTo>
                      <a:pt x="222" y="1273"/>
                      <a:pt x="170" y="1254"/>
                      <a:pt x="170" y="1129"/>
                    </a:cubicBezTo>
                    <a:cubicBezTo>
                      <a:pt x="170" y="923"/>
                      <a:pt x="204" y="603"/>
                      <a:pt x="337" y="389"/>
                    </a:cubicBezTo>
                    <a:cubicBezTo>
                      <a:pt x="432" y="237"/>
                      <a:pt x="600" y="135"/>
                      <a:pt x="792" y="135"/>
                    </a:cubicBezTo>
                    <a:cubicBezTo>
                      <a:pt x="1088" y="135"/>
                      <a:pt x="1328" y="375"/>
                      <a:pt x="1328" y="671"/>
                    </a:cubicBezTo>
                    <a:cubicBezTo>
                      <a:pt x="1328" y="966"/>
                      <a:pt x="1088" y="1206"/>
                      <a:pt x="792" y="1206"/>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AutoShape 66"/>
              <p:cNvSpPr>
                <a:spLocks/>
              </p:cNvSpPr>
              <p:nvPr/>
            </p:nvSpPr>
            <p:spPr bwMode="auto">
              <a:xfrm>
                <a:off x="6728635" y="5874499"/>
                <a:ext cx="314696" cy="314696"/>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7"/>
            <p:cNvGrpSpPr/>
            <p:nvPr/>
          </p:nvGrpSpPr>
          <p:grpSpPr>
            <a:xfrm>
              <a:off x="6537191" y="4231061"/>
              <a:ext cx="1215733" cy="2209157"/>
              <a:chOff x="6213749" y="4397485"/>
              <a:chExt cx="1327746" cy="2412072"/>
            </a:xfrm>
            <a:grpFill/>
          </p:grpSpPr>
          <p:sp>
            <p:nvSpPr>
              <p:cNvPr id="138" name="Freeform 7"/>
              <p:cNvSpPr>
                <a:spLocks noEditPoints="1"/>
              </p:cNvSpPr>
              <p:nvPr/>
            </p:nvSpPr>
            <p:spPr bwMode="auto">
              <a:xfrm>
                <a:off x="6213749" y="4397485"/>
                <a:ext cx="1327746" cy="2412072"/>
              </a:xfrm>
              <a:custGeom>
                <a:avLst/>
                <a:gdLst>
                  <a:gd name="T0" fmla="*/ 1072 w 1726"/>
                  <a:gd name="T1" fmla="*/ 73 h 3136"/>
                  <a:gd name="T2" fmla="*/ 60 w 1726"/>
                  <a:gd name="T3" fmla="*/ 1513 h 3136"/>
                  <a:gd name="T4" fmla="*/ 57 w 1726"/>
                  <a:gd name="T5" fmla="*/ 3119 h 3136"/>
                  <a:gd name="T6" fmla="*/ 149 w 1726"/>
                  <a:gd name="T7" fmla="*/ 1789 h 3136"/>
                  <a:gd name="T8" fmla="*/ 1072 w 1726"/>
                  <a:gd name="T9" fmla="*/ 1382 h 3136"/>
                  <a:gd name="T10" fmla="*/ 1726 w 1726"/>
                  <a:gd name="T11" fmla="*/ 728 h 3136"/>
                  <a:gd name="T12" fmla="*/ 1072 w 1726"/>
                  <a:gd name="T13" fmla="*/ 73 h 3136"/>
                  <a:gd name="T14" fmla="*/ 1072 w 1726"/>
                  <a:gd name="T15" fmla="*/ 1263 h 3136"/>
                  <a:gd name="T16" fmla="*/ 399 w 1726"/>
                  <a:gd name="T17" fmla="*/ 1365 h 3136"/>
                  <a:gd name="T18" fmla="*/ 209 w 1726"/>
                  <a:gd name="T19" fmla="*/ 1260 h 3136"/>
                  <a:gd name="T20" fmla="*/ 867 w 1726"/>
                  <a:gd name="T21" fmla="*/ 232 h 3136"/>
                  <a:gd name="T22" fmla="*/ 867 w 1726"/>
                  <a:gd name="T23" fmla="*/ 232 h 3136"/>
                  <a:gd name="T24" fmla="*/ 1607 w 1726"/>
                  <a:gd name="T25" fmla="*/ 727 h 3136"/>
                  <a:gd name="T26" fmla="*/ 1072 w 1726"/>
                  <a:gd name="T27" fmla="*/ 1263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6" h="3136">
                    <a:moveTo>
                      <a:pt x="1072" y="73"/>
                    </a:moveTo>
                    <a:cubicBezTo>
                      <a:pt x="1072" y="73"/>
                      <a:pt x="60" y="0"/>
                      <a:pt x="60" y="1513"/>
                    </a:cubicBezTo>
                    <a:cubicBezTo>
                      <a:pt x="60" y="1513"/>
                      <a:pt x="0" y="3102"/>
                      <a:pt x="57" y="3119"/>
                    </a:cubicBezTo>
                    <a:cubicBezTo>
                      <a:pt x="111" y="3136"/>
                      <a:pt x="75" y="2081"/>
                      <a:pt x="149" y="1789"/>
                    </a:cubicBezTo>
                    <a:cubicBezTo>
                      <a:pt x="255" y="1368"/>
                      <a:pt x="1072" y="1382"/>
                      <a:pt x="1072" y="1382"/>
                    </a:cubicBezTo>
                    <a:cubicBezTo>
                      <a:pt x="1433" y="1382"/>
                      <a:pt x="1726" y="1089"/>
                      <a:pt x="1726" y="728"/>
                    </a:cubicBezTo>
                    <a:cubicBezTo>
                      <a:pt x="1726" y="366"/>
                      <a:pt x="1433" y="73"/>
                      <a:pt x="1072" y="73"/>
                    </a:cubicBezTo>
                    <a:close/>
                    <a:moveTo>
                      <a:pt x="1072" y="1263"/>
                    </a:moveTo>
                    <a:cubicBezTo>
                      <a:pt x="750" y="1254"/>
                      <a:pt x="536" y="1306"/>
                      <a:pt x="399" y="1365"/>
                    </a:cubicBezTo>
                    <a:cubicBezTo>
                      <a:pt x="239" y="1434"/>
                      <a:pt x="196" y="1352"/>
                      <a:pt x="209" y="1260"/>
                    </a:cubicBezTo>
                    <a:cubicBezTo>
                      <a:pt x="265" y="872"/>
                      <a:pt x="424" y="379"/>
                      <a:pt x="867" y="232"/>
                    </a:cubicBezTo>
                    <a:cubicBezTo>
                      <a:pt x="867" y="232"/>
                      <a:pt x="867" y="232"/>
                      <a:pt x="867" y="232"/>
                    </a:cubicBezTo>
                    <a:cubicBezTo>
                      <a:pt x="1262" y="101"/>
                      <a:pt x="1607" y="431"/>
                      <a:pt x="1607" y="727"/>
                    </a:cubicBezTo>
                    <a:cubicBezTo>
                      <a:pt x="1607" y="1023"/>
                      <a:pt x="1367" y="1263"/>
                      <a:pt x="1072" y="1263"/>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AutoShape 122"/>
              <p:cNvSpPr>
                <a:spLocks/>
              </p:cNvSpPr>
              <p:nvPr/>
            </p:nvSpPr>
            <p:spPr bwMode="auto">
              <a:xfrm>
                <a:off x="6799530" y="4793980"/>
                <a:ext cx="315505"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85"/>
            <p:cNvGrpSpPr/>
            <p:nvPr/>
          </p:nvGrpSpPr>
          <p:grpSpPr>
            <a:xfrm>
              <a:off x="5273024" y="3626846"/>
              <a:ext cx="1321675" cy="2794296"/>
              <a:chOff x="4833107" y="3737773"/>
              <a:chExt cx="1443450" cy="3050957"/>
            </a:xfrm>
            <a:grpFill/>
          </p:grpSpPr>
          <p:sp>
            <p:nvSpPr>
              <p:cNvPr id="141" name="Freeform 11"/>
              <p:cNvSpPr>
                <a:spLocks noEditPoints="1"/>
              </p:cNvSpPr>
              <p:nvPr/>
            </p:nvSpPr>
            <p:spPr bwMode="auto">
              <a:xfrm>
                <a:off x="4833107" y="5517283"/>
                <a:ext cx="1111662" cy="1271447"/>
              </a:xfrm>
              <a:custGeom>
                <a:avLst/>
                <a:gdLst>
                  <a:gd name="T0" fmla="*/ 0 w 1445"/>
                  <a:gd name="T1" fmla="*/ 675 h 1653"/>
                  <a:gd name="T2" fmla="*/ 662 w 1445"/>
                  <a:gd name="T3" fmla="*/ 1329 h 1653"/>
                  <a:gd name="T4" fmla="*/ 1309 w 1445"/>
                  <a:gd name="T5" fmla="*/ 1463 h 1653"/>
                  <a:gd name="T6" fmla="*/ 1387 w 1445"/>
                  <a:gd name="T7" fmla="*/ 1653 h 1653"/>
                  <a:gd name="T8" fmla="*/ 1273 w 1445"/>
                  <a:gd name="T9" fmla="*/ 389 h 1653"/>
                  <a:gd name="T10" fmla="*/ 655 w 1445"/>
                  <a:gd name="T11" fmla="*/ 20 h 1653"/>
                  <a:gd name="T12" fmla="*/ 0 w 1445"/>
                  <a:gd name="T13" fmla="*/ 675 h 1653"/>
                  <a:gd name="T14" fmla="*/ 117 w 1445"/>
                  <a:gd name="T15" fmla="*/ 671 h 1653"/>
                  <a:gd name="T16" fmla="*/ 652 w 1445"/>
                  <a:gd name="T17" fmla="*/ 135 h 1653"/>
                  <a:gd name="T18" fmla="*/ 1108 w 1445"/>
                  <a:gd name="T19" fmla="*/ 389 h 1653"/>
                  <a:gd name="T20" fmla="*/ 1275 w 1445"/>
                  <a:gd name="T21" fmla="*/ 1129 h 1653"/>
                  <a:gd name="T22" fmla="*/ 1121 w 1445"/>
                  <a:gd name="T23" fmla="*/ 1248 h 1653"/>
                  <a:gd name="T24" fmla="*/ 652 w 1445"/>
                  <a:gd name="T25" fmla="*/ 1206 h 1653"/>
                  <a:gd name="T26" fmla="*/ 117 w 1445"/>
                  <a:gd name="T27" fmla="*/ 6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653">
                    <a:moveTo>
                      <a:pt x="0" y="675"/>
                    </a:moveTo>
                    <a:cubicBezTo>
                      <a:pt x="0" y="1036"/>
                      <a:pt x="294" y="1329"/>
                      <a:pt x="662" y="1329"/>
                    </a:cubicBezTo>
                    <a:cubicBezTo>
                      <a:pt x="662" y="1329"/>
                      <a:pt x="1224" y="1338"/>
                      <a:pt x="1309" y="1463"/>
                    </a:cubicBezTo>
                    <a:cubicBezTo>
                      <a:pt x="1388" y="1579"/>
                      <a:pt x="1346" y="1653"/>
                      <a:pt x="1387" y="1653"/>
                    </a:cubicBezTo>
                    <a:cubicBezTo>
                      <a:pt x="1445" y="1653"/>
                      <a:pt x="1445" y="703"/>
                      <a:pt x="1273" y="389"/>
                    </a:cubicBezTo>
                    <a:cubicBezTo>
                      <a:pt x="1183" y="224"/>
                      <a:pt x="992" y="39"/>
                      <a:pt x="655" y="20"/>
                    </a:cubicBezTo>
                    <a:cubicBezTo>
                      <a:pt x="294" y="0"/>
                      <a:pt x="0" y="313"/>
                      <a:pt x="0" y="675"/>
                    </a:cubicBezTo>
                    <a:close/>
                    <a:moveTo>
                      <a:pt x="117" y="671"/>
                    </a:moveTo>
                    <a:cubicBezTo>
                      <a:pt x="117" y="375"/>
                      <a:pt x="357" y="135"/>
                      <a:pt x="652" y="135"/>
                    </a:cubicBezTo>
                    <a:cubicBezTo>
                      <a:pt x="845" y="135"/>
                      <a:pt x="1013" y="237"/>
                      <a:pt x="1108" y="389"/>
                    </a:cubicBezTo>
                    <a:cubicBezTo>
                      <a:pt x="1241" y="603"/>
                      <a:pt x="1275" y="923"/>
                      <a:pt x="1275" y="1129"/>
                    </a:cubicBezTo>
                    <a:cubicBezTo>
                      <a:pt x="1275" y="1254"/>
                      <a:pt x="1223" y="1273"/>
                      <a:pt x="1121" y="1248"/>
                    </a:cubicBezTo>
                    <a:cubicBezTo>
                      <a:pt x="1018" y="1223"/>
                      <a:pt x="863" y="1199"/>
                      <a:pt x="652" y="1206"/>
                    </a:cubicBezTo>
                    <a:cubicBezTo>
                      <a:pt x="357" y="1206"/>
                      <a:pt x="117" y="966"/>
                      <a:pt x="117" y="671"/>
                    </a:cubicBezTo>
                    <a:close/>
                  </a:path>
                </a:pathLst>
              </a:custGeom>
              <a:grpFill/>
              <a:ln>
                <a:noFill/>
              </a:ln>
            </p:spPr>
            <p:txBody>
              <a:bodyPr vert="horz" wrap="square" lIns="41874" tIns="20937" rIns="41874" bIns="20937" numCol="1" anchor="t" anchorCtr="0" compatLnSpc="1">
                <a:prstTxWarp prst="textNoShape">
                  <a:avLst/>
                </a:prstTxWarp>
              </a:bodyPr>
              <a:lstStyle/>
              <a:p>
                <a:pPr algn="just">
                  <a:lnSpc>
                    <a:spcPct val="120000"/>
                  </a:lnSpc>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AutoShape 12"/>
              <p:cNvSpPr>
                <a:spLocks/>
              </p:cNvSpPr>
              <p:nvPr/>
            </p:nvSpPr>
            <p:spPr bwMode="auto">
              <a:xfrm>
                <a:off x="6007141" y="3737773"/>
                <a:ext cx="269416" cy="291504"/>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grp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43" name="AutoShape 66"/>
          <p:cNvSpPr>
            <a:spLocks/>
          </p:cNvSpPr>
          <p:nvPr/>
        </p:nvSpPr>
        <p:spPr bwMode="auto">
          <a:xfrm>
            <a:off x="7025901" y="3794842"/>
            <a:ext cx="165785" cy="191190"/>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accent1">
              <a:lumMod val="20000"/>
              <a:lumOff val="80000"/>
            </a:schemeClr>
          </a:solidFill>
          <a:ln>
            <a:noFill/>
          </a:ln>
          <a:effectLst/>
          <a:extLst/>
        </p:spPr>
        <p:txBody>
          <a:bodyPr lIns="23262" tIns="23262" rIns="23262" bIns="23262" anchor="ctr"/>
          <a:lstStyle/>
          <a:p>
            <a:pPr algn="just" defTabSz="418644">
              <a:lnSpc>
                <a:spcPct val="120000"/>
              </a:lnSpc>
              <a:defRPr/>
            </a:pPr>
            <a:endParaRPr lang="es-ES" sz="8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矩形 23"/>
          <p:cNvSpPr/>
          <p:nvPr/>
        </p:nvSpPr>
        <p:spPr>
          <a:xfrm>
            <a:off x="5291449" y="1766596"/>
            <a:ext cx="2899556" cy="267765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50000"/>
              </a:lnSpc>
            </a:pPr>
            <a:r>
              <a:rPr lang="en-US" altLang="zh-CN" sz="1400" b="1" dirty="0" err="1" smtClean="0">
                <a:solidFill>
                  <a:srgbClr val="C00000"/>
                </a:solidFill>
              </a:rPr>
              <a:t>led.h</a:t>
            </a:r>
            <a:r>
              <a:rPr lang="zh-CN" altLang="zh-CN" sz="1400" b="1" dirty="0">
                <a:solidFill>
                  <a:srgbClr val="C00000"/>
                </a:solidFill>
              </a:rPr>
              <a:t>头文件</a:t>
            </a:r>
            <a:r>
              <a:rPr lang="zh-CN" altLang="zh-CN" sz="1400" b="1" dirty="0"/>
              <a:t>，代码如下：</a:t>
            </a:r>
          </a:p>
          <a:p>
            <a:pPr>
              <a:lnSpc>
                <a:spcPct val="150000"/>
              </a:lnSpc>
            </a:pPr>
            <a:r>
              <a:rPr lang="en-US" altLang="zh-CN" sz="1400" b="1" dirty="0"/>
              <a:t>#</a:t>
            </a:r>
            <a:r>
              <a:rPr lang="en-US" altLang="zh-CN" sz="1400" b="1" dirty="0" err="1"/>
              <a:t>ifndef</a:t>
            </a:r>
            <a:r>
              <a:rPr lang="en-US" altLang="zh-CN" sz="1400" b="1" dirty="0"/>
              <a:t> __LED_H</a:t>
            </a:r>
            <a:endParaRPr lang="zh-CN" altLang="zh-CN" sz="1400" b="1" dirty="0"/>
          </a:p>
          <a:p>
            <a:pPr>
              <a:lnSpc>
                <a:spcPct val="150000"/>
              </a:lnSpc>
            </a:pPr>
            <a:r>
              <a:rPr lang="en-US" altLang="zh-CN" sz="1400" b="1" dirty="0"/>
              <a:t>#define __LED_H</a:t>
            </a:r>
            <a:endParaRPr lang="zh-CN" altLang="zh-CN" sz="1400" b="1" dirty="0"/>
          </a:p>
          <a:p>
            <a:pPr>
              <a:lnSpc>
                <a:spcPct val="150000"/>
              </a:lnSpc>
            </a:pPr>
            <a:r>
              <a:rPr lang="en-US" altLang="zh-CN" sz="1400" b="1" dirty="0"/>
              <a:t> </a:t>
            </a:r>
            <a:endParaRPr lang="zh-CN" altLang="zh-CN" sz="1400" b="1" dirty="0"/>
          </a:p>
          <a:p>
            <a:pPr>
              <a:lnSpc>
                <a:spcPct val="150000"/>
              </a:lnSpc>
            </a:pPr>
            <a:r>
              <a:rPr lang="en-US" altLang="zh-CN" sz="1400" b="1" dirty="0"/>
              <a:t>#include "stm32f10x.h"</a:t>
            </a:r>
            <a:endParaRPr lang="zh-CN" altLang="zh-CN" sz="1400" b="1" dirty="0"/>
          </a:p>
          <a:p>
            <a:pPr>
              <a:lnSpc>
                <a:spcPct val="150000"/>
              </a:lnSpc>
            </a:pPr>
            <a:r>
              <a:rPr lang="en-US" altLang="zh-CN" sz="1400" b="1" dirty="0"/>
              <a:t>void </a:t>
            </a:r>
            <a:r>
              <a:rPr lang="en-US" altLang="zh-CN" sz="1400" b="1" dirty="0" err="1"/>
              <a:t>LED_Init</a:t>
            </a:r>
            <a:r>
              <a:rPr lang="en-US" altLang="zh-CN" sz="1400" b="1" dirty="0"/>
              <a:t>(void);</a:t>
            </a:r>
            <a:endParaRPr lang="zh-CN" altLang="zh-CN" sz="1400" b="1" dirty="0"/>
          </a:p>
          <a:p>
            <a:pPr>
              <a:lnSpc>
                <a:spcPct val="150000"/>
              </a:lnSpc>
            </a:pPr>
            <a:r>
              <a:rPr lang="en-US" altLang="zh-CN" sz="1400" b="1" dirty="0"/>
              <a:t> </a:t>
            </a:r>
            <a:endParaRPr lang="zh-CN" altLang="zh-CN" sz="1400" b="1" dirty="0"/>
          </a:p>
          <a:p>
            <a:pPr>
              <a:lnSpc>
                <a:spcPct val="150000"/>
              </a:lnSpc>
            </a:pPr>
            <a:r>
              <a:rPr lang="en-US" altLang="zh-CN" sz="1400" b="1" dirty="0"/>
              <a:t>#</a:t>
            </a:r>
            <a:r>
              <a:rPr lang="en-US" altLang="zh-CN" sz="1400" b="1" dirty="0" err="1"/>
              <a:t>endif</a:t>
            </a:r>
            <a:endParaRPr lang="zh-CN" altLang="zh-CN" sz="1400" b="1" dirty="0"/>
          </a:p>
        </p:txBody>
      </p:sp>
    </p:spTree>
    <p:extLst>
      <p:ext uri="{BB962C8B-B14F-4D97-AF65-F5344CB8AC3E}">
        <p14:creationId xmlns:p14="http://schemas.microsoft.com/office/powerpoint/2010/main" xmlns="" val="193501656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463988" y="1239602"/>
            <a:ext cx="4500500" cy="2808312"/>
          </a:xfrm>
          <a:prstGeom prst="rect">
            <a:avLst/>
          </a:prstGeom>
          <a:ln>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5" name="矩形 4"/>
          <p:cNvSpPr/>
          <p:nvPr/>
        </p:nvSpPr>
        <p:spPr>
          <a:xfrm>
            <a:off x="0" y="339503"/>
            <a:ext cx="169464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1597938"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9.3 PWM</a:t>
            </a:r>
            <a:endParaRPr lang="zh-CN" altLang="zh-CN" sz="2400" b="1"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560545" y="2787774"/>
            <a:ext cx="3831435" cy="2169825"/>
          </a:xfrm>
          <a:prstGeom prst="rect">
            <a:avLst/>
          </a:prstGeom>
          <a:solidFill>
            <a:schemeClr val="accent3">
              <a:lumMod val="40000"/>
              <a:lumOff val="60000"/>
            </a:schemeClr>
          </a:solidFill>
        </p:spPr>
        <p:txBody>
          <a:bodyPr wrap="square">
            <a:spAutoFit/>
          </a:bodyPr>
          <a:lstStyle/>
          <a:p>
            <a:pPr>
              <a:lnSpc>
                <a:spcPct val="125000"/>
              </a:lnSpc>
            </a:pPr>
            <a:r>
              <a:rPr lang="zh-CN" altLang="en-US" b="1" dirty="0" smtClean="0"/>
              <a:t>    广泛</a:t>
            </a:r>
            <a:r>
              <a:rPr lang="zh-CN" altLang="en-US" b="1" dirty="0"/>
              <a:t>应用于电力电子技术中，比如</a:t>
            </a:r>
            <a:r>
              <a:rPr lang="en-US" altLang="zh-CN" b="1" dirty="0"/>
              <a:t>PWM</a:t>
            </a:r>
            <a:r>
              <a:rPr lang="zh-CN" altLang="en-US" b="1" dirty="0"/>
              <a:t>控制技术在逆变电路中的</a:t>
            </a:r>
            <a:r>
              <a:rPr lang="zh-CN" altLang="en-US" b="1" dirty="0" smtClean="0"/>
              <a:t>应用；</a:t>
            </a:r>
            <a:endParaRPr lang="en-US" altLang="zh-CN" b="1" dirty="0" smtClean="0"/>
          </a:p>
          <a:p>
            <a:pPr>
              <a:lnSpc>
                <a:spcPct val="125000"/>
              </a:lnSpc>
            </a:pPr>
            <a:r>
              <a:rPr lang="en-US" altLang="zh-CN" b="1" dirty="0"/>
              <a:t> </a:t>
            </a:r>
            <a:r>
              <a:rPr lang="en-US" altLang="zh-CN" b="1" dirty="0" smtClean="0"/>
              <a:t>   PWM</a:t>
            </a:r>
            <a:r>
              <a:rPr lang="zh-CN" altLang="en-US" b="1" dirty="0" smtClean="0"/>
              <a:t>还应用</a:t>
            </a:r>
            <a:r>
              <a:rPr lang="zh-CN" altLang="en-US" b="1" dirty="0"/>
              <a:t>于直流电机调速，如变频空调的交直流变频调速，除实现调速外，还具有节能等特性</a:t>
            </a:r>
            <a:r>
              <a:rPr lang="zh-CN" altLang="en-US" b="1" dirty="0" smtClean="0"/>
              <a:t>。</a:t>
            </a:r>
            <a:endParaRPr lang="zh-CN" altLang="en-US" b="1" dirty="0"/>
          </a:p>
        </p:txBody>
      </p:sp>
      <p:sp>
        <p:nvSpPr>
          <p:cNvPr id="9" name="矩形 8"/>
          <p:cNvSpPr/>
          <p:nvPr/>
        </p:nvSpPr>
        <p:spPr>
          <a:xfrm>
            <a:off x="4788024" y="3087856"/>
            <a:ext cx="3996444" cy="754694"/>
          </a:xfrm>
          <a:prstGeom prst="rect">
            <a:avLst/>
          </a:prstGeom>
        </p:spPr>
        <p:txBody>
          <a:bodyPr wrap="square">
            <a:spAutoFit/>
          </a:bodyPr>
          <a:lstStyle/>
          <a:p>
            <a:pPr lvl="0" algn="ctr">
              <a:lnSpc>
                <a:spcPct val="125000"/>
              </a:lnSpc>
            </a:pPr>
            <a:r>
              <a:rPr lang="zh-CN" altLang="en-US" b="1" dirty="0">
                <a:solidFill>
                  <a:prstClr val="black"/>
                </a:solidFill>
              </a:rPr>
              <a:t>周期为</a:t>
            </a:r>
            <a:r>
              <a:rPr lang="en-US" altLang="zh-CN" b="1" dirty="0">
                <a:solidFill>
                  <a:prstClr val="black"/>
                </a:solidFill>
              </a:rPr>
              <a:t>10ms</a:t>
            </a:r>
            <a:r>
              <a:rPr lang="zh-CN" altLang="en-US" b="1" dirty="0">
                <a:solidFill>
                  <a:prstClr val="black"/>
                </a:solidFill>
              </a:rPr>
              <a:t>（频率为</a:t>
            </a:r>
            <a:r>
              <a:rPr lang="en-US" altLang="zh-CN" b="1" dirty="0">
                <a:solidFill>
                  <a:prstClr val="black"/>
                </a:solidFill>
              </a:rPr>
              <a:t>100Hz</a:t>
            </a:r>
            <a:r>
              <a:rPr lang="zh-CN" altLang="en-US" b="1" dirty="0" smtClean="0">
                <a:solidFill>
                  <a:prstClr val="black"/>
                </a:solidFill>
              </a:rPr>
              <a:t>）</a:t>
            </a:r>
            <a:endParaRPr lang="en-US" altLang="zh-CN" b="1" dirty="0" smtClean="0">
              <a:solidFill>
                <a:prstClr val="black"/>
              </a:solidFill>
            </a:endParaRPr>
          </a:p>
          <a:p>
            <a:pPr lvl="0" algn="ctr">
              <a:lnSpc>
                <a:spcPct val="125000"/>
              </a:lnSpc>
            </a:pPr>
            <a:r>
              <a:rPr lang="zh-CN" altLang="en-US" b="1" dirty="0" smtClean="0">
                <a:solidFill>
                  <a:prstClr val="black"/>
                </a:solidFill>
              </a:rPr>
              <a:t>的</a:t>
            </a:r>
            <a:r>
              <a:rPr lang="en-US" altLang="zh-CN" b="1" dirty="0">
                <a:solidFill>
                  <a:prstClr val="black"/>
                </a:solidFill>
              </a:rPr>
              <a:t>PWM</a:t>
            </a:r>
            <a:r>
              <a:rPr lang="zh-CN" altLang="en-US" b="1" dirty="0" smtClean="0">
                <a:solidFill>
                  <a:prstClr val="black"/>
                </a:solidFill>
              </a:rPr>
              <a:t>波形</a:t>
            </a:r>
            <a:endParaRPr lang="zh-CN" altLang="en-US" b="1" dirty="0">
              <a:solidFill>
                <a:prstClr val="black"/>
              </a:solidFill>
            </a:endParaRPr>
          </a:p>
        </p:txBody>
      </p:sp>
      <p:sp>
        <p:nvSpPr>
          <p:cNvPr id="11" name="矩形 10"/>
          <p:cNvSpPr/>
          <p:nvPr/>
        </p:nvSpPr>
        <p:spPr>
          <a:xfrm>
            <a:off x="575555" y="915566"/>
            <a:ext cx="3816425" cy="1823576"/>
          </a:xfrm>
          <a:prstGeom prst="rect">
            <a:avLst/>
          </a:prstGeom>
          <a:solidFill>
            <a:schemeClr val="accent1">
              <a:lumMod val="20000"/>
              <a:lumOff val="80000"/>
            </a:schemeClr>
          </a:solidFill>
        </p:spPr>
        <p:txBody>
          <a:bodyPr wrap="square">
            <a:spAutoFit/>
          </a:bodyPr>
          <a:lstStyle/>
          <a:p>
            <a:pPr>
              <a:lnSpc>
                <a:spcPct val="125000"/>
              </a:lnSpc>
            </a:pPr>
            <a:r>
              <a:rPr lang="en-US" altLang="zh-CN" b="1" dirty="0"/>
              <a:t>     PWM</a:t>
            </a:r>
            <a:r>
              <a:rPr lang="zh-CN" altLang="en-US" b="1" dirty="0"/>
              <a:t>（</a:t>
            </a:r>
            <a:r>
              <a:rPr lang="en-US" altLang="zh-CN" b="1" dirty="0"/>
              <a:t>Pulse Width Modulation</a:t>
            </a:r>
            <a:r>
              <a:rPr lang="zh-CN" altLang="en-US" b="1" dirty="0"/>
              <a:t>，脉冲宽度调制）是一种利用脉冲宽度即占空比实现对模拟信号进行控制的技术，即是对模拟信号电平进行数字表示的方法。</a:t>
            </a:r>
          </a:p>
        </p:txBody>
      </p:sp>
      <p:sp>
        <p:nvSpPr>
          <p:cNvPr id="12" name="Rectangle 1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xmlns="" val="3205018384"/>
              </p:ext>
            </p:extLst>
          </p:nvPr>
        </p:nvGraphicFramePr>
        <p:xfrm>
          <a:off x="4572000" y="1563638"/>
          <a:ext cx="4315884" cy="1296144"/>
        </p:xfrm>
        <a:graphic>
          <a:graphicData uri="http://schemas.openxmlformats.org/presentationml/2006/ole">
            <p:oleObj spid="_x0000_s276482" name="Visio" r:id="rId3" imgW="2991429" imgH="892003" progId="">
              <p:embed/>
            </p:oleObj>
          </a:graphicData>
        </a:graphic>
      </p:graphicFrame>
    </p:spTree>
    <p:extLst>
      <p:ext uri="{BB962C8B-B14F-4D97-AF65-F5344CB8AC3E}">
        <p14:creationId xmlns:p14="http://schemas.microsoft.com/office/powerpoint/2010/main" xmlns="" val="6988312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39503"/>
            <a:ext cx="169464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1597938"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9.3 PWM</a:t>
            </a:r>
            <a:endParaRPr lang="zh-CN" altLang="zh-CN" sz="2400" b="1"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572309" y="1095586"/>
            <a:ext cx="3816425" cy="1823576"/>
          </a:xfrm>
          <a:prstGeom prst="rect">
            <a:avLst/>
          </a:prstGeom>
          <a:solidFill>
            <a:schemeClr val="accent1">
              <a:lumMod val="20000"/>
              <a:lumOff val="80000"/>
            </a:schemeClr>
          </a:solidFill>
        </p:spPr>
        <p:txBody>
          <a:bodyPr wrap="square">
            <a:spAutoFit/>
          </a:bodyPr>
          <a:lstStyle/>
          <a:p>
            <a:pPr>
              <a:lnSpc>
                <a:spcPct val="125000"/>
              </a:lnSpc>
            </a:pPr>
            <a:r>
              <a:rPr lang="zh-CN" altLang="en-US" b="1" dirty="0" smtClean="0"/>
              <a:t>    占空比</a:t>
            </a:r>
            <a:r>
              <a:rPr lang="zh-CN" altLang="en-US" b="1" dirty="0"/>
              <a:t>（</a:t>
            </a:r>
            <a:r>
              <a:rPr lang="en-US" altLang="zh-CN" b="1" dirty="0"/>
              <a:t>Duty Cycle</a:t>
            </a:r>
            <a:r>
              <a:rPr lang="zh-CN" altLang="en-US" b="1" dirty="0"/>
              <a:t>），是指在一个周期内，高电平时间占整个信号周期的百分比，即高电平时间与周期的比值： </a:t>
            </a:r>
          </a:p>
          <a:p>
            <a:pPr algn="ctr">
              <a:lnSpc>
                <a:spcPct val="125000"/>
              </a:lnSpc>
            </a:pPr>
            <a:r>
              <a:rPr lang="zh-CN" altLang="en-US" b="1" dirty="0"/>
              <a:t>占空比</a:t>
            </a:r>
            <a:r>
              <a:rPr lang="en-US" altLang="zh-CN" b="1" dirty="0"/>
              <a:t>=</a:t>
            </a:r>
            <a:r>
              <a:rPr lang="en-US" altLang="zh-CN" b="1" dirty="0" err="1"/>
              <a:t>Tp</a:t>
            </a:r>
            <a:r>
              <a:rPr lang="en-US" altLang="zh-CN" b="1" dirty="0"/>
              <a:t>/T</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xmlns="" val="2322488078"/>
              </p:ext>
            </p:extLst>
          </p:nvPr>
        </p:nvGraphicFramePr>
        <p:xfrm>
          <a:off x="770331" y="3183819"/>
          <a:ext cx="3009581" cy="1320872"/>
        </p:xfrm>
        <a:graphic>
          <a:graphicData uri="http://schemas.openxmlformats.org/presentationml/2006/ole">
            <p:oleObj spid="_x0000_s277506" name="Visio" r:id="rId3" imgW="1717345" imgH="743674" progId="">
              <p:embed/>
            </p:oleObj>
          </a:graphicData>
        </a:graphic>
      </p:graphicFrame>
      <p:sp>
        <p:nvSpPr>
          <p:cNvPr id="1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xmlns="" val="350534850"/>
              </p:ext>
            </p:extLst>
          </p:nvPr>
        </p:nvGraphicFramePr>
        <p:xfrm>
          <a:off x="4644008" y="1275606"/>
          <a:ext cx="4049799" cy="1728192"/>
        </p:xfrm>
        <a:graphic>
          <a:graphicData uri="http://schemas.openxmlformats.org/presentationml/2006/ole">
            <p:oleObj spid="_x0000_s277507" name="Visio" r:id="rId4" imgW="3712194" imgH="1591077" progId="">
              <p:embed/>
            </p:oleObj>
          </a:graphicData>
        </a:graphic>
      </p:graphicFrame>
      <p:sp>
        <p:nvSpPr>
          <p:cNvPr id="14" name="矩形 13"/>
          <p:cNvSpPr/>
          <p:nvPr/>
        </p:nvSpPr>
        <p:spPr>
          <a:xfrm>
            <a:off x="5472100" y="3245938"/>
            <a:ext cx="2579552" cy="369332"/>
          </a:xfrm>
          <a:prstGeom prst="rect">
            <a:avLst/>
          </a:prstGeom>
        </p:spPr>
        <p:txBody>
          <a:bodyPr wrap="none">
            <a:spAutoFit/>
          </a:bodyPr>
          <a:lstStyle/>
          <a:p>
            <a:r>
              <a:rPr lang="zh-CN" altLang="en-US" b="1" dirty="0"/>
              <a:t>不同占空比的</a:t>
            </a:r>
            <a:r>
              <a:rPr lang="en-GB" altLang="zh-CN" b="1" dirty="0"/>
              <a:t>PWM</a:t>
            </a:r>
            <a:r>
              <a:rPr lang="zh-CN" altLang="en-US" b="1" dirty="0"/>
              <a:t>波形</a:t>
            </a:r>
          </a:p>
        </p:txBody>
      </p:sp>
    </p:spTree>
    <p:extLst>
      <p:ext uri="{BB962C8B-B14F-4D97-AF65-F5344CB8AC3E}">
        <p14:creationId xmlns:p14="http://schemas.microsoft.com/office/powerpoint/2010/main" xmlns="" val="259014766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511205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945778" cy="461665"/>
          </a:xfrm>
          <a:prstGeom prst="rect">
            <a:avLst/>
          </a:prstGeom>
        </p:spPr>
        <p:txBody>
          <a:bodyPr wrap="none">
            <a:spAutoFit/>
          </a:bodyPr>
          <a:lstStyle/>
          <a:p>
            <a:r>
              <a:rPr lang="en-US" altLang="zh-CN" sz="2400" b="1" dirty="0">
                <a:solidFill>
                  <a:schemeClr val="bg1"/>
                </a:solidFill>
              </a:rPr>
              <a:t>9.3.1 STM32</a:t>
            </a:r>
            <a:r>
              <a:rPr lang="zh-CN" altLang="en-US" sz="2400" b="1" dirty="0">
                <a:solidFill>
                  <a:schemeClr val="bg1"/>
                </a:solidFill>
              </a:rPr>
              <a:t>定时器</a:t>
            </a:r>
            <a:r>
              <a:rPr lang="en-US" altLang="zh-CN" sz="2400" b="1" dirty="0">
                <a:solidFill>
                  <a:schemeClr val="bg1"/>
                </a:solidFill>
              </a:rPr>
              <a:t>PWM</a:t>
            </a:r>
            <a:r>
              <a:rPr lang="zh-CN" altLang="en-US" sz="2400" b="1" dirty="0">
                <a:solidFill>
                  <a:schemeClr val="bg1"/>
                </a:solidFill>
              </a:rPr>
              <a:t>的工作原理</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矩形 17"/>
          <p:cNvSpPr/>
          <p:nvPr/>
        </p:nvSpPr>
        <p:spPr>
          <a:xfrm>
            <a:off x="963081" y="1038413"/>
            <a:ext cx="7567038" cy="3563155"/>
          </a:xfrm>
          <a:prstGeom prst="rect">
            <a:avLst/>
          </a:prstGeom>
          <a:solidFill>
            <a:schemeClr val="bg1"/>
          </a:solidFill>
        </p:spPr>
        <p:txBody>
          <a:bodyPr wrap="square">
            <a:spAutoFit/>
          </a:bodyPr>
          <a:lstStyle/>
          <a:p>
            <a:pPr marL="285750" indent="-285750">
              <a:lnSpc>
                <a:spcPct val="125000"/>
              </a:lnSpc>
              <a:spcBef>
                <a:spcPts val="600"/>
              </a:spcBef>
              <a:buBlip>
                <a:blip r:embed="rId2"/>
              </a:buBlip>
            </a:pPr>
            <a:r>
              <a:rPr lang="en-US" altLang="zh-CN" b="1" dirty="0" smtClean="0"/>
              <a:t>STM32</a:t>
            </a:r>
            <a:r>
              <a:rPr lang="zh-CN" altLang="en-US" b="1" dirty="0"/>
              <a:t>的定时器</a:t>
            </a:r>
            <a:r>
              <a:rPr lang="zh-CN" altLang="en-US" b="1" dirty="0">
                <a:solidFill>
                  <a:srgbClr val="C00000"/>
                </a:solidFill>
              </a:rPr>
              <a:t>除了</a:t>
            </a:r>
            <a:r>
              <a:rPr lang="en-US" altLang="zh-CN" b="1" dirty="0">
                <a:solidFill>
                  <a:srgbClr val="C00000"/>
                </a:solidFill>
              </a:rPr>
              <a:t>TIM6</a:t>
            </a:r>
            <a:r>
              <a:rPr lang="zh-CN" altLang="en-US" b="1" dirty="0">
                <a:solidFill>
                  <a:srgbClr val="C00000"/>
                </a:solidFill>
              </a:rPr>
              <a:t>和</a:t>
            </a:r>
            <a:r>
              <a:rPr lang="en-US" altLang="zh-CN" b="1" dirty="0">
                <a:solidFill>
                  <a:srgbClr val="C00000"/>
                </a:solidFill>
              </a:rPr>
              <a:t>TIM7</a:t>
            </a:r>
            <a:r>
              <a:rPr lang="zh-CN" altLang="en-US" b="1" dirty="0"/>
              <a:t>，其他定时器都可以用来产生</a:t>
            </a:r>
            <a:r>
              <a:rPr lang="en-US" altLang="zh-CN" b="1" dirty="0"/>
              <a:t>PWM</a:t>
            </a:r>
            <a:r>
              <a:rPr lang="zh-CN" altLang="en-US" b="1" dirty="0" smtClean="0"/>
              <a:t>输出；</a:t>
            </a:r>
            <a:endParaRPr lang="en-US" altLang="zh-CN" b="1" dirty="0" smtClean="0"/>
          </a:p>
          <a:p>
            <a:pPr marL="285750" indent="-285750">
              <a:lnSpc>
                <a:spcPct val="125000"/>
              </a:lnSpc>
              <a:spcBef>
                <a:spcPts val="600"/>
              </a:spcBef>
              <a:buBlip>
                <a:blip r:embed="rId2"/>
              </a:buBlip>
            </a:pPr>
            <a:r>
              <a:rPr lang="zh-CN" altLang="en-US" b="1" dirty="0" smtClean="0"/>
              <a:t>高级</a:t>
            </a:r>
            <a:r>
              <a:rPr lang="zh-CN" altLang="en-US" b="1" dirty="0"/>
              <a:t>定时器</a:t>
            </a:r>
            <a:r>
              <a:rPr lang="en-US" altLang="zh-CN" b="1" dirty="0">
                <a:solidFill>
                  <a:srgbClr val="C00000"/>
                </a:solidFill>
              </a:rPr>
              <a:t>TIM1</a:t>
            </a:r>
            <a:r>
              <a:rPr lang="zh-CN" altLang="en-US" b="1" dirty="0">
                <a:solidFill>
                  <a:srgbClr val="C00000"/>
                </a:solidFill>
              </a:rPr>
              <a:t>和</a:t>
            </a:r>
            <a:r>
              <a:rPr lang="en-US" altLang="zh-CN" b="1" dirty="0">
                <a:solidFill>
                  <a:srgbClr val="C00000"/>
                </a:solidFill>
              </a:rPr>
              <a:t>TIM8</a:t>
            </a:r>
            <a:r>
              <a:rPr lang="zh-CN" altLang="en-US" b="1" dirty="0"/>
              <a:t>可以同时产生多达</a:t>
            </a:r>
            <a:r>
              <a:rPr lang="en-US" altLang="zh-CN" b="1" dirty="0">
                <a:solidFill>
                  <a:srgbClr val="C00000"/>
                </a:solidFill>
              </a:rPr>
              <a:t>7</a:t>
            </a:r>
            <a:r>
              <a:rPr lang="zh-CN" altLang="en-US" b="1" dirty="0"/>
              <a:t>路的</a:t>
            </a:r>
            <a:r>
              <a:rPr lang="en-US" altLang="zh-CN" b="1" dirty="0"/>
              <a:t>PWM</a:t>
            </a:r>
            <a:r>
              <a:rPr lang="zh-CN" altLang="en-US" b="1" dirty="0" smtClean="0"/>
              <a:t>输出；</a:t>
            </a:r>
            <a:endParaRPr lang="en-US" altLang="zh-CN" b="1" dirty="0" smtClean="0"/>
          </a:p>
          <a:p>
            <a:pPr marL="285750" indent="-285750">
              <a:lnSpc>
                <a:spcPct val="125000"/>
              </a:lnSpc>
              <a:spcBef>
                <a:spcPts val="600"/>
              </a:spcBef>
              <a:buBlip>
                <a:blip r:embed="rId2"/>
              </a:buBlip>
            </a:pPr>
            <a:r>
              <a:rPr lang="zh-CN" altLang="en-US" b="1" dirty="0" smtClean="0">
                <a:solidFill>
                  <a:srgbClr val="C00000"/>
                </a:solidFill>
              </a:rPr>
              <a:t>通用定时器</a:t>
            </a:r>
            <a:r>
              <a:rPr lang="zh-CN" altLang="en-US" b="1" dirty="0" smtClean="0"/>
              <a:t>能</a:t>
            </a:r>
            <a:r>
              <a:rPr lang="zh-CN" altLang="en-US" b="1" dirty="0"/>
              <a:t>同时产生多达</a:t>
            </a:r>
            <a:r>
              <a:rPr lang="en-US" altLang="zh-CN" b="1" dirty="0">
                <a:solidFill>
                  <a:srgbClr val="C00000"/>
                </a:solidFill>
              </a:rPr>
              <a:t>4</a:t>
            </a:r>
            <a:r>
              <a:rPr lang="zh-CN" altLang="en-US" b="1" dirty="0"/>
              <a:t>路的</a:t>
            </a:r>
            <a:r>
              <a:rPr lang="en-US" altLang="zh-CN" b="1" dirty="0"/>
              <a:t>PWM</a:t>
            </a:r>
            <a:r>
              <a:rPr lang="zh-CN" altLang="en-US" b="1" dirty="0" smtClean="0"/>
              <a:t>输出；</a:t>
            </a:r>
            <a:endParaRPr lang="zh-CN" altLang="en-US" b="1" dirty="0"/>
          </a:p>
          <a:p>
            <a:pPr marL="285750" indent="-285750">
              <a:lnSpc>
                <a:spcPct val="125000"/>
              </a:lnSpc>
              <a:spcBef>
                <a:spcPts val="600"/>
              </a:spcBef>
              <a:buBlip>
                <a:blip r:embed="rId2"/>
              </a:buBlip>
            </a:pPr>
            <a:r>
              <a:rPr lang="en-US" altLang="zh-CN" b="1" dirty="0"/>
              <a:t>STM32</a:t>
            </a:r>
            <a:r>
              <a:rPr lang="zh-CN" altLang="en-US" b="1" dirty="0"/>
              <a:t>中每个定时器有</a:t>
            </a:r>
            <a:r>
              <a:rPr lang="en-US" altLang="zh-CN" b="1" dirty="0">
                <a:solidFill>
                  <a:srgbClr val="C00000"/>
                </a:solidFill>
              </a:rPr>
              <a:t>4</a:t>
            </a:r>
            <a:r>
              <a:rPr lang="zh-CN" altLang="en-US" b="1" dirty="0"/>
              <a:t>个输入通道：</a:t>
            </a:r>
            <a:r>
              <a:rPr lang="en-US" altLang="zh-CN" b="1" dirty="0" smtClean="0"/>
              <a:t>TIMx_CH1~TIMx_CH4</a:t>
            </a:r>
            <a:r>
              <a:rPr lang="zh-CN" altLang="en-US" b="1" dirty="0" smtClean="0"/>
              <a:t>；</a:t>
            </a:r>
            <a:endParaRPr lang="en-US" altLang="zh-CN" b="1" dirty="0" smtClean="0"/>
          </a:p>
          <a:p>
            <a:pPr marL="285750" indent="-285750">
              <a:lnSpc>
                <a:spcPct val="125000"/>
              </a:lnSpc>
              <a:spcBef>
                <a:spcPts val="600"/>
              </a:spcBef>
              <a:buBlip>
                <a:blip r:embed="rId2"/>
              </a:buBlip>
            </a:pPr>
            <a:r>
              <a:rPr lang="zh-CN" altLang="en-US" b="1" dirty="0" smtClean="0"/>
              <a:t>每个</a:t>
            </a:r>
            <a:r>
              <a:rPr lang="zh-CN" altLang="en-US" b="1" dirty="0"/>
              <a:t>通道对应</a:t>
            </a:r>
            <a:r>
              <a:rPr lang="en-US" altLang="zh-CN" b="1" dirty="0"/>
              <a:t>1</a:t>
            </a:r>
            <a:r>
              <a:rPr lang="zh-CN" altLang="en-US" b="1" dirty="0"/>
              <a:t>个捕获</a:t>
            </a:r>
            <a:r>
              <a:rPr lang="en-US" altLang="zh-CN" b="1" dirty="0"/>
              <a:t>/</a:t>
            </a:r>
            <a:r>
              <a:rPr lang="zh-CN" altLang="en-US" b="1" dirty="0"/>
              <a:t>比较寄存器</a:t>
            </a:r>
            <a:r>
              <a:rPr lang="en-US" altLang="zh-CN" b="1" dirty="0" err="1"/>
              <a:t>TIMx_CRRx</a:t>
            </a:r>
            <a:r>
              <a:rPr lang="zh-CN" altLang="en-US" b="1" dirty="0"/>
              <a:t>，将寄存器值和计数器值相</a:t>
            </a:r>
            <a:r>
              <a:rPr lang="zh-CN" altLang="en-US" b="1" dirty="0">
                <a:solidFill>
                  <a:srgbClr val="C00000"/>
                </a:solidFill>
              </a:rPr>
              <a:t>比较</a:t>
            </a:r>
            <a:r>
              <a:rPr lang="zh-CN" altLang="en-US" b="1" dirty="0"/>
              <a:t>，通过比较结果输出高低电平，从而得到</a:t>
            </a:r>
            <a:r>
              <a:rPr lang="en-US" altLang="zh-CN" b="1" dirty="0"/>
              <a:t>PWM</a:t>
            </a:r>
            <a:r>
              <a:rPr lang="zh-CN" altLang="en-US" b="1" dirty="0" smtClean="0"/>
              <a:t>信号；</a:t>
            </a:r>
            <a:endParaRPr lang="en-US" altLang="zh-CN" b="1" dirty="0" smtClean="0"/>
          </a:p>
          <a:p>
            <a:pPr marL="285750" indent="-285750">
              <a:lnSpc>
                <a:spcPct val="125000"/>
              </a:lnSpc>
              <a:spcBef>
                <a:spcPts val="600"/>
              </a:spcBef>
              <a:buBlip>
                <a:blip r:embed="rId2"/>
              </a:buBlip>
            </a:pPr>
            <a:r>
              <a:rPr lang="zh-CN" altLang="en-US" b="1" dirty="0" smtClean="0"/>
              <a:t>脉冲宽度调制模式可以</a:t>
            </a:r>
            <a:r>
              <a:rPr lang="zh-CN" altLang="en-US" b="1" dirty="0"/>
              <a:t>产生一个由</a:t>
            </a:r>
            <a:r>
              <a:rPr lang="en-US" altLang="zh-CN" b="1" dirty="0" err="1"/>
              <a:t>TIMx_ARR</a:t>
            </a:r>
            <a:r>
              <a:rPr lang="zh-CN" altLang="en-US" b="1" dirty="0"/>
              <a:t>寄存器确定</a:t>
            </a:r>
            <a:r>
              <a:rPr lang="zh-CN" altLang="en-US" b="1" dirty="0">
                <a:solidFill>
                  <a:srgbClr val="C00000"/>
                </a:solidFill>
              </a:rPr>
              <a:t>频率</a:t>
            </a:r>
            <a:r>
              <a:rPr lang="zh-CN" altLang="en-US" b="1" dirty="0"/>
              <a:t>、由</a:t>
            </a:r>
            <a:r>
              <a:rPr lang="en-US" altLang="zh-CN" b="1" dirty="0" err="1"/>
              <a:t>TIMx_CCRx</a:t>
            </a:r>
            <a:r>
              <a:rPr lang="zh-CN" altLang="en-US" b="1" dirty="0"/>
              <a:t>寄存器确定</a:t>
            </a:r>
            <a:r>
              <a:rPr lang="zh-CN" altLang="en-US" b="1" dirty="0">
                <a:solidFill>
                  <a:srgbClr val="C00000"/>
                </a:solidFill>
              </a:rPr>
              <a:t>占空比</a:t>
            </a:r>
            <a:r>
              <a:rPr lang="zh-CN" altLang="en-US" b="1" dirty="0"/>
              <a:t>的信号</a:t>
            </a:r>
            <a:r>
              <a:rPr lang="zh-CN" altLang="en-US" b="1" dirty="0" smtClean="0"/>
              <a:t>。</a:t>
            </a:r>
            <a:endParaRPr lang="zh-CN" altLang="en-US" b="1" dirty="0"/>
          </a:p>
        </p:txBody>
      </p:sp>
    </p:spTree>
    <p:extLst>
      <p:ext uri="{BB962C8B-B14F-4D97-AF65-F5344CB8AC3E}">
        <p14:creationId xmlns:p14="http://schemas.microsoft.com/office/powerpoint/2010/main" xmlns="" val="141987337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345587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3142207" cy="461665"/>
          </a:xfrm>
          <a:prstGeom prst="rect">
            <a:avLst/>
          </a:prstGeom>
        </p:spPr>
        <p:txBody>
          <a:bodyPr wrap="none">
            <a:spAutoFit/>
          </a:bodyPr>
          <a:lstStyle/>
          <a:p>
            <a:r>
              <a:rPr lang="en-US" altLang="zh-CN" sz="2400" b="1" dirty="0">
                <a:solidFill>
                  <a:schemeClr val="bg1"/>
                </a:solidFill>
              </a:rPr>
              <a:t>9.3.1 </a:t>
            </a:r>
            <a:r>
              <a:rPr lang="en-US" altLang="zh-CN" sz="2400" b="1" dirty="0" smtClean="0">
                <a:solidFill>
                  <a:schemeClr val="bg1"/>
                </a:solidFill>
              </a:rPr>
              <a:t>PWM</a:t>
            </a:r>
            <a:r>
              <a:rPr lang="zh-CN" altLang="en-US" sz="2400" b="1" dirty="0">
                <a:solidFill>
                  <a:schemeClr val="bg1"/>
                </a:solidFill>
              </a:rPr>
              <a:t>的工作原理</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矩形 17"/>
          <p:cNvSpPr/>
          <p:nvPr/>
        </p:nvSpPr>
        <p:spPr>
          <a:xfrm>
            <a:off x="4465328" y="1095586"/>
            <a:ext cx="4366423" cy="3708708"/>
          </a:xfrm>
          <a:prstGeom prst="rect">
            <a:avLst/>
          </a:prstGeom>
          <a:ln>
            <a:solidFill>
              <a:srgbClr val="D38583"/>
            </a:solidFill>
          </a:ln>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25000"/>
              </a:lnSpc>
              <a:spcBef>
                <a:spcPts val="600"/>
              </a:spcBef>
              <a:buBlip>
                <a:blip r:embed="rId3"/>
              </a:buBlip>
            </a:pPr>
            <a:r>
              <a:rPr lang="zh-CN" altLang="en-US" b="1" dirty="0"/>
              <a:t>在</a:t>
            </a:r>
            <a:r>
              <a:rPr lang="en-US" altLang="zh-CN" b="1" dirty="0"/>
              <a:t>PWM</a:t>
            </a:r>
            <a:r>
              <a:rPr lang="zh-CN" altLang="en-US" b="1" dirty="0"/>
              <a:t>的一个周期内，定时器从</a:t>
            </a:r>
            <a:r>
              <a:rPr lang="en-US" altLang="zh-CN" b="1" dirty="0"/>
              <a:t>0</a:t>
            </a:r>
            <a:r>
              <a:rPr lang="zh-CN" altLang="en-US" b="1" dirty="0"/>
              <a:t>开始向上计数，在</a:t>
            </a:r>
            <a:r>
              <a:rPr lang="en-US" altLang="zh-CN" b="1" dirty="0"/>
              <a:t>0-t1</a:t>
            </a:r>
            <a:r>
              <a:rPr lang="zh-CN" altLang="en-US" b="1" dirty="0"/>
              <a:t>时间段，定时器计数器</a:t>
            </a:r>
            <a:r>
              <a:rPr lang="en-US" altLang="zh-CN" b="1" dirty="0" err="1"/>
              <a:t>TIMx_CNT</a:t>
            </a:r>
            <a:r>
              <a:rPr lang="zh-CN" altLang="en-US" b="1" dirty="0"/>
              <a:t>值小于</a:t>
            </a:r>
            <a:r>
              <a:rPr lang="en-US" altLang="zh-CN" b="1" dirty="0" err="1"/>
              <a:t>TIMx_CCRx</a:t>
            </a:r>
            <a:r>
              <a:rPr lang="zh-CN" altLang="en-US" b="1" dirty="0"/>
              <a:t>值，输出低电平</a:t>
            </a:r>
            <a:r>
              <a:rPr lang="zh-CN" altLang="en-US" b="1" dirty="0" smtClean="0"/>
              <a:t>；</a:t>
            </a:r>
            <a:endParaRPr lang="en-US" altLang="zh-CN" b="1" dirty="0" smtClean="0"/>
          </a:p>
          <a:p>
            <a:pPr marL="285750" indent="-285750">
              <a:lnSpc>
                <a:spcPct val="125000"/>
              </a:lnSpc>
              <a:spcBef>
                <a:spcPts val="600"/>
              </a:spcBef>
              <a:buBlip>
                <a:blip r:embed="rId3"/>
              </a:buBlip>
            </a:pPr>
            <a:r>
              <a:rPr lang="zh-CN" altLang="en-US" b="1" dirty="0" smtClean="0"/>
              <a:t>在</a:t>
            </a:r>
            <a:r>
              <a:rPr lang="en-US" altLang="zh-CN" b="1" dirty="0"/>
              <a:t>t1-t2</a:t>
            </a:r>
            <a:r>
              <a:rPr lang="zh-CN" altLang="en-US" b="1" dirty="0"/>
              <a:t>时间段，定时器计数器</a:t>
            </a:r>
            <a:r>
              <a:rPr lang="en-US" altLang="zh-CN" b="1" dirty="0" err="1"/>
              <a:t>TIMx_CNT</a:t>
            </a:r>
            <a:r>
              <a:rPr lang="zh-CN" altLang="en-US" b="1" dirty="0"/>
              <a:t>值大于</a:t>
            </a:r>
            <a:r>
              <a:rPr lang="en-US" altLang="zh-CN" b="1" dirty="0" err="1"/>
              <a:t>TIMx_CCRx</a:t>
            </a:r>
            <a:r>
              <a:rPr lang="zh-CN" altLang="en-US" b="1" dirty="0"/>
              <a:t>值，输出高电平</a:t>
            </a:r>
            <a:r>
              <a:rPr lang="zh-CN" altLang="en-US" b="1" dirty="0" smtClean="0"/>
              <a:t>；</a:t>
            </a:r>
            <a:endParaRPr lang="en-US" altLang="zh-CN" b="1" dirty="0" smtClean="0"/>
          </a:p>
          <a:p>
            <a:pPr marL="285750" indent="-285750">
              <a:lnSpc>
                <a:spcPct val="125000"/>
              </a:lnSpc>
              <a:spcBef>
                <a:spcPts val="600"/>
              </a:spcBef>
              <a:buBlip>
                <a:blip r:embed="rId3"/>
              </a:buBlip>
            </a:pPr>
            <a:r>
              <a:rPr lang="zh-CN" altLang="en-US" b="1" dirty="0" smtClean="0"/>
              <a:t>当</a:t>
            </a:r>
            <a:r>
              <a:rPr lang="zh-CN" altLang="en-US" b="1" dirty="0"/>
              <a:t>定时器计数器的值</a:t>
            </a:r>
            <a:r>
              <a:rPr lang="en-US" altLang="zh-CN" b="1" dirty="0" err="1"/>
              <a:t>TIMx_CNT</a:t>
            </a:r>
            <a:r>
              <a:rPr lang="zh-CN" altLang="en-US" b="1" dirty="0"/>
              <a:t>达到</a:t>
            </a:r>
            <a:r>
              <a:rPr lang="en-US" altLang="zh-CN" b="1" dirty="0"/>
              <a:t>ARR</a:t>
            </a:r>
            <a:r>
              <a:rPr lang="zh-CN" altLang="en-US" b="1" dirty="0"/>
              <a:t>时，定时器溢出，重新从</a:t>
            </a:r>
            <a:r>
              <a:rPr lang="en-US" altLang="zh-CN" b="1" dirty="0"/>
              <a:t>0</a:t>
            </a:r>
            <a:r>
              <a:rPr lang="zh-CN" altLang="en-US" b="1" dirty="0"/>
              <a:t>开始向上计数，如此循环</a:t>
            </a:r>
            <a:r>
              <a:rPr lang="zh-CN" altLang="en-US" b="1" dirty="0" smtClean="0"/>
              <a:t>。</a:t>
            </a:r>
            <a:endParaRPr lang="en-US" altLang="zh-CN" b="1" dirty="0" smtClean="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842165157"/>
              </p:ext>
            </p:extLst>
          </p:nvPr>
        </p:nvGraphicFramePr>
        <p:xfrm>
          <a:off x="323528" y="1491630"/>
          <a:ext cx="4156273" cy="2412268"/>
        </p:xfrm>
        <a:graphic>
          <a:graphicData uri="http://schemas.openxmlformats.org/presentationml/2006/ole">
            <p:oleObj spid="_x0000_s278530" name="Visio" r:id="rId4" imgW="2428658" imgH="1410649" progId="">
              <p:embed/>
            </p:oleObj>
          </a:graphicData>
        </a:graphic>
      </p:graphicFrame>
    </p:spTree>
    <p:extLst>
      <p:ext uri="{BB962C8B-B14F-4D97-AF65-F5344CB8AC3E}">
        <p14:creationId xmlns:p14="http://schemas.microsoft.com/office/powerpoint/2010/main" xmlns="" val="1703769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503"/>
            <a:ext cx="363589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3679212" cy="461665"/>
          </a:xfrm>
          <a:prstGeom prst="rect">
            <a:avLst/>
          </a:prstGeom>
        </p:spPr>
        <p:txBody>
          <a:bodyPr wrap="none">
            <a:spAutoFit/>
          </a:bodyPr>
          <a:lstStyle/>
          <a:p>
            <a:r>
              <a:rPr lang="en-US" altLang="zh-CN" sz="2400" b="1" dirty="0" smtClean="0">
                <a:solidFill>
                  <a:schemeClr val="bg1"/>
                </a:solidFill>
              </a:rPr>
              <a:t>2.3.4 </a:t>
            </a:r>
            <a:r>
              <a:rPr lang="zh-CN" altLang="en-US" sz="2400" b="1" dirty="0" smtClean="0">
                <a:solidFill>
                  <a:schemeClr val="bg1"/>
                </a:solidFill>
              </a:rPr>
              <a:t>中断</a:t>
            </a:r>
            <a:r>
              <a:rPr lang="zh-CN" altLang="en-US" sz="2400" b="1" dirty="0">
                <a:solidFill>
                  <a:schemeClr val="bg1"/>
                </a:solidFill>
              </a:rPr>
              <a:t>与异常（</a:t>
            </a:r>
            <a:r>
              <a:rPr lang="en-US" altLang="zh-CN" sz="2400" b="1" dirty="0">
                <a:solidFill>
                  <a:schemeClr val="bg1"/>
                </a:solidFill>
              </a:rPr>
              <a:t>NVIC</a:t>
            </a:r>
            <a:r>
              <a:rPr lang="zh-CN" altLang="en-US" sz="2400" b="1" dirty="0">
                <a:solidFill>
                  <a:schemeClr val="bg1"/>
                </a:solidFill>
              </a:rPr>
              <a:t>）</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p:cNvGraphicFramePr>
            <a:graphicFrameLocks noGrp="1"/>
          </p:cNvGraphicFramePr>
          <p:nvPr>
            <p:extLst>
              <p:ext uri="{D42A27DB-BD31-4B8C-83A1-F6EECF244321}">
                <p14:modId xmlns="" xmlns:p14="http://schemas.microsoft.com/office/powerpoint/2010/main" val="3404390016"/>
              </p:ext>
            </p:extLst>
          </p:nvPr>
        </p:nvGraphicFramePr>
        <p:xfrm>
          <a:off x="755576" y="1039718"/>
          <a:ext cx="7848871" cy="3802048"/>
        </p:xfrm>
        <a:graphic>
          <a:graphicData uri="http://schemas.openxmlformats.org/drawingml/2006/table">
            <a:tbl>
              <a:tblPr firstRow="1" firstCol="1" bandRow="1">
                <a:tableStyleId>{00A15C55-8517-42AA-B614-E9B94910E393}</a:tableStyleId>
              </a:tblPr>
              <a:tblGrid>
                <a:gridCol w="559028"/>
                <a:gridCol w="1673220"/>
                <a:gridCol w="864096"/>
                <a:gridCol w="1080120"/>
                <a:gridCol w="3672407"/>
              </a:tblGrid>
              <a:tr h="235888">
                <a:tc>
                  <a:txBody>
                    <a:bodyPr/>
                    <a:lstStyle/>
                    <a:p>
                      <a:pPr algn="ctr">
                        <a:spcAft>
                          <a:spcPts val="0"/>
                        </a:spcAft>
                      </a:pPr>
                      <a:r>
                        <a:rPr lang="zh-CN" sz="1300" b="1" kern="0" dirty="0">
                          <a:effectLst/>
                        </a:rPr>
                        <a:t>编号</a:t>
                      </a:r>
                      <a:endParaRPr lang="zh-CN" sz="1300" b="1" kern="100" dirty="0">
                        <a:effectLst/>
                        <a:latin typeface="Times New Roman"/>
                        <a:ea typeface="宋体"/>
                        <a:cs typeface="Times New Roman"/>
                      </a:endParaRPr>
                    </a:p>
                  </a:txBody>
                  <a:tcPr marL="0" marR="0" marT="0" marB="0" anchor="ctr"/>
                </a:tc>
                <a:tc>
                  <a:txBody>
                    <a:bodyPr/>
                    <a:lstStyle/>
                    <a:p>
                      <a:pPr algn="ctr">
                        <a:spcAft>
                          <a:spcPts val="0"/>
                        </a:spcAft>
                      </a:pPr>
                      <a:r>
                        <a:rPr lang="zh-CN" sz="1300" b="1" kern="0" dirty="0">
                          <a:effectLst/>
                        </a:rPr>
                        <a:t>类别</a:t>
                      </a:r>
                      <a:endParaRPr lang="zh-CN" sz="1300" b="1" kern="100" dirty="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优先级</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优先级类型</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说明</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0</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N/A</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N/A</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 </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没有编号为</a:t>
                      </a:r>
                      <a:r>
                        <a:rPr lang="en-US" sz="1300" b="1" kern="0">
                          <a:effectLst/>
                        </a:rPr>
                        <a:t>0</a:t>
                      </a:r>
                      <a:r>
                        <a:rPr lang="zh-CN" sz="1300" b="1" kern="0">
                          <a:effectLst/>
                        </a:rPr>
                        <a:t>的异常，此为正常状态</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1</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复位（</a:t>
                      </a:r>
                      <a:r>
                        <a:rPr lang="en-US" sz="1300" b="1" kern="0">
                          <a:effectLst/>
                        </a:rPr>
                        <a:t>Reset</a:t>
                      </a:r>
                      <a:r>
                        <a:rPr lang="zh-CN" sz="1300" b="1" kern="0">
                          <a:effectLst/>
                        </a:rPr>
                        <a:t>）</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-3(</a:t>
                      </a:r>
                      <a:r>
                        <a:rPr lang="zh-CN" sz="1300" b="1" kern="0">
                          <a:effectLst/>
                        </a:rPr>
                        <a:t>最高</a:t>
                      </a:r>
                      <a:r>
                        <a:rPr lang="en-US" sz="1300" b="1" kern="0">
                          <a:effectLst/>
                        </a:rPr>
                        <a:t>)</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固定</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复位</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2</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NMI</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-2</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固定</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不可屏蔽中断（来自外部</a:t>
                      </a:r>
                      <a:r>
                        <a:rPr lang="en-US" sz="1300" b="1" kern="0">
                          <a:effectLst/>
                        </a:rPr>
                        <a:t>NMI</a:t>
                      </a:r>
                      <a:r>
                        <a:rPr lang="zh-CN" sz="1300" b="1" kern="0">
                          <a:effectLst/>
                        </a:rPr>
                        <a:t>输入脚）</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3</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dirty="0">
                          <a:effectLst/>
                        </a:rPr>
                        <a:t>硬（</a:t>
                      </a:r>
                      <a:r>
                        <a:rPr lang="en-US" sz="1300" b="1" kern="0" dirty="0">
                          <a:effectLst/>
                        </a:rPr>
                        <a:t>Hard</a:t>
                      </a:r>
                      <a:r>
                        <a:rPr lang="zh-CN" sz="1300" b="1" kern="0" dirty="0">
                          <a:effectLst/>
                        </a:rPr>
                        <a:t>）</a:t>
                      </a:r>
                      <a:r>
                        <a:rPr lang="en-US" sz="1300" b="1" kern="0" dirty="0">
                          <a:effectLst/>
                        </a:rPr>
                        <a:t>Fault</a:t>
                      </a:r>
                      <a:endParaRPr lang="zh-CN" sz="13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-1</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固定</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只要</a:t>
                      </a:r>
                      <a:r>
                        <a:rPr lang="en-US" sz="1300" b="1" kern="0">
                          <a:effectLst/>
                        </a:rPr>
                        <a:t>FAULTMASK</a:t>
                      </a:r>
                      <a:r>
                        <a:rPr lang="zh-CN" sz="1300" b="1" kern="0">
                          <a:effectLst/>
                        </a:rPr>
                        <a:t>没有置位，硬</a:t>
                      </a:r>
                      <a:r>
                        <a:rPr lang="en-US" sz="1300" b="1" kern="0">
                          <a:effectLst/>
                        </a:rPr>
                        <a:t>Fault</a:t>
                      </a:r>
                      <a:r>
                        <a:rPr lang="zh-CN" sz="1300" b="1" kern="0">
                          <a:effectLst/>
                        </a:rPr>
                        <a:t>服务例程会被强制执行</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4</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存储器</a:t>
                      </a:r>
                      <a:r>
                        <a:rPr lang="en-US" sz="1300" b="1" kern="0">
                          <a:effectLst/>
                        </a:rPr>
                        <a:t> Fault</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0</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en-US" sz="1300" b="1" kern="0">
                          <a:effectLst/>
                        </a:rPr>
                        <a:t>MPU</a:t>
                      </a:r>
                      <a:r>
                        <a:rPr lang="zh-CN" sz="1300" b="1" kern="0">
                          <a:effectLst/>
                        </a:rPr>
                        <a:t>访问违例以及访问非法位置均可引发</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5</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总线</a:t>
                      </a:r>
                      <a:r>
                        <a:rPr lang="en-US" sz="1300" b="1" kern="0">
                          <a:effectLst/>
                        </a:rPr>
                        <a:t>Fault</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1</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dirty="0">
                          <a:effectLst/>
                        </a:rPr>
                        <a:t>总线收到了错误响应</a:t>
                      </a:r>
                      <a:r>
                        <a:rPr lang="zh-CN" sz="1300" b="1" kern="0" dirty="0" smtClean="0">
                          <a:effectLst/>
                        </a:rPr>
                        <a:t>，</a:t>
                      </a:r>
                      <a:endParaRPr lang="zh-CN" sz="1300" b="1" kern="100" dirty="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6</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dirty="0" smtClean="0">
                          <a:effectLst/>
                        </a:rPr>
                        <a:t>用法</a:t>
                      </a:r>
                      <a:r>
                        <a:rPr lang="en-US" sz="1300" b="1" kern="0" dirty="0" smtClean="0">
                          <a:effectLst/>
                        </a:rPr>
                        <a:t>Fault</a:t>
                      </a:r>
                      <a:endParaRPr lang="zh-CN" sz="13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2</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dirty="0">
                          <a:effectLst/>
                        </a:rPr>
                        <a:t>由于程序错误导致的异常</a:t>
                      </a:r>
                      <a:r>
                        <a:rPr lang="zh-CN" sz="1300" b="1" kern="0" dirty="0" smtClean="0">
                          <a:effectLst/>
                        </a:rPr>
                        <a:t>。</a:t>
                      </a:r>
                      <a:endParaRPr lang="zh-CN" sz="1300" b="1" kern="100" dirty="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7-10</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保留（</a:t>
                      </a:r>
                      <a:r>
                        <a:rPr lang="en-US" sz="1300" b="1" kern="0">
                          <a:effectLst/>
                        </a:rPr>
                        <a:t>Reserved</a:t>
                      </a:r>
                      <a:r>
                        <a:rPr lang="zh-CN" sz="1300" b="1" kern="0">
                          <a:effectLst/>
                        </a:rPr>
                        <a:t>）</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保留</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保留</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保留</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11</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SVCall</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3</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dirty="0">
                          <a:effectLst/>
                        </a:rPr>
                        <a:t>执行系统服务调用指令（</a:t>
                      </a:r>
                      <a:r>
                        <a:rPr lang="en-US" sz="1300" b="1" kern="0" dirty="0">
                          <a:effectLst/>
                        </a:rPr>
                        <a:t>SVC</a:t>
                      </a:r>
                      <a:r>
                        <a:rPr lang="zh-CN" sz="1300" b="1" kern="0" dirty="0">
                          <a:effectLst/>
                        </a:rPr>
                        <a:t>）引发的异常</a:t>
                      </a:r>
                      <a:endParaRPr lang="zh-CN" sz="1300" b="1" kern="100" dirty="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12</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dirty="0">
                          <a:effectLst/>
                        </a:rPr>
                        <a:t>调试</a:t>
                      </a:r>
                      <a:r>
                        <a:rPr lang="zh-CN" sz="1300" b="1" kern="0" dirty="0" smtClean="0">
                          <a:effectLst/>
                        </a:rPr>
                        <a:t>监视器</a:t>
                      </a:r>
                      <a:endParaRPr lang="en-US" altLang="zh-CN" sz="1300" b="1" kern="0" dirty="0" smtClean="0">
                        <a:effectLst/>
                      </a:endParaRPr>
                    </a:p>
                    <a:p>
                      <a:pPr algn="ctr">
                        <a:spcAft>
                          <a:spcPts val="0"/>
                        </a:spcAft>
                      </a:pPr>
                      <a:r>
                        <a:rPr lang="zh-CN" sz="1300" b="1" kern="0" dirty="0" smtClean="0">
                          <a:effectLst/>
                        </a:rPr>
                        <a:t>（</a:t>
                      </a:r>
                      <a:r>
                        <a:rPr lang="en-US" sz="1300" b="1" kern="0" dirty="0">
                          <a:effectLst/>
                        </a:rPr>
                        <a:t>Debug Monitor</a:t>
                      </a:r>
                      <a:r>
                        <a:rPr lang="zh-CN" sz="1300" b="1" kern="0" dirty="0">
                          <a:effectLst/>
                        </a:rPr>
                        <a:t>）</a:t>
                      </a:r>
                      <a:endParaRPr lang="zh-CN" sz="13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4</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调试监视器（断点、数据观察点、或是外部调试请求）</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13</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Reserved</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N.A.</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N.A.</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保留</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14</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dirty="0" err="1">
                          <a:effectLst/>
                        </a:rPr>
                        <a:t>PendSV</a:t>
                      </a:r>
                      <a:endParaRPr lang="zh-CN" sz="13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 </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为系统设备而设的“可挂起请求”</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15</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SysTick</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 </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系统滴答定时器</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16</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Interrupt #0</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7</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a:effectLst/>
                        </a:rPr>
                        <a:t>外部中断</a:t>
                      </a:r>
                      <a:r>
                        <a:rPr lang="en-US" sz="1300" b="1" kern="0">
                          <a:effectLst/>
                        </a:rPr>
                        <a:t>#0</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 …</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 …</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en-US" sz="1300" b="1" kern="0">
                          <a:effectLst/>
                        </a:rPr>
                        <a:t>… …</a:t>
                      </a:r>
                      <a:endParaRPr lang="zh-CN" sz="1300" b="1" kern="100">
                        <a:effectLst/>
                        <a:latin typeface="Times New Roman"/>
                        <a:ea typeface="宋体"/>
                        <a:cs typeface="Times New Roman"/>
                      </a:endParaRPr>
                    </a:p>
                  </a:txBody>
                  <a:tcPr marL="68580" marR="68580" marT="0" marB="0" anchor="ctr"/>
                </a:tc>
              </a:tr>
              <a:tr h="0">
                <a:tc>
                  <a:txBody>
                    <a:bodyPr/>
                    <a:lstStyle/>
                    <a:p>
                      <a:pPr algn="ctr">
                        <a:spcAft>
                          <a:spcPts val="0"/>
                        </a:spcAft>
                      </a:pPr>
                      <a:r>
                        <a:rPr lang="en-US" sz="1300" b="1" kern="0">
                          <a:effectLst/>
                        </a:rPr>
                        <a:t>256</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Interrupt #239</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en-US" sz="1300" b="1" kern="0">
                          <a:effectLst/>
                        </a:rPr>
                        <a:t>247</a:t>
                      </a:r>
                      <a:endParaRPr lang="zh-CN" sz="1300" b="1" kern="100">
                        <a:effectLst/>
                        <a:latin typeface="Times New Roman"/>
                        <a:ea typeface="宋体"/>
                        <a:cs typeface="Times New Roman"/>
                      </a:endParaRPr>
                    </a:p>
                  </a:txBody>
                  <a:tcPr marL="68580" marR="68580" marT="0" marB="0" anchor="ctr"/>
                </a:tc>
                <a:tc>
                  <a:txBody>
                    <a:bodyPr/>
                    <a:lstStyle/>
                    <a:p>
                      <a:pPr algn="ctr">
                        <a:spcAft>
                          <a:spcPts val="0"/>
                        </a:spcAft>
                      </a:pPr>
                      <a:r>
                        <a:rPr lang="zh-CN" sz="1300" b="1" kern="0">
                          <a:effectLst/>
                        </a:rPr>
                        <a:t>可编程</a:t>
                      </a:r>
                      <a:endParaRPr lang="zh-CN" sz="1300" b="1" kern="100">
                        <a:effectLst/>
                        <a:latin typeface="Times New Roman"/>
                        <a:ea typeface="宋体"/>
                        <a:cs typeface="Times New Roman"/>
                      </a:endParaRPr>
                    </a:p>
                  </a:txBody>
                  <a:tcPr marL="68580" marR="68580" marT="0" marB="0" anchor="ctr"/>
                </a:tc>
                <a:tc>
                  <a:txBody>
                    <a:bodyPr/>
                    <a:lstStyle/>
                    <a:p>
                      <a:pPr algn="just">
                        <a:spcAft>
                          <a:spcPts val="0"/>
                        </a:spcAft>
                      </a:pPr>
                      <a:r>
                        <a:rPr lang="zh-CN" sz="1300" b="1" kern="0" dirty="0">
                          <a:effectLst/>
                        </a:rPr>
                        <a:t>外部中断</a:t>
                      </a:r>
                      <a:r>
                        <a:rPr lang="en-US" sz="1300" b="1" kern="0" dirty="0">
                          <a:effectLst/>
                        </a:rPr>
                        <a:t>#239</a:t>
                      </a:r>
                      <a:endParaRPr lang="zh-CN" sz="1300" b="1" kern="100" dirty="0">
                        <a:effectLst/>
                        <a:latin typeface="Times New Roman"/>
                        <a:ea typeface="宋体"/>
                        <a:cs typeface="Times New Roman"/>
                      </a:endParaRPr>
                    </a:p>
                  </a:txBody>
                  <a:tcPr marL="68580" marR="68580" marT="0" marB="0" anchor="ctr"/>
                </a:tc>
              </a:tr>
            </a:tbl>
          </a:graphicData>
        </a:graphic>
      </p:graphicFrame>
      <p:sp>
        <p:nvSpPr>
          <p:cNvPr id="8" name="Rectangle 1"/>
          <p:cNvSpPr>
            <a:spLocks noChangeArrowheads="1"/>
          </p:cNvSpPr>
          <p:nvPr/>
        </p:nvSpPr>
        <p:spPr bwMode="auto">
          <a:xfrm>
            <a:off x="4788024" y="412671"/>
            <a:ext cx="254952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C00000"/>
                </a:solidFill>
                <a:effectLst/>
                <a:ea typeface="黑体" pitchFamily="49" charset="-122"/>
                <a:cs typeface="Times New Roman" pitchFamily="18" charset="0"/>
              </a:rPr>
              <a:t>Cortex-M3</a:t>
            </a:r>
            <a:r>
              <a:rPr kumimoji="0" lang="zh-CN" altLang="en-US" sz="2000" b="1" i="0" u="none" strike="noStrike" cap="none" normalizeH="0" baseline="0" dirty="0" smtClean="0">
                <a:ln>
                  <a:noFill/>
                </a:ln>
                <a:solidFill>
                  <a:srgbClr val="C00000"/>
                </a:solidFill>
                <a:effectLst/>
                <a:ea typeface="黑体" pitchFamily="49" charset="-122"/>
                <a:cs typeface="Times New Roman" pitchFamily="18" charset="0"/>
              </a:rPr>
              <a:t>中断</a:t>
            </a:r>
            <a:endParaRPr kumimoji="0" lang="zh-CN" altLang="en-US" sz="4800" b="1" i="0" u="none" strike="noStrike" cap="none" normalizeH="0" baseline="0" dirty="0" smtClean="0">
              <a:ln>
                <a:noFill/>
              </a:ln>
              <a:solidFill>
                <a:srgbClr val="C00000"/>
              </a:solidFill>
              <a:effectLst/>
              <a:ea typeface="宋体" pitchFamily="2" charset="-122"/>
              <a:cs typeface="宋体" pitchFamily="2" charset="-122"/>
            </a:endParaRPr>
          </a:p>
        </p:txBody>
      </p:sp>
    </p:spTree>
    <p:extLst>
      <p:ext uri="{BB962C8B-B14F-4D97-AF65-F5344CB8AC3E}">
        <p14:creationId xmlns="" xmlns:p14="http://schemas.microsoft.com/office/powerpoint/2010/main" val="29652069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a:stCxn id="10" idx="2"/>
            <a:endCxn id="3" idx="0"/>
          </p:cNvCxnSpPr>
          <p:nvPr/>
        </p:nvCxnSpPr>
        <p:spPr>
          <a:xfrm flipH="1">
            <a:off x="1646559" y="1642180"/>
            <a:ext cx="2572948" cy="43754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3" idx="0"/>
            <a:endCxn id="3" idx="2"/>
          </p:cNvCxnSpPr>
          <p:nvPr/>
        </p:nvCxnSpPr>
        <p:spPr>
          <a:xfrm flipH="1" flipV="1">
            <a:off x="1646559" y="2726059"/>
            <a:ext cx="628443" cy="26844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4" idx="0"/>
            <a:endCxn id="10" idx="2"/>
          </p:cNvCxnSpPr>
          <p:nvPr/>
        </p:nvCxnSpPr>
        <p:spPr>
          <a:xfrm flipV="1">
            <a:off x="3889928" y="1642180"/>
            <a:ext cx="329579" cy="93764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2" idx="0"/>
            <a:endCxn id="3" idx="2"/>
          </p:cNvCxnSpPr>
          <p:nvPr/>
        </p:nvCxnSpPr>
        <p:spPr>
          <a:xfrm flipV="1">
            <a:off x="1022990" y="2726059"/>
            <a:ext cx="623569" cy="26844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0" idx="2"/>
            <a:endCxn id="17" idx="0"/>
          </p:cNvCxnSpPr>
          <p:nvPr/>
        </p:nvCxnSpPr>
        <p:spPr>
          <a:xfrm>
            <a:off x="4219507" y="1642180"/>
            <a:ext cx="2500353" cy="408671"/>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0"/>
            <a:endCxn id="14" idx="2"/>
          </p:cNvCxnSpPr>
          <p:nvPr/>
        </p:nvCxnSpPr>
        <p:spPr>
          <a:xfrm flipH="1" flipV="1">
            <a:off x="3889928" y="3226158"/>
            <a:ext cx="660006" cy="40712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6" idx="0"/>
            <a:endCxn id="14" idx="2"/>
          </p:cNvCxnSpPr>
          <p:nvPr/>
        </p:nvCxnSpPr>
        <p:spPr>
          <a:xfrm flipV="1">
            <a:off x="3325798" y="3226158"/>
            <a:ext cx="564130" cy="41642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19" idx="0"/>
            <a:endCxn id="17" idx="2"/>
          </p:cNvCxnSpPr>
          <p:nvPr/>
        </p:nvCxnSpPr>
        <p:spPr>
          <a:xfrm flipH="1" flipV="1">
            <a:off x="6719860" y="2697182"/>
            <a:ext cx="20362" cy="36004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20" idx="0"/>
            <a:endCxn id="17" idx="2"/>
          </p:cNvCxnSpPr>
          <p:nvPr/>
        </p:nvCxnSpPr>
        <p:spPr>
          <a:xfrm flipH="1" flipV="1">
            <a:off x="6719860" y="2697182"/>
            <a:ext cx="1431198" cy="36933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18" idx="0"/>
            <a:endCxn id="17" idx="2"/>
          </p:cNvCxnSpPr>
          <p:nvPr/>
        </p:nvCxnSpPr>
        <p:spPr>
          <a:xfrm flipV="1">
            <a:off x="5443354" y="2697182"/>
            <a:ext cx="1276506" cy="36004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 y="339503"/>
            <a:ext cx="222513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dirty="0"/>
          </a:p>
        </p:txBody>
      </p:sp>
      <p:sp>
        <p:nvSpPr>
          <p:cNvPr id="4" name="矩形 3"/>
          <p:cNvSpPr/>
          <p:nvPr/>
        </p:nvSpPr>
        <p:spPr>
          <a:xfrm>
            <a:off x="78103" y="381893"/>
            <a:ext cx="197361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7.1 </a:t>
            </a:r>
            <a:r>
              <a:rPr lang="zh-CN" altLang="en-US" sz="2400" b="1" dirty="0">
                <a:solidFill>
                  <a:schemeClr val="bg1"/>
                </a:solidFill>
                <a:latin typeface="微软雅黑" pitchFamily="34" charset="-122"/>
                <a:ea typeface="微软雅黑" pitchFamily="34" charset="-122"/>
              </a:rPr>
              <a:t>通信概述</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矩形 9"/>
          <p:cNvSpPr/>
          <p:nvPr/>
        </p:nvSpPr>
        <p:spPr>
          <a:xfrm>
            <a:off x="3362958" y="1203598"/>
            <a:ext cx="1713098" cy="438582"/>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lnSpc>
                <a:spcPct val="125000"/>
              </a:lnSpc>
            </a:pPr>
            <a:r>
              <a:rPr lang="zh-CN" altLang="en-US" b="1" dirty="0" smtClean="0"/>
              <a:t>通信方式分类</a:t>
            </a:r>
            <a:endParaRPr lang="zh-CN" altLang="zh-CN" b="1" dirty="0"/>
          </a:p>
        </p:txBody>
      </p:sp>
      <p:sp>
        <p:nvSpPr>
          <p:cNvPr id="3" name="矩形 2"/>
          <p:cNvSpPr/>
          <p:nvPr/>
        </p:nvSpPr>
        <p:spPr>
          <a:xfrm>
            <a:off x="1002622" y="2079728"/>
            <a:ext cx="1287874" cy="646331"/>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zh-CN" altLang="en-US" b="1" dirty="0">
                <a:solidFill>
                  <a:schemeClr val="tx1"/>
                </a:solidFill>
              </a:rPr>
              <a:t>按</a:t>
            </a:r>
            <a:r>
              <a:rPr lang="zh-CN" altLang="en-US" b="1" dirty="0" smtClean="0">
                <a:solidFill>
                  <a:schemeClr val="tx1"/>
                </a:solidFill>
              </a:rPr>
              <a:t>数据</a:t>
            </a:r>
            <a:endParaRPr lang="en-US" altLang="zh-CN" b="1" dirty="0" smtClean="0">
              <a:solidFill>
                <a:schemeClr val="tx1"/>
              </a:solidFill>
            </a:endParaRPr>
          </a:p>
          <a:p>
            <a:pPr algn="ctr"/>
            <a:r>
              <a:rPr lang="zh-CN" altLang="en-US" b="1" dirty="0" smtClean="0">
                <a:solidFill>
                  <a:schemeClr val="tx1"/>
                </a:solidFill>
              </a:rPr>
              <a:t>传送</a:t>
            </a:r>
            <a:r>
              <a:rPr lang="zh-CN" altLang="en-US" b="1" dirty="0">
                <a:solidFill>
                  <a:schemeClr val="tx1"/>
                </a:solidFill>
              </a:rPr>
              <a:t>方式</a:t>
            </a:r>
          </a:p>
        </p:txBody>
      </p:sp>
      <p:sp>
        <p:nvSpPr>
          <p:cNvPr id="12" name="矩形 11"/>
          <p:cNvSpPr/>
          <p:nvPr/>
        </p:nvSpPr>
        <p:spPr>
          <a:xfrm>
            <a:off x="468992" y="2994506"/>
            <a:ext cx="1107996"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en-US" b="1" dirty="0">
                <a:solidFill>
                  <a:prstClr val="black"/>
                </a:solidFill>
              </a:rPr>
              <a:t>串行通信</a:t>
            </a:r>
            <a:endParaRPr lang="zh-CN" altLang="en-US" b="1" dirty="0"/>
          </a:p>
        </p:txBody>
      </p:sp>
      <p:sp>
        <p:nvSpPr>
          <p:cNvPr id="13" name="矩形 12"/>
          <p:cNvSpPr/>
          <p:nvPr/>
        </p:nvSpPr>
        <p:spPr>
          <a:xfrm>
            <a:off x="1721004" y="2994506"/>
            <a:ext cx="1107996"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en-US" b="1" dirty="0">
                <a:solidFill>
                  <a:prstClr val="black"/>
                </a:solidFill>
              </a:rPr>
              <a:t>并行通信</a:t>
            </a:r>
            <a:endParaRPr lang="zh-CN" altLang="en-US" b="1" dirty="0"/>
          </a:p>
        </p:txBody>
      </p:sp>
      <p:sp>
        <p:nvSpPr>
          <p:cNvPr id="14" name="矩形 13"/>
          <p:cNvSpPr/>
          <p:nvPr/>
        </p:nvSpPr>
        <p:spPr>
          <a:xfrm>
            <a:off x="3181654" y="2579827"/>
            <a:ext cx="1416547" cy="646331"/>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ctr"/>
            <a:r>
              <a:rPr lang="zh-CN" altLang="en-US" b="1" dirty="0">
                <a:solidFill>
                  <a:schemeClr val="tx1"/>
                </a:solidFill>
              </a:rPr>
              <a:t>按通信</a:t>
            </a:r>
            <a:r>
              <a:rPr lang="zh-CN" altLang="en-US" b="1" dirty="0" smtClean="0">
                <a:solidFill>
                  <a:schemeClr val="tx1"/>
                </a:solidFill>
              </a:rPr>
              <a:t>数据</a:t>
            </a:r>
            <a:endParaRPr lang="en-US" altLang="zh-CN" b="1" dirty="0" smtClean="0">
              <a:solidFill>
                <a:schemeClr val="tx1"/>
              </a:solidFill>
            </a:endParaRPr>
          </a:p>
          <a:p>
            <a:pPr algn="ctr"/>
            <a:r>
              <a:rPr lang="zh-CN" altLang="en-US" b="1" dirty="0" smtClean="0">
                <a:solidFill>
                  <a:schemeClr val="tx1"/>
                </a:solidFill>
              </a:rPr>
              <a:t>同步</a:t>
            </a:r>
            <a:r>
              <a:rPr lang="zh-CN" altLang="en-US" b="1" dirty="0">
                <a:solidFill>
                  <a:schemeClr val="tx1"/>
                </a:solidFill>
              </a:rPr>
              <a:t>方式</a:t>
            </a:r>
          </a:p>
        </p:txBody>
      </p:sp>
      <p:sp>
        <p:nvSpPr>
          <p:cNvPr id="15" name="矩形 14"/>
          <p:cNvSpPr/>
          <p:nvPr/>
        </p:nvSpPr>
        <p:spPr>
          <a:xfrm>
            <a:off x="3995936" y="3633286"/>
            <a:ext cx="1107996"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b="1" dirty="0">
                <a:solidFill>
                  <a:prstClr val="black"/>
                </a:solidFill>
              </a:rPr>
              <a:t>同步通信</a:t>
            </a:r>
            <a:endParaRPr lang="zh-CN" altLang="en-US" b="1" dirty="0"/>
          </a:p>
        </p:txBody>
      </p:sp>
      <p:sp>
        <p:nvSpPr>
          <p:cNvPr id="16" name="矩形 15"/>
          <p:cNvSpPr/>
          <p:nvPr/>
        </p:nvSpPr>
        <p:spPr>
          <a:xfrm>
            <a:off x="2771800" y="3642578"/>
            <a:ext cx="1107996"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b="1" dirty="0">
                <a:solidFill>
                  <a:prstClr val="black"/>
                </a:solidFill>
              </a:rPr>
              <a:t>异步通信</a:t>
            </a:r>
            <a:endParaRPr lang="zh-CN" altLang="en-US" b="1" dirty="0"/>
          </a:p>
        </p:txBody>
      </p:sp>
      <p:sp>
        <p:nvSpPr>
          <p:cNvPr id="17" name="矩形 16"/>
          <p:cNvSpPr/>
          <p:nvPr/>
        </p:nvSpPr>
        <p:spPr>
          <a:xfrm>
            <a:off x="5771376" y="2050851"/>
            <a:ext cx="1896968" cy="646331"/>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zh-CN" altLang="en-US" b="1" dirty="0">
                <a:solidFill>
                  <a:schemeClr val="tx1"/>
                </a:solidFill>
              </a:rPr>
              <a:t>按数据传输</a:t>
            </a:r>
            <a:r>
              <a:rPr lang="zh-CN" altLang="en-US" b="1" dirty="0" smtClean="0">
                <a:solidFill>
                  <a:schemeClr val="tx1"/>
                </a:solidFill>
              </a:rPr>
              <a:t>方向</a:t>
            </a:r>
            <a:endParaRPr lang="en-US" altLang="zh-CN" b="1" dirty="0" smtClean="0">
              <a:solidFill>
                <a:schemeClr val="tx1"/>
              </a:solidFill>
            </a:endParaRPr>
          </a:p>
          <a:p>
            <a:r>
              <a:rPr lang="zh-CN" altLang="en-US" b="1" dirty="0" smtClean="0">
                <a:solidFill>
                  <a:schemeClr val="tx1"/>
                </a:solidFill>
              </a:rPr>
              <a:t>及</a:t>
            </a:r>
            <a:r>
              <a:rPr lang="zh-CN" altLang="en-US" b="1" dirty="0">
                <a:solidFill>
                  <a:schemeClr val="tx1"/>
                </a:solidFill>
              </a:rPr>
              <a:t>与时间的关系</a:t>
            </a:r>
          </a:p>
        </p:txBody>
      </p:sp>
      <p:sp>
        <p:nvSpPr>
          <p:cNvPr id="18" name="矩形 17"/>
          <p:cNvSpPr/>
          <p:nvPr/>
        </p:nvSpPr>
        <p:spPr>
          <a:xfrm>
            <a:off x="4889356" y="3057222"/>
            <a:ext cx="11079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b="1" dirty="0" smtClean="0">
                <a:solidFill>
                  <a:prstClr val="black"/>
                </a:solidFill>
              </a:rPr>
              <a:t>单工通信</a:t>
            </a:r>
            <a:endParaRPr lang="zh-CN" altLang="en-US" b="1" dirty="0"/>
          </a:p>
        </p:txBody>
      </p:sp>
      <p:sp>
        <p:nvSpPr>
          <p:cNvPr id="19" name="矩形 18"/>
          <p:cNvSpPr/>
          <p:nvPr/>
        </p:nvSpPr>
        <p:spPr>
          <a:xfrm>
            <a:off x="6070808" y="3057222"/>
            <a:ext cx="133882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b="1" dirty="0" smtClean="0">
                <a:solidFill>
                  <a:prstClr val="black"/>
                </a:solidFill>
              </a:rPr>
              <a:t>半双工通信</a:t>
            </a:r>
            <a:endParaRPr lang="zh-CN" altLang="en-US" b="1" dirty="0"/>
          </a:p>
        </p:txBody>
      </p:sp>
      <p:sp>
        <p:nvSpPr>
          <p:cNvPr id="20" name="矩形 19"/>
          <p:cNvSpPr/>
          <p:nvPr/>
        </p:nvSpPr>
        <p:spPr>
          <a:xfrm>
            <a:off x="7481644" y="3066514"/>
            <a:ext cx="133882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b="1" dirty="0">
                <a:solidFill>
                  <a:prstClr val="black"/>
                </a:solidFill>
              </a:rPr>
              <a:t>全双工通信</a:t>
            </a:r>
            <a:endParaRPr lang="zh-CN" altLang="en-US" b="1" dirty="0"/>
          </a:p>
        </p:txBody>
      </p:sp>
    </p:spTree>
    <p:extLst>
      <p:ext uri="{BB962C8B-B14F-4D97-AF65-F5344CB8AC3E}">
        <p14:creationId xmlns="" xmlns:p14="http://schemas.microsoft.com/office/powerpoint/2010/main" val="4578812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4716016" y="1131590"/>
            <a:ext cx="4032448" cy="331236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15" name="圆角矩形 14"/>
          <p:cNvSpPr/>
          <p:nvPr/>
        </p:nvSpPr>
        <p:spPr>
          <a:xfrm>
            <a:off x="467544" y="1131590"/>
            <a:ext cx="4032448" cy="331236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11" name="矩形 10"/>
          <p:cNvSpPr/>
          <p:nvPr/>
        </p:nvSpPr>
        <p:spPr>
          <a:xfrm>
            <a:off x="2" y="339503"/>
            <a:ext cx="222513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dirty="0"/>
          </a:p>
        </p:txBody>
      </p:sp>
      <p:sp>
        <p:nvSpPr>
          <p:cNvPr id="4" name="矩形 3"/>
          <p:cNvSpPr/>
          <p:nvPr/>
        </p:nvSpPr>
        <p:spPr>
          <a:xfrm>
            <a:off x="78103" y="381893"/>
            <a:ext cx="197361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7.1 </a:t>
            </a:r>
            <a:r>
              <a:rPr lang="zh-CN" altLang="en-US" sz="2400" b="1" dirty="0">
                <a:solidFill>
                  <a:schemeClr val="bg1"/>
                </a:solidFill>
                <a:latin typeface="微软雅黑" pitchFamily="34" charset="-122"/>
                <a:ea typeface="微软雅黑" pitchFamily="34" charset="-122"/>
              </a:rPr>
              <a:t>通信概述</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539552" y="1347614"/>
            <a:ext cx="3888432" cy="1477328"/>
          </a:xfrm>
          <a:prstGeom prst="rect">
            <a:avLst/>
          </a:prstGeom>
        </p:spPr>
        <p:txBody>
          <a:bodyPr wrap="square">
            <a:spAutoFit/>
          </a:bodyPr>
          <a:lstStyle/>
          <a:p>
            <a:pPr>
              <a:lnSpc>
                <a:spcPct val="125000"/>
              </a:lnSpc>
            </a:pPr>
            <a:r>
              <a:rPr lang="zh-CN" altLang="en-US" b="1" dirty="0" smtClean="0"/>
              <a:t>      </a:t>
            </a:r>
            <a:r>
              <a:rPr lang="zh-CN" altLang="en-US" b="1" dirty="0" smtClean="0">
                <a:solidFill>
                  <a:srgbClr val="C00000"/>
                </a:solidFill>
              </a:rPr>
              <a:t>串行</a:t>
            </a:r>
            <a:r>
              <a:rPr lang="zh-CN" altLang="en-US" b="1" dirty="0">
                <a:solidFill>
                  <a:srgbClr val="C00000"/>
                </a:solidFill>
              </a:rPr>
              <a:t>通信</a:t>
            </a:r>
            <a:r>
              <a:rPr lang="zh-CN" altLang="en-US" b="1" dirty="0"/>
              <a:t>（</a:t>
            </a:r>
            <a:r>
              <a:rPr lang="en-US" altLang="zh-CN" b="1" dirty="0"/>
              <a:t>Serial Transmission</a:t>
            </a:r>
            <a:r>
              <a:rPr lang="zh-CN" altLang="en-US" b="1" dirty="0"/>
              <a:t>），是指通过一根数据线或少量数据线（少于</a:t>
            </a:r>
            <a:r>
              <a:rPr lang="en-US" altLang="zh-CN" b="1" dirty="0"/>
              <a:t>8</a:t>
            </a:r>
            <a:r>
              <a:rPr lang="zh-CN" altLang="en-US" b="1" dirty="0"/>
              <a:t>根）将数据一位一位地按顺序依次</a:t>
            </a:r>
            <a:r>
              <a:rPr lang="zh-CN" altLang="en-US" b="1" dirty="0" smtClean="0"/>
              <a:t>传送。</a:t>
            </a:r>
            <a:endParaRPr lang="en-US" altLang="zh-CN" b="1" dirty="0" smtClean="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 xmlns:p14="http://schemas.microsoft.com/office/powerpoint/2010/main" val="2449563851"/>
              </p:ext>
            </p:extLst>
          </p:nvPr>
        </p:nvGraphicFramePr>
        <p:xfrm>
          <a:off x="626458" y="3147814"/>
          <a:ext cx="3513494" cy="1080120"/>
        </p:xfrm>
        <a:graphic>
          <a:graphicData uri="http://schemas.openxmlformats.org/presentationml/2006/ole">
            <p:oleObj spid="_x0000_s407554" name="Visio" r:id="rId3" imgW="2685568" imgH="820711" progId="">
              <p:embed/>
            </p:oleObj>
          </a:graphicData>
        </a:graphic>
      </p:graphicFrame>
      <p:sp>
        <p:nvSpPr>
          <p:cNvPr id="12" name="矩形 11"/>
          <p:cNvSpPr/>
          <p:nvPr/>
        </p:nvSpPr>
        <p:spPr>
          <a:xfrm>
            <a:off x="5076056" y="2859782"/>
            <a:ext cx="3600400" cy="1477328"/>
          </a:xfrm>
          <a:prstGeom prst="rect">
            <a:avLst/>
          </a:prstGeom>
        </p:spPr>
        <p:txBody>
          <a:bodyPr wrap="square">
            <a:spAutoFit/>
          </a:bodyPr>
          <a:lstStyle/>
          <a:p>
            <a:pPr>
              <a:lnSpc>
                <a:spcPct val="125000"/>
              </a:lnSpc>
            </a:pPr>
            <a:r>
              <a:rPr lang="zh-CN" altLang="en-US" b="1" dirty="0" smtClean="0"/>
              <a:t>    </a:t>
            </a:r>
            <a:r>
              <a:rPr lang="zh-CN" altLang="en-US" b="1" dirty="0" smtClean="0">
                <a:solidFill>
                  <a:srgbClr val="C00000"/>
                </a:solidFill>
              </a:rPr>
              <a:t>并行</a:t>
            </a:r>
            <a:r>
              <a:rPr lang="zh-CN" altLang="en-US" b="1" dirty="0">
                <a:solidFill>
                  <a:srgbClr val="C00000"/>
                </a:solidFill>
              </a:rPr>
              <a:t>通信</a:t>
            </a:r>
            <a:r>
              <a:rPr lang="zh-CN" altLang="en-US" b="1" dirty="0"/>
              <a:t>（</a:t>
            </a:r>
            <a:r>
              <a:rPr lang="en-US" altLang="zh-CN" b="1" dirty="0"/>
              <a:t>Parallel Transmission</a:t>
            </a:r>
            <a:r>
              <a:rPr lang="zh-CN" altLang="en-US" b="1" dirty="0"/>
              <a:t>），是指用多条数据线同时传送多位数据，通常以</a:t>
            </a:r>
            <a:r>
              <a:rPr lang="en-US" altLang="zh-CN" b="1" dirty="0"/>
              <a:t>8</a:t>
            </a:r>
            <a:r>
              <a:rPr lang="zh-CN" altLang="en-US" b="1" dirty="0"/>
              <a:t>位、</a:t>
            </a:r>
            <a:r>
              <a:rPr lang="en-US" altLang="zh-CN" b="1" dirty="0"/>
              <a:t>16</a:t>
            </a:r>
            <a:r>
              <a:rPr lang="zh-CN" altLang="en-US" b="1" dirty="0"/>
              <a:t>位、</a:t>
            </a:r>
            <a:r>
              <a:rPr lang="en-US" altLang="zh-CN" b="1" dirty="0"/>
              <a:t>32</a:t>
            </a:r>
            <a:r>
              <a:rPr lang="zh-CN" altLang="en-US" b="1" dirty="0"/>
              <a:t>位等数据位</a:t>
            </a:r>
            <a:r>
              <a:rPr lang="zh-CN" altLang="en-US" b="1" dirty="0" smtClean="0"/>
              <a:t>传送。</a:t>
            </a:r>
            <a:endParaRPr lang="zh-CN" altLang="en-US" b="1" dirty="0"/>
          </a:p>
        </p:txBody>
      </p:sp>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 xmlns:p14="http://schemas.microsoft.com/office/powerpoint/2010/main" val="2203344884"/>
              </p:ext>
            </p:extLst>
          </p:nvPr>
        </p:nvGraphicFramePr>
        <p:xfrm>
          <a:off x="4932040" y="1419622"/>
          <a:ext cx="3622802" cy="1152128"/>
        </p:xfrm>
        <a:graphic>
          <a:graphicData uri="http://schemas.openxmlformats.org/presentationml/2006/ole">
            <p:oleObj spid="_x0000_s407555" name="Visio" r:id="rId4" imgW="2685770" imgH="851904" progId="">
              <p:embed/>
            </p:oleObj>
          </a:graphicData>
        </a:graphic>
      </p:graphicFrame>
      <p:sp>
        <p:nvSpPr>
          <p:cNvPr id="17" name="矩形 16"/>
          <p:cNvSpPr/>
          <p:nvPr/>
        </p:nvSpPr>
        <p:spPr>
          <a:xfrm>
            <a:off x="3779912" y="378449"/>
            <a:ext cx="2520280" cy="438582"/>
          </a:xfrm>
          <a:prstGeom prst="rect">
            <a:avLst/>
          </a:prstGeom>
        </p:spPr>
        <p:txBody>
          <a:bodyPr wrap="square">
            <a:spAutoFit/>
          </a:bodyPr>
          <a:lstStyle/>
          <a:p>
            <a:pPr>
              <a:lnSpc>
                <a:spcPct val="125000"/>
              </a:lnSpc>
            </a:pPr>
            <a:r>
              <a:rPr lang="zh-CN" altLang="en-US" b="1" dirty="0" smtClean="0">
                <a:solidFill>
                  <a:srgbClr val="C00000"/>
                </a:solidFill>
              </a:rPr>
              <a:t>    串行通信</a:t>
            </a:r>
            <a:r>
              <a:rPr lang="zh-CN" altLang="en-US" b="1" dirty="0" smtClean="0">
                <a:solidFill>
                  <a:schemeClr val="accent5">
                    <a:lumMod val="75000"/>
                  </a:schemeClr>
                </a:solidFill>
                <a:effectLst>
                  <a:outerShdw blurRad="38100" dist="38100" dir="2700000" algn="tl">
                    <a:srgbClr val="000000">
                      <a:alpha val="43137"/>
                    </a:srgbClr>
                  </a:outerShdw>
                </a:effectLst>
              </a:rPr>
              <a:t>与</a:t>
            </a:r>
            <a:r>
              <a:rPr lang="zh-CN" altLang="en-US" b="1" dirty="0">
                <a:solidFill>
                  <a:srgbClr val="C00000"/>
                </a:solidFill>
              </a:rPr>
              <a:t>并行</a:t>
            </a:r>
            <a:r>
              <a:rPr lang="zh-CN" altLang="en-US" b="1" dirty="0" smtClean="0">
                <a:solidFill>
                  <a:srgbClr val="C00000"/>
                </a:solidFill>
              </a:rPr>
              <a:t>通信</a:t>
            </a:r>
            <a:endParaRPr lang="en-US" altLang="zh-CN" b="1" dirty="0" smtClean="0"/>
          </a:p>
        </p:txBody>
      </p:sp>
    </p:spTree>
    <p:extLst>
      <p:ext uri="{BB962C8B-B14F-4D97-AF65-F5344CB8AC3E}">
        <p14:creationId xmlns="" xmlns:p14="http://schemas.microsoft.com/office/powerpoint/2010/main" val="301396250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 y="339503"/>
            <a:ext cx="222513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dirty="0"/>
          </a:p>
        </p:txBody>
      </p:sp>
      <p:sp>
        <p:nvSpPr>
          <p:cNvPr id="4" name="矩形 3"/>
          <p:cNvSpPr/>
          <p:nvPr/>
        </p:nvSpPr>
        <p:spPr>
          <a:xfrm>
            <a:off x="78103" y="381893"/>
            <a:ext cx="197361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7.1 </a:t>
            </a:r>
            <a:r>
              <a:rPr lang="zh-CN" altLang="en-US" sz="2400" b="1" dirty="0">
                <a:solidFill>
                  <a:schemeClr val="bg1"/>
                </a:solidFill>
                <a:latin typeface="微软雅黑" pitchFamily="34" charset="-122"/>
                <a:ea typeface="微软雅黑" pitchFamily="34" charset="-122"/>
              </a:rPr>
              <a:t>通信概述</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755576" y="1059582"/>
            <a:ext cx="3168352" cy="2862322"/>
          </a:xfrm>
          <a:prstGeom prst="rect">
            <a:avLst/>
          </a:prstGeom>
        </p:spPr>
        <p:txBody>
          <a:bodyPr wrap="square">
            <a:spAutoFit/>
          </a:bodyPr>
          <a:lstStyle/>
          <a:p>
            <a:pPr>
              <a:lnSpc>
                <a:spcPct val="125000"/>
              </a:lnSpc>
            </a:pPr>
            <a:r>
              <a:rPr lang="zh-CN" altLang="en-US" b="1" dirty="0" smtClean="0"/>
              <a:t>     </a:t>
            </a:r>
            <a:r>
              <a:rPr lang="zh-CN" altLang="en-US" b="1" dirty="0" smtClean="0">
                <a:solidFill>
                  <a:srgbClr val="C00000"/>
                </a:solidFill>
              </a:rPr>
              <a:t>并行</a:t>
            </a:r>
            <a:r>
              <a:rPr lang="zh-CN" altLang="en-US" b="1" dirty="0">
                <a:solidFill>
                  <a:srgbClr val="C00000"/>
                </a:solidFill>
              </a:rPr>
              <a:t>通信</a:t>
            </a:r>
            <a:r>
              <a:rPr lang="zh-CN" altLang="en-US" b="1" dirty="0"/>
              <a:t>一次可传输多个数据位的数据</a:t>
            </a:r>
            <a:r>
              <a:rPr lang="zh-CN" altLang="en-US" b="1" dirty="0" smtClean="0"/>
              <a:t>，并行</a:t>
            </a:r>
            <a:r>
              <a:rPr lang="zh-CN" altLang="en-US" b="1" dirty="0"/>
              <a:t>通信传输数据量是串行传输的数倍</a:t>
            </a:r>
            <a:r>
              <a:rPr lang="zh-CN" altLang="en-US" b="1" dirty="0" smtClean="0"/>
              <a:t>，如早期的并行接口</a:t>
            </a:r>
            <a:r>
              <a:rPr lang="zh-CN" altLang="en-US" b="1" dirty="0"/>
              <a:t>的硬盘、打印机，采用</a:t>
            </a:r>
            <a:r>
              <a:rPr lang="en-US" altLang="zh-CN" b="1" dirty="0"/>
              <a:t>PCI</a:t>
            </a:r>
            <a:r>
              <a:rPr lang="zh-CN" altLang="en-US" b="1" dirty="0"/>
              <a:t>（</a:t>
            </a:r>
            <a:r>
              <a:rPr lang="en-US" altLang="zh-CN" b="1" dirty="0"/>
              <a:t>Peripheral Component Interconnect</a:t>
            </a:r>
            <a:r>
              <a:rPr lang="zh-CN" altLang="en-US" b="1" dirty="0"/>
              <a:t>，外设部件互连标准）并行接口的显卡等。</a:t>
            </a:r>
            <a:endParaRPr lang="en-US" altLang="zh-CN" b="1" dirty="0" smtClean="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示 8"/>
          <p:cNvGraphicFramePr/>
          <p:nvPr>
            <p:extLst>
              <p:ext uri="{D42A27DB-BD31-4B8C-83A1-F6EECF244321}">
                <p14:modId xmlns="" xmlns:p14="http://schemas.microsoft.com/office/powerpoint/2010/main" val="2424362945"/>
              </p:ext>
            </p:extLst>
          </p:nvPr>
        </p:nvGraphicFramePr>
        <p:xfrm>
          <a:off x="3673833" y="987575"/>
          <a:ext cx="4570575" cy="3024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971600" y="4304331"/>
            <a:ext cx="7344816" cy="369332"/>
          </a:xfrm>
          <a:prstGeom prst="rect">
            <a:avLst/>
          </a:prstGeom>
          <a:solidFill>
            <a:schemeClr val="accent6">
              <a:lumMod val="40000"/>
              <a:lumOff val="60000"/>
            </a:schemeClr>
          </a:solidFill>
        </p:spPr>
        <p:txBody>
          <a:bodyPr wrap="square">
            <a:spAutoFit/>
          </a:bodyPr>
          <a:lstStyle/>
          <a:p>
            <a:r>
              <a:rPr lang="zh-CN" altLang="en-US" b="1" dirty="0"/>
              <a:t>计算机内部的总线结构，即</a:t>
            </a:r>
            <a:r>
              <a:rPr lang="en-US" altLang="zh-CN" b="1" dirty="0"/>
              <a:t>CPU</a:t>
            </a:r>
            <a:r>
              <a:rPr lang="zh-CN" altLang="en-US" b="1" dirty="0"/>
              <a:t>与内部寄存器及接口之间采用并行传输。</a:t>
            </a:r>
          </a:p>
        </p:txBody>
      </p:sp>
    </p:spTree>
    <p:extLst>
      <p:ext uri="{BB962C8B-B14F-4D97-AF65-F5344CB8AC3E}">
        <p14:creationId xmlns="" xmlns:p14="http://schemas.microsoft.com/office/powerpoint/2010/main" val="11902287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95536" y="987574"/>
            <a:ext cx="4752528" cy="374441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11" name="矩形 10"/>
          <p:cNvSpPr/>
          <p:nvPr/>
        </p:nvSpPr>
        <p:spPr>
          <a:xfrm>
            <a:off x="2" y="339503"/>
            <a:ext cx="222513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dirty="0"/>
          </a:p>
        </p:txBody>
      </p:sp>
      <p:sp>
        <p:nvSpPr>
          <p:cNvPr id="4" name="矩形 3"/>
          <p:cNvSpPr/>
          <p:nvPr/>
        </p:nvSpPr>
        <p:spPr>
          <a:xfrm>
            <a:off x="78103" y="381893"/>
            <a:ext cx="197361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7.1 </a:t>
            </a:r>
            <a:r>
              <a:rPr lang="zh-CN" altLang="en-US" sz="2400" b="1" dirty="0">
                <a:solidFill>
                  <a:schemeClr val="bg1"/>
                </a:solidFill>
                <a:latin typeface="微软雅黑" pitchFamily="34" charset="-122"/>
                <a:ea typeface="微软雅黑" pitchFamily="34" charset="-122"/>
              </a:rPr>
              <a:t>通信概述</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779912" y="378449"/>
            <a:ext cx="2520280" cy="438582"/>
          </a:xfrm>
          <a:prstGeom prst="rect">
            <a:avLst/>
          </a:prstGeom>
        </p:spPr>
        <p:txBody>
          <a:bodyPr wrap="square">
            <a:spAutoFit/>
          </a:bodyPr>
          <a:lstStyle/>
          <a:p>
            <a:pPr>
              <a:lnSpc>
                <a:spcPct val="125000"/>
              </a:lnSpc>
            </a:pPr>
            <a:r>
              <a:rPr lang="zh-CN" altLang="en-US" b="1" dirty="0" smtClean="0">
                <a:solidFill>
                  <a:srgbClr val="C00000"/>
                </a:solidFill>
              </a:rPr>
              <a:t>    同步通信</a:t>
            </a:r>
            <a:r>
              <a:rPr lang="zh-CN" altLang="en-US" b="1" dirty="0" smtClean="0">
                <a:solidFill>
                  <a:schemeClr val="accent5">
                    <a:lumMod val="75000"/>
                  </a:schemeClr>
                </a:solidFill>
                <a:effectLst>
                  <a:outerShdw blurRad="38100" dist="38100" dir="2700000" algn="tl">
                    <a:srgbClr val="000000">
                      <a:alpha val="43137"/>
                    </a:srgbClr>
                  </a:outerShdw>
                </a:effectLst>
              </a:rPr>
              <a:t>与</a:t>
            </a:r>
            <a:r>
              <a:rPr lang="zh-CN" altLang="en-US" b="1" dirty="0" smtClean="0">
                <a:solidFill>
                  <a:srgbClr val="C00000"/>
                </a:solidFill>
              </a:rPr>
              <a:t>异步通信</a:t>
            </a:r>
            <a:endParaRPr lang="en-US" altLang="zh-CN" b="1" dirty="0" smtClean="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827584" y="1084262"/>
            <a:ext cx="3744416" cy="1477328"/>
          </a:xfrm>
          <a:prstGeom prst="rect">
            <a:avLst/>
          </a:prstGeom>
        </p:spPr>
        <p:txBody>
          <a:bodyPr wrap="square">
            <a:spAutoFit/>
          </a:bodyPr>
          <a:lstStyle/>
          <a:p>
            <a:pPr>
              <a:lnSpc>
                <a:spcPct val="125000"/>
              </a:lnSpc>
            </a:pPr>
            <a:r>
              <a:rPr lang="zh-CN" altLang="en-US" b="1" dirty="0" smtClean="0"/>
              <a:t>    </a:t>
            </a:r>
            <a:r>
              <a:rPr lang="zh-CN" altLang="en-US" b="1" dirty="0" smtClean="0">
                <a:solidFill>
                  <a:srgbClr val="C00000"/>
                </a:solidFill>
              </a:rPr>
              <a:t>同步通信</a:t>
            </a:r>
            <a:r>
              <a:rPr lang="zh-CN" altLang="en-US" b="1" dirty="0" smtClean="0"/>
              <a:t>是连续</a:t>
            </a:r>
            <a:r>
              <a:rPr lang="zh-CN" altLang="en-US" b="1" dirty="0"/>
              <a:t>串行传送数据的通信方式，要求收发双方的时钟必须保持严格的同步</a:t>
            </a:r>
            <a:r>
              <a:rPr lang="zh-CN" altLang="en-US" b="1" dirty="0" smtClean="0"/>
              <a:t>。</a:t>
            </a:r>
            <a:endParaRPr lang="en-US" altLang="zh-CN" b="1" dirty="0" smtClean="0"/>
          </a:p>
          <a:p>
            <a:pPr>
              <a:lnSpc>
                <a:spcPct val="125000"/>
              </a:lnSpc>
            </a:pPr>
            <a:r>
              <a:rPr lang="en-US" altLang="zh-CN" b="1" dirty="0"/>
              <a:t> </a:t>
            </a:r>
            <a:r>
              <a:rPr lang="en-US" altLang="zh-CN" b="1" dirty="0" smtClean="0"/>
              <a:t>   </a:t>
            </a:r>
            <a:r>
              <a:rPr lang="zh-CN" altLang="en-US" b="1" dirty="0">
                <a:solidFill>
                  <a:srgbClr val="C00000"/>
                </a:solidFill>
              </a:rPr>
              <a:t>特点</a:t>
            </a:r>
            <a:r>
              <a:rPr lang="zh-CN" altLang="en-US" b="1" dirty="0" smtClean="0">
                <a:solidFill>
                  <a:srgbClr val="C00000"/>
                </a:solidFill>
              </a:rPr>
              <a:t>：</a:t>
            </a:r>
            <a:r>
              <a:rPr lang="zh-CN" altLang="en-US" b="1" dirty="0" smtClean="0"/>
              <a:t>输速率较高</a:t>
            </a:r>
            <a:endParaRPr lang="en-US" altLang="zh-CN" b="1" dirty="0" smtClean="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 xmlns:p14="http://schemas.microsoft.com/office/powerpoint/2010/main" val="3429321227"/>
              </p:ext>
            </p:extLst>
          </p:nvPr>
        </p:nvGraphicFramePr>
        <p:xfrm>
          <a:off x="541170" y="2715766"/>
          <a:ext cx="4472309" cy="1664963"/>
        </p:xfrm>
        <a:graphic>
          <a:graphicData uri="http://schemas.openxmlformats.org/presentationml/2006/ole">
            <p:oleObj spid="_x0000_s408578" name="Visio" r:id="rId3" imgW="3494783" imgH="1307258" progId="">
              <p:embed/>
            </p:oleObj>
          </a:graphicData>
        </a:graphic>
      </p:graphicFrame>
      <p:sp>
        <p:nvSpPr>
          <p:cNvPr id="16" name="矩形 15"/>
          <p:cNvSpPr/>
          <p:nvPr/>
        </p:nvSpPr>
        <p:spPr>
          <a:xfrm>
            <a:off x="5652120" y="987574"/>
            <a:ext cx="2957634" cy="3554819"/>
          </a:xfrm>
          <a:prstGeom prst="rect">
            <a:avLst/>
          </a:prstGeom>
          <a:solidFill>
            <a:schemeClr val="accent3">
              <a:lumMod val="40000"/>
              <a:lumOff val="60000"/>
            </a:schemeClr>
          </a:solidFill>
        </p:spPr>
        <p:txBody>
          <a:bodyPr wrap="square">
            <a:spAutoFit/>
          </a:bodyPr>
          <a:lstStyle/>
          <a:p>
            <a:pPr>
              <a:lnSpc>
                <a:spcPct val="125000"/>
              </a:lnSpc>
            </a:pPr>
            <a:r>
              <a:rPr lang="zh-CN" altLang="en-US" b="1" dirty="0" smtClean="0"/>
              <a:t>     </a:t>
            </a:r>
            <a:r>
              <a:rPr lang="zh-CN" altLang="en-US" b="1" dirty="0" smtClean="0">
                <a:solidFill>
                  <a:srgbClr val="C00000"/>
                </a:solidFill>
              </a:rPr>
              <a:t>异步通信</a:t>
            </a:r>
            <a:r>
              <a:rPr lang="zh-CN" altLang="en-US" b="1" dirty="0" smtClean="0"/>
              <a:t>在发送的有效数据中增加</a:t>
            </a:r>
            <a:r>
              <a:rPr lang="zh-CN" altLang="en-US" b="1" dirty="0"/>
              <a:t>一些用于同步的控制位，比如开始位和停止位等，数据以字符为单位组成</a:t>
            </a:r>
            <a:r>
              <a:rPr lang="zh-CN" altLang="en-US" b="1" dirty="0" smtClean="0"/>
              <a:t>数据帧进行</a:t>
            </a:r>
            <a:r>
              <a:rPr lang="zh-CN" altLang="en-US" b="1" dirty="0"/>
              <a:t>传送</a:t>
            </a:r>
            <a:r>
              <a:rPr lang="zh-CN" altLang="en-US" b="1" dirty="0" smtClean="0"/>
              <a:t>，收发双方需约定</a:t>
            </a:r>
            <a:r>
              <a:rPr lang="zh-CN" altLang="en-US" b="1" dirty="0"/>
              <a:t>数据的</a:t>
            </a:r>
            <a:r>
              <a:rPr lang="zh-CN" altLang="en-US" b="1" dirty="0" smtClean="0"/>
              <a:t>传输速率。</a:t>
            </a:r>
            <a:endParaRPr lang="zh-CN" altLang="en-US" b="1" dirty="0"/>
          </a:p>
          <a:p>
            <a:pPr>
              <a:lnSpc>
                <a:spcPct val="125000"/>
              </a:lnSpc>
            </a:pPr>
            <a:r>
              <a:rPr lang="zh-CN" altLang="en-US" b="1" dirty="0" smtClean="0">
                <a:solidFill>
                  <a:srgbClr val="C00000"/>
                </a:solidFill>
              </a:rPr>
              <a:t>      特点：</a:t>
            </a:r>
            <a:endParaRPr lang="en-US" altLang="zh-CN" b="1" dirty="0" smtClean="0">
              <a:solidFill>
                <a:srgbClr val="C00000"/>
              </a:solidFill>
            </a:endParaRPr>
          </a:p>
          <a:p>
            <a:pPr marL="285750" indent="-285750">
              <a:lnSpc>
                <a:spcPct val="125000"/>
              </a:lnSpc>
              <a:buBlip>
                <a:blip r:embed="rId4"/>
              </a:buBlip>
            </a:pPr>
            <a:r>
              <a:rPr lang="en-US" altLang="zh-CN" b="1" dirty="0">
                <a:solidFill>
                  <a:srgbClr val="C00000"/>
                </a:solidFill>
              </a:rPr>
              <a:t> </a:t>
            </a:r>
            <a:r>
              <a:rPr lang="zh-CN" altLang="en-US" b="1" dirty="0" smtClean="0"/>
              <a:t>传输</a:t>
            </a:r>
            <a:r>
              <a:rPr lang="zh-CN" altLang="en-US" b="1" dirty="0"/>
              <a:t>效率</a:t>
            </a:r>
            <a:r>
              <a:rPr lang="zh-CN" altLang="en-US" b="1" dirty="0" smtClean="0"/>
              <a:t>较低；</a:t>
            </a:r>
            <a:endParaRPr lang="en-US" altLang="zh-CN" b="1" dirty="0" smtClean="0"/>
          </a:p>
          <a:p>
            <a:pPr marL="285750" indent="-285750">
              <a:lnSpc>
                <a:spcPct val="125000"/>
              </a:lnSpc>
              <a:buBlip>
                <a:blip r:embed="rId4"/>
              </a:buBlip>
            </a:pPr>
            <a:r>
              <a:rPr lang="zh-CN" altLang="en-US" b="1" dirty="0" smtClean="0"/>
              <a:t>通信</a:t>
            </a:r>
            <a:r>
              <a:rPr lang="zh-CN" altLang="en-US" b="1" dirty="0"/>
              <a:t>设备实现简单、成本</a:t>
            </a:r>
            <a:r>
              <a:rPr lang="zh-CN" altLang="en-US" b="1" dirty="0" smtClean="0"/>
              <a:t>低。</a:t>
            </a:r>
            <a:endParaRPr lang="zh-CN" altLang="en-US" b="1" dirty="0"/>
          </a:p>
        </p:txBody>
      </p:sp>
    </p:spTree>
    <p:extLst>
      <p:ext uri="{BB962C8B-B14F-4D97-AF65-F5344CB8AC3E}">
        <p14:creationId xmlns="" xmlns:p14="http://schemas.microsoft.com/office/powerpoint/2010/main" val="37915817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 y="339503"/>
            <a:ext cx="222513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dirty="0"/>
          </a:p>
        </p:txBody>
      </p:sp>
      <p:sp>
        <p:nvSpPr>
          <p:cNvPr id="4" name="矩形 3"/>
          <p:cNvSpPr/>
          <p:nvPr/>
        </p:nvSpPr>
        <p:spPr>
          <a:xfrm>
            <a:off x="78103" y="381893"/>
            <a:ext cx="197361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7.1 </a:t>
            </a:r>
            <a:r>
              <a:rPr lang="zh-CN" altLang="en-US" sz="2400" b="1" dirty="0">
                <a:solidFill>
                  <a:schemeClr val="bg1"/>
                </a:solidFill>
                <a:latin typeface="微软雅黑" pitchFamily="34" charset="-122"/>
                <a:ea typeface="微软雅黑" pitchFamily="34" charset="-122"/>
              </a:rPr>
              <a:t>通信概述</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779912" y="378449"/>
            <a:ext cx="3096344" cy="438582"/>
          </a:xfrm>
          <a:prstGeom prst="rect">
            <a:avLst/>
          </a:prstGeom>
        </p:spPr>
        <p:txBody>
          <a:bodyPr wrap="square">
            <a:spAutoFit/>
          </a:bodyPr>
          <a:lstStyle/>
          <a:p>
            <a:pPr>
              <a:lnSpc>
                <a:spcPct val="125000"/>
              </a:lnSpc>
            </a:pPr>
            <a:r>
              <a:rPr lang="zh-CN" altLang="en-US" b="1" dirty="0">
                <a:solidFill>
                  <a:srgbClr val="C00000"/>
                </a:solidFill>
              </a:rPr>
              <a:t>单工、半双工、全双工通信</a:t>
            </a:r>
            <a:endParaRPr lang="en-US" altLang="zh-CN" b="1" dirty="0" smtClean="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1064911" y="1084003"/>
            <a:ext cx="6624736" cy="784830"/>
          </a:xfrm>
          <a:prstGeom prst="rect">
            <a:avLst/>
          </a:prstGeom>
        </p:spPr>
        <p:txBody>
          <a:bodyPr wrap="square">
            <a:spAutoFit/>
          </a:bodyPr>
          <a:lstStyle/>
          <a:p>
            <a:pPr>
              <a:lnSpc>
                <a:spcPct val="125000"/>
              </a:lnSpc>
            </a:pPr>
            <a:r>
              <a:rPr lang="zh-CN" altLang="en-US" b="1" dirty="0" smtClean="0"/>
              <a:t>    根据</a:t>
            </a:r>
            <a:r>
              <a:rPr lang="zh-CN" altLang="en-US" b="1" dirty="0"/>
              <a:t>数据传输方向以及与时间的关系，串行通信可以分为单工、半双工和全双工三种通信</a:t>
            </a:r>
            <a:r>
              <a:rPr lang="zh-CN" altLang="en-US" b="1" dirty="0" smtClean="0"/>
              <a:t>方式。</a:t>
            </a:r>
            <a:endParaRPr lang="en-US" altLang="zh-CN" b="1" dirty="0" smtClean="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 xmlns:p14="http://schemas.microsoft.com/office/powerpoint/2010/main" val="1227621211"/>
              </p:ext>
            </p:extLst>
          </p:nvPr>
        </p:nvGraphicFramePr>
        <p:xfrm>
          <a:off x="1352943" y="1995686"/>
          <a:ext cx="6048672" cy="2383404"/>
        </p:xfrm>
        <a:graphic>
          <a:graphicData uri="http://schemas.openxmlformats.org/drawingml/2006/table">
            <a:tbl>
              <a:tblPr firstRow="1" firstCol="1" bandRow="1">
                <a:tableStyleId>{5C22544A-7EE6-4342-B048-85BDC9FD1C3A}</a:tableStyleId>
              </a:tblPr>
              <a:tblGrid>
                <a:gridCol w="1152128"/>
                <a:gridCol w="3496312"/>
                <a:gridCol w="1400232"/>
              </a:tblGrid>
              <a:tr h="491920">
                <a:tc>
                  <a:txBody>
                    <a:bodyPr/>
                    <a:lstStyle/>
                    <a:p>
                      <a:pPr algn="ctr">
                        <a:spcAft>
                          <a:spcPts val="0"/>
                        </a:spcAft>
                      </a:pPr>
                      <a:r>
                        <a:rPr lang="zh-CN" sz="1800" b="1" kern="0" dirty="0">
                          <a:effectLst/>
                        </a:rPr>
                        <a:t>通信方式</a:t>
                      </a:r>
                      <a:endParaRPr lang="zh-CN" sz="3600" b="1" kern="100" dirty="0">
                        <a:effectLst/>
                        <a:latin typeface="Calibri"/>
                        <a:ea typeface="宋体"/>
                        <a:cs typeface="Times New Roman"/>
                      </a:endParaRPr>
                    </a:p>
                  </a:txBody>
                  <a:tcPr marL="68580" marR="68580" marT="0" marB="0" anchor="ctr"/>
                </a:tc>
                <a:tc>
                  <a:txBody>
                    <a:bodyPr/>
                    <a:lstStyle/>
                    <a:p>
                      <a:pPr algn="ctr">
                        <a:spcAft>
                          <a:spcPts val="0"/>
                        </a:spcAft>
                      </a:pPr>
                      <a:r>
                        <a:rPr lang="zh-CN" sz="1800" b="1" kern="0">
                          <a:effectLst/>
                        </a:rPr>
                        <a:t>描述</a:t>
                      </a:r>
                      <a:endParaRPr lang="zh-CN" sz="3600" b="1" kern="100">
                        <a:effectLst/>
                        <a:latin typeface="Calibri"/>
                        <a:ea typeface="宋体"/>
                        <a:cs typeface="Times New Roman"/>
                      </a:endParaRPr>
                    </a:p>
                  </a:txBody>
                  <a:tcPr marL="68580" marR="68580" marT="0" marB="0" anchor="ctr"/>
                </a:tc>
                <a:tc>
                  <a:txBody>
                    <a:bodyPr/>
                    <a:lstStyle/>
                    <a:p>
                      <a:pPr algn="ctr">
                        <a:spcAft>
                          <a:spcPts val="0"/>
                        </a:spcAft>
                      </a:pPr>
                      <a:r>
                        <a:rPr lang="zh-CN" sz="1800" b="1" kern="0" dirty="0">
                          <a:effectLst/>
                        </a:rPr>
                        <a:t>举例</a:t>
                      </a:r>
                      <a:endParaRPr lang="zh-CN" sz="3600" b="1" kern="100" dirty="0">
                        <a:effectLst/>
                        <a:latin typeface="Calibri"/>
                        <a:ea typeface="宋体"/>
                        <a:cs typeface="Times New Roman"/>
                      </a:endParaRPr>
                    </a:p>
                  </a:txBody>
                  <a:tcPr marL="68580" marR="68580" marT="0" marB="0" anchor="ctr"/>
                </a:tc>
              </a:tr>
              <a:tr h="937003">
                <a:tc>
                  <a:txBody>
                    <a:bodyPr/>
                    <a:lstStyle/>
                    <a:p>
                      <a:pPr algn="ctr">
                        <a:spcAft>
                          <a:spcPts val="0"/>
                        </a:spcAft>
                      </a:pPr>
                      <a:r>
                        <a:rPr lang="zh-CN" sz="1800" b="1" kern="0">
                          <a:effectLst/>
                        </a:rPr>
                        <a:t>单工</a:t>
                      </a:r>
                      <a:endParaRPr lang="zh-CN" sz="3600" b="1" kern="100">
                        <a:effectLst/>
                        <a:latin typeface="Calibri"/>
                        <a:ea typeface="宋体"/>
                        <a:cs typeface="Times New Roman"/>
                      </a:endParaRPr>
                    </a:p>
                  </a:txBody>
                  <a:tcPr marL="68580" marR="68580" marT="0" marB="0" anchor="ctr"/>
                </a:tc>
                <a:tc>
                  <a:txBody>
                    <a:bodyPr/>
                    <a:lstStyle/>
                    <a:p>
                      <a:pPr algn="just">
                        <a:spcAft>
                          <a:spcPts val="0"/>
                        </a:spcAft>
                      </a:pPr>
                      <a:r>
                        <a:rPr lang="zh-CN" sz="1800" b="1" kern="0" dirty="0">
                          <a:effectLst/>
                        </a:rPr>
                        <a:t>任何时刻都只能单方向通信的工作方式，即一端固定为发送端，另一端固定为接收端</a:t>
                      </a:r>
                      <a:endParaRPr lang="zh-CN" sz="3600" b="1" kern="100" dirty="0">
                        <a:effectLst/>
                        <a:latin typeface="Calibri"/>
                        <a:ea typeface="宋体"/>
                        <a:cs typeface="Times New Roman"/>
                      </a:endParaRPr>
                    </a:p>
                  </a:txBody>
                  <a:tcPr marL="68580" marR="68580" marT="0" marB="0"/>
                </a:tc>
                <a:tc>
                  <a:txBody>
                    <a:bodyPr/>
                    <a:lstStyle/>
                    <a:p>
                      <a:pPr algn="just">
                        <a:spcAft>
                          <a:spcPts val="0"/>
                        </a:spcAft>
                      </a:pPr>
                      <a:r>
                        <a:rPr lang="zh-CN" sz="1800" b="1" kern="0" dirty="0">
                          <a:effectLst/>
                        </a:rPr>
                        <a:t>灯塔、广播和电视</a:t>
                      </a:r>
                      <a:endParaRPr lang="zh-CN" sz="3600" b="1" kern="100" dirty="0">
                        <a:effectLst/>
                        <a:latin typeface="Calibri"/>
                        <a:ea typeface="宋体"/>
                        <a:cs typeface="Times New Roman"/>
                      </a:endParaRPr>
                    </a:p>
                  </a:txBody>
                  <a:tcPr marL="68580" marR="68580" marT="0" marB="0" anchor="ctr"/>
                </a:tc>
              </a:tr>
              <a:tr h="642147">
                <a:tc>
                  <a:txBody>
                    <a:bodyPr/>
                    <a:lstStyle/>
                    <a:p>
                      <a:pPr algn="ctr">
                        <a:spcAft>
                          <a:spcPts val="0"/>
                        </a:spcAft>
                      </a:pPr>
                      <a:r>
                        <a:rPr lang="zh-CN" sz="1800" b="1" kern="0">
                          <a:effectLst/>
                        </a:rPr>
                        <a:t>半双工</a:t>
                      </a:r>
                      <a:endParaRPr lang="zh-CN" sz="3600" b="1" kern="100">
                        <a:effectLst/>
                        <a:latin typeface="Calibri"/>
                        <a:ea typeface="宋体"/>
                        <a:cs typeface="Times New Roman"/>
                      </a:endParaRPr>
                    </a:p>
                  </a:txBody>
                  <a:tcPr marL="68580" marR="68580" marT="0" marB="0" anchor="ctr"/>
                </a:tc>
                <a:tc>
                  <a:txBody>
                    <a:bodyPr/>
                    <a:lstStyle/>
                    <a:p>
                      <a:pPr algn="just">
                        <a:spcAft>
                          <a:spcPts val="0"/>
                        </a:spcAft>
                      </a:pPr>
                      <a:r>
                        <a:rPr lang="zh-CN" sz="1800" b="1" kern="0">
                          <a:effectLst/>
                        </a:rPr>
                        <a:t>两个设备均可以收发数据，但不能在同一时刻进行</a:t>
                      </a:r>
                      <a:endParaRPr lang="zh-CN" sz="3600" b="1" kern="100">
                        <a:effectLst/>
                        <a:latin typeface="Calibri"/>
                        <a:ea typeface="宋体"/>
                        <a:cs typeface="Times New Roman"/>
                      </a:endParaRPr>
                    </a:p>
                  </a:txBody>
                  <a:tcPr marL="68580" marR="68580" marT="0" marB="0" anchor="ctr"/>
                </a:tc>
                <a:tc>
                  <a:txBody>
                    <a:bodyPr/>
                    <a:lstStyle/>
                    <a:p>
                      <a:pPr algn="just">
                        <a:spcAft>
                          <a:spcPts val="0"/>
                        </a:spcAft>
                      </a:pPr>
                      <a:r>
                        <a:rPr lang="zh-CN" sz="1800" b="1" kern="0">
                          <a:effectLst/>
                        </a:rPr>
                        <a:t>对讲机</a:t>
                      </a:r>
                      <a:endParaRPr lang="zh-CN" sz="3600" b="1" kern="100">
                        <a:effectLst/>
                        <a:latin typeface="Calibri"/>
                        <a:ea typeface="宋体"/>
                        <a:cs typeface="Times New Roman"/>
                      </a:endParaRPr>
                    </a:p>
                  </a:txBody>
                  <a:tcPr marL="68580" marR="68580" marT="0" marB="0" anchor="ctr"/>
                </a:tc>
              </a:tr>
              <a:tr h="312334">
                <a:tc>
                  <a:txBody>
                    <a:bodyPr/>
                    <a:lstStyle/>
                    <a:p>
                      <a:pPr algn="ctr">
                        <a:spcAft>
                          <a:spcPts val="0"/>
                        </a:spcAft>
                      </a:pPr>
                      <a:r>
                        <a:rPr lang="zh-CN" sz="1800" b="1" kern="0">
                          <a:effectLst/>
                        </a:rPr>
                        <a:t>全双工</a:t>
                      </a:r>
                      <a:endParaRPr lang="zh-CN" sz="3600" b="1" kern="100">
                        <a:effectLst/>
                        <a:latin typeface="Calibri"/>
                        <a:ea typeface="宋体"/>
                        <a:cs typeface="Times New Roman"/>
                      </a:endParaRPr>
                    </a:p>
                  </a:txBody>
                  <a:tcPr marL="68580" marR="68580" marT="0" marB="0"/>
                </a:tc>
                <a:tc>
                  <a:txBody>
                    <a:bodyPr/>
                    <a:lstStyle/>
                    <a:p>
                      <a:pPr algn="just">
                        <a:spcAft>
                          <a:spcPts val="0"/>
                        </a:spcAft>
                      </a:pPr>
                      <a:r>
                        <a:rPr lang="zh-CN" sz="1800" b="1" kern="0">
                          <a:effectLst/>
                        </a:rPr>
                        <a:t>两个设备可以同时收发数据</a:t>
                      </a:r>
                      <a:endParaRPr lang="zh-CN" sz="3600" b="1" kern="100">
                        <a:effectLst/>
                        <a:latin typeface="Calibri"/>
                        <a:ea typeface="宋体"/>
                        <a:cs typeface="Times New Roman"/>
                      </a:endParaRPr>
                    </a:p>
                  </a:txBody>
                  <a:tcPr marL="68580" marR="68580" marT="0" marB="0"/>
                </a:tc>
                <a:tc>
                  <a:txBody>
                    <a:bodyPr/>
                    <a:lstStyle/>
                    <a:p>
                      <a:pPr algn="just">
                        <a:spcAft>
                          <a:spcPts val="0"/>
                        </a:spcAft>
                      </a:pPr>
                      <a:r>
                        <a:rPr lang="zh-CN" sz="1800" b="1" kern="0" dirty="0">
                          <a:effectLst/>
                        </a:rPr>
                        <a:t>手机</a:t>
                      </a:r>
                      <a:endParaRPr lang="zh-CN" sz="3600" b="1"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 xmlns:p14="http://schemas.microsoft.com/office/powerpoint/2010/main" val="162794741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 y="339503"/>
            <a:ext cx="222513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dirty="0"/>
          </a:p>
        </p:txBody>
      </p:sp>
      <p:sp>
        <p:nvSpPr>
          <p:cNvPr id="4" name="矩形 3"/>
          <p:cNvSpPr/>
          <p:nvPr/>
        </p:nvSpPr>
        <p:spPr>
          <a:xfrm>
            <a:off x="78103" y="381893"/>
            <a:ext cx="197361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7.1 </a:t>
            </a:r>
            <a:r>
              <a:rPr lang="zh-CN" altLang="en-US" sz="2400" b="1" dirty="0">
                <a:solidFill>
                  <a:schemeClr val="bg1"/>
                </a:solidFill>
                <a:latin typeface="微软雅黑" pitchFamily="34" charset="-122"/>
                <a:ea typeface="微软雅黑" pitchFamily="34" charset="-122"/>
              </a:rPr>
              <a:t>通信概述</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779912" y="378449"/>
            <a:ext cx="1656184" cy="438582"/>
          </a:xfrm>
          <a:prstGeom prst="rect">
            <a:avLst/>
          </a:prstGeom>
        </p:spPr>
        <p:txBody>
          <a:bodyPr wrap="square">
            <a:spAutoFit/>
          </a:bodyPr>
          <a:lstStyle/>
          <a:p>
            <a:pPr>
              <a:lnSpc>
                <a:spcPct val="125000"/>
              </a:lnSpc>
            </a:pPr>
            <a:r>
              <a:rPr lang="zh-CN" altLang="en-US" b="1" dirty="0">
                <a:solidFill>
                  <a:srgbClr val="C00000"/>
                </a:solidFill>
              </a:rPr>
              <a:t>通信传输速率</a:t>
            </a:r>
            <a:endParaRPr lang="en-US" altLang="zh-CN" b="1" dirty="0" smtClean="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544127" y="1396246"/>
            <a:ext cx="3744416" cy="1131079"/>
          </a:xfrm>
          <a:prstGeom prst="rect">
            <a:avLst/>
          </a:prstGeom>
          <a:solidFill>
            <a:schemeClr val="accent6">
              <a:lumMod val="40000"/>
              <a:lumOff val="60000"/>
            </a:schemeClr>
          </a:solidFill>
        </p:spPr>
        <p:txBody>
          <a:bodyPr wrap="square">
            <a:spAutoFit/>
          </a:bodyPr>
          <a:lstStyle/>
          <a:p>
            <a:pPr>
              <a:lnSpc>
                <a:spcPct val="125000"/>
              </a:lnSpc>
            </a:pPr>
            <a:r>
              <a:rPr lang="zh-CN" altLang="en-US" b="1" dirty="0" smtClean="0"/>
              <a:t>     每秒</a:t>
            </a:r>
            <a:r>
              <a:rPr lang="zh-CN" altLang="en-US" b="1" dirty="0"/>
              <a:t>传输的二进制位数，单位为比特每秒（</a:t>
            </a:r>
            <a:r>
              <a:rPr lang="en-US" altLang="zh-CN" b="1" dirty="0"/>
              <a:t>bit/s</a:t>
            </a:r>
            <a:r>
              <a:rPr lang="zh-CN" altLang="en-US" b="1" dirty="0"/>
              <a:t>，</a:t>
            </a:r>
            <a:r>
              <a:rPr lang="en-US" altLang="zh-CN" b="1" dirty="0"/>
              <a:t>bps</a:t>
            </a:r>
            <a:r>
              <a:rPr lang="zh-CN" altLang="en-US" b="1" dirty="0"/>
              <a:t>），是衡量串行数据传输速度快慢的指标</a:t>
            </a:r>
            <a:r>
              <a:rPr lang="zh-CN" altLang="en-US" b="1" dirty="0" smtClean="0"/>
              <a:t>。</a:t>
            </a:r>
            <a:endParaRPr lang="zh-CN" altLang="en-US" b="1" dirty="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1975348" y="1020763"/>
            <a:ext cx="881973" cy="369332"/>
          </a:xfrm>
          <a:prstGeom prst="rect">
            <a:avLst/>
          </a:prstGeom>
        </p:spPr>
        <p:txBody>
          <a:bodyPr wrap="none">
            <a:spAutoFit/>
          </a:bodyPr>
          <a:lstStyle/>
          <a:p>
            <a:r>
              <a:rPr lang="zh-CN" altLang="en-US" b="1" dirty="0">
                <a:solidFill>
                  <a:schemeClr val="accent6">
                    <a:lumMod val="75000"/>
                  </a:schemeClr>
                </a:solidFill>
              </a:rPr>
              <a:t>波特率</a:t>
            </a:r>
            <a:endParaRPr lang="zh-CN" altLang="en-US" dirty="0">
              <a:solidFill>
                <a:schemeClr val="accent6">
                  <a:lumMod val="75000"/>
                </a:schemeClr>
              </a:solidFill>
            </a:endParaRPr>
          </a:p>
        </p:txBody>
      </p:sp>
      <p:sp>
        <p:nvSpPr>
          <p:cNvPr id="14" name="矩形 13"/>
          <p:cNvSpPr/>
          <p:nvPr/>
        </p:nvSpPr>
        <p:spPr>
          <a:xfrm>
            <a:off x="4618225" y="1396246"/>
            <a:ext cx="4248472" cy="784830"/>
          </a:xfrm>
          <a:prstGeom prst="rect">
            <a:avLst/>
          </a:prstGeom>
          <a:solidFill>
            <a:schemeClr val="accent3">
              <a:lumMod val="40000"/>
              <a:lumOff val="60000"/>
            </a:schemeClr>
          </a:solidFill>
        </p:spPr>
        <p:txBody>
          <a:bodyPr wrap="square">
            <a:spAutoFit/>
          </a:bodyPr>
          <a:lstStyle/>
          <a:p>
            <a:pPr>
              <a:lnSpc>
                <a:spcPct val="125000"/>
              </a:lnSpc>
            </a:pPr>
            <a:r>
              <a:rPr lang="zh-CN" altLang="en-US" b="1" dirty="0" smtClean="0"/>
              <a:t>每秒</a:t>
            </a:r>
            <a:r>
              <a:rPr lang="zh-CN" altLang="en-US" b="1" dirty="0"/>
              <a:t>所传输的字符</a:t>
            </a:r>
            <a:r>
              <a:rPr lang="zh-CN" altLang="en-US" b="1" dirty="0" smtClean="0"/>
              <a:t>数</a:t>
            </a:r>
            <a:r>
              <a:rPr lang="zh-CN" altLang="en-US" b="1" dirty="0"/>
              <a:t>：</a:t>
            </a:r>
            <a:endParaRPr lang="en-GB" altLang="zh-CN" b="1" dirty="0" smtClean="0"/>
          </a:p>
          <a:p>
            <a:pPr>
              <a:lnSpc>
                <a:spcPct val="125000"/>
              </a:lnSpc>
            </a:pPr>
            <a:r>
              <a:rPr lang="zh-CN" altLang="en-US" b="1" dirty="0" smtClean="0"/>
              <a:t>波特率</a:t>
            </a:r>
            <a:r>
              <a:rPr lang="en-US" altLang="zh-CN" b="1" dirty="0"/>
              <a:t>=</a:t>
            </a:r>
            <a:r>
              <a:rPr lang="zh-CN" altLang="en-US" b="1" dirty="0"/>
              <a:t>字符速率</a:t>
            </a:r>
            <a:r>
              <a:rPr lang="en-US" altLang="zh-CN" b="1" dirty="0"/>
              <a:t>×</a:t>
            </a:r>
            <a:r>
              <a:rPr lang="zh-CN" altLang="en-US" b="1" dirty="0"/>
              <a:t>每个字符包含的</a:t>
            </a:r>
            <a:r>
              <a:rPr lang="zh-CN" altLang="en-US" b="1" dirty="0" smtClean="0"/>
              <a:t>位数</a:t>
            </a:r>
            <a:endParaRPr lang="zh-CN" altLang="en-US" b="1" dirty="0"/>
          </a:p>
        </p:txBody>
      </p:sp>
      <p:sp>
        <p:nvSpPr>
          <p:cNvPr id="16" name="矩形 15"/>
          <p:cNvSpPr/>
          <p:nvPr/>
        </p:nvSpPr>
        <p:spPr>
          <a:xfrm>
            <a:off x="1115616" y="2924532"/>
            <a:ext cx="5259630" cy="1477328"/>
          </a:xfrm>
          <a:prstGeom prst="rect">
            <a:avLst/>
          </a:prstGeom>
          <a:solidFill>
            <a:schemeClr val="accent5">
              <a:lumMod val="40000"/>
              <a:lumOff val="60000"/>
            </a:schemeClr>
          </a:solidFill>
        </p:spPr>
        <p:txBody>
          <a:bodyPr wrap="square">
            <a:spAutoFit/>
          </a:bodyPr>
          <a:lstStyle/>
          <a:p>
            <a:pPr>
              <a:lnSpc>
                <a:spcPct val="125000"/>
              </a:lnSpc>
            </a:pPr>
            <a:r>
              <a:rPr lang="zh-CN" altLang="en-US" b="1" dirty="0" smtClean="0"/>
              <a:t>   字符</a:t>
            </a:r>
            <a:r>
              <a:rPr lang="zh-CN" altLang="en-US" b="1" dirty="0"/>
              <a:t>速率为</a:t>
            </a:r>
            <a:r>
              <a:rPr lang="en-US" altLang="zh-CN" b="1" dirty="0"/>
              <a:t>120</a:t>
            </a:r>
            <a:r>
              <a:rPr lang="zh-CN" altLang="en-US" b="1" dirty="0"/>
              <a:t>字符</a:t>
            </a:r>
            <a:r>
              <a:rPr lang="en-US" altLang="zh-CN" b="1" dirty="0"/>
              <a:t>/</a:t>
            </a:r>
            <a:r>
              <a:rPr lang="zh-CN" altLang="en-US" b="1" dirty="0"/>
              <a:t>秒，若每个字符包含</a:t>
            </a:r>
            <a:r>
              <a:rPr lang="en-US" altLang="zh-CN" b="1" dirty="0"/>
              <a:t>10</a:t>
            </a:r>
            <a:r>
              <a:rPr lang="zh-CN" altLang="en-US" b="1" dirty="0"/>
              <a:t>位（</a:t>
            </a:r>
            <a:r>
              <a:rPr lang="en-US" altLang="zh-CN" b="1" dirty="0"/>
              <a:t>1</a:t>
            </a:r>
            <a:r>
              <a:rPr lang="zh-CN" altLang="en-US" b="1" dirty="0"/>
              <a:t>个起始位，</a:t>
            </a:r>
            <a:r>
              <a:rPr lang="en-US" altLang="zh-CN" b="1" dirty="0"/>
              <a:t>7</a:t>
            </a:r>
            <a:r>
              <a:rPr lang="zh-CN" altLang="en-US" b="1" dirty="0"/>
              <a:t>个数据位，</a:t>
            </a:r>
            <a:r>
              <a:rPr lang="en-US" altLang="zh-CN" b="1" dirty="0"/>
              <a:t>1</a:t>
            </a:r>
            <a:r>
              <a:rPr lang="zh-CN" altLang="en-US" b="1" dirty="0"/>
              <a:t>个校验位，</a:t>
            </a:r>
            <a:r>
              <a:rPr lang="en-US" altLang="zh-CN" b="1" dirty="0"/>
              <a:t>1</a:t>
            </a:r>
            <a:r>
              <a:rPr lang="zh-CN" altLang="en-US" b="1" dirty="0"/>
              <a:t>个结束位），则波特率为</a:t>
            </a:r>
          </a:p>
          <a:p>
            <a:pPr>
              <a:lnSpc>
                <a:spcPct val="125000"/>
              </a:lnSpc>
            </a:pPr>
            <a:r>
              <a:rPr lang="en-US" altLang="zh-CN" b="1" dirty="0"/>
              <a:t>10</a:t>
            </a:r>
            <a:r>
              <a:rPr lang="zh-CN" altLang="en-US" b="1" dirty="0"/>
              <a:t>位</a:t>
            </a:r>
            <a:r>
              <a:rPr lang="en-US" altLang="zh-CN" b="1" dirty="0"/>
              <a:t>/</a:t>
            </a:r>
            <a:r>
              <a:rPr lang="zh-CN" altLang="en-US" b="1" dirty="0"/>
              <a:t>字符</a:t>
            </a:r>
            <a:r>
              <a:rPr lang="en-US" altLang="zh-CN" b="1" dirty="0"/>
              <a:t>×120</a:t>
            </a:r>
            <a:r>
              <a:rPr lang="zh-CN" altLang="en-US" b="1" dirty="0"/>
              <a:t>字符</a:t>
            </a:r>
            <a:r>
              <a:rPr lang="en-US" altLang="zh-CN" b="1" dirty="0"/>
              <a:t>/</a:t>
            </a:r>
            <a:r>
              <a:rPr lang="zh-CN" altLang="en-US" b="1" dirty="0"/>
              <a:t>秒＝</a:t>
            </a:r>
            <a:r>
              <a:rPr lang="en-US" altLang="zh-CN" b="1" dirty="0"/>
              <a:t>1200bps</a:t>
            </a:r>
            <a:r>
              <a:rPr lang="zh-CN" altLang="en-US" b="1" dirty="0"/>
              <a:t>。</a:t>
            </a:r>
          </a:p>
        </p:txBody>
      </p:sp>
      <p:sp>
        <p:nvSpPr>
          <p:cNvPr id="10" name="矩形 9"/>
          <p:cNvSpPr/>
          <p:nvPr/>
        </p:nvSpPr>
        <p:spPr>
          <a:xfrm>
            <a:off x="6084168" y="1020763"/>
            <a:ext cx="1114408" cy="369332"/>
          </a:xfrm>
          <a:prstGeom prst="rect">
            <a:avLst/>
          </a:prstGeom>
        </p:spPr>
        <p:txBody>
          <a:bodyPr wrap="none">
            <a:spAutoFit/>
          </a:bodyPr>
          <a:lstStyle/>
          <a:p>
            <a:r>
              <a:rPr lang="zh-CN" altLang="en-US" b="1" dirty="0">
                <a:solidFill>
                  <a:schemeClr val="accent3">
                    <a:lumMod val="75000"/>
                  </a:schemeClr>
                </a:solidFill>
              </a:rPr>
              <a:t>字符速率</a:t>
            </a:r>
            <a:endParaRPr lang="zh-CN" altLang="en-US" dirty="0">
              <a:solidFill>
                <a:schemeClr val="accent3">
                  <a:lumMod val="75000"/>
                </a:schemeClr>
              </a:solidFill>
            </a:endParaRPr>
          </a:p>
        </p:txBody>
      </p:sp>
      <p:sp>
        <p:nvSpPr>
          <p:cNvPr id="12" name="矩形 11"/>
          <p:cNvSpPr/>
          <p:nvPr/>
        </p:nvSpPr>
        <p:spPr>
          <a:xfrm>
            <a:off x="6580697" y="2924435"/>
            <a:ext cx="2286000" cy="1477328"/>
          </a:xfrm>
          <a:prstGeom prst="rect">
            <a:avLst/>
          </a:prstGeom>
          <a:solidFill>
            <a:schemeClr val="accent2">
              <a:lumMod val="40000"/>
              <a:lumOff val="60000"/>
            </a:schemeClr>
          </a:solidFill>
        </p:spPr>
        <p:txBody>
          <a:bodyPr>
            <a:spAutoFit/>
          </a:bodyPr>
          <a:lstStyle/>
          <a:p>
            <a:pPr lvl="0">
              <a:lnSpc>
                <a:spcPct val="125000"/>
              </a:lnSpc>
            </a:pPr>
            <a:r>
              <a:rPr lang="zh-CN" altLang="en-US" b="1" dirty="0" smtClean="0">
                <a:solidFill>
                  <a:prstClr val="black"/>
                </a:solidFill>
              </a:rPr>
              <a:t>    常用</a:t>
            </a:r>
            <a:r>
              <a:rPr lang="zh-CN" altLang="en-US" b="1" dirty="0">
                <a:solidFill>
                  <a:prstClr val="black"/>
                </a:solidFill>
              </a:rPr>
              <a:t>的串口</a:t>
            </a:r>
            <a:r>
              <a:rPr lang="zh-CN" altLang="en-US" b="1" dirty="0" smtClean="0">
                <a:solidFill>
                  <a:prstClr val="black"/>
                </a:solidFill>
              </a:rPr>
              <a:t>传输速率（波特率）有</a:t>
            </a:r>
            <a:r>
              <a:rPr lang="en-US" altLang="zh-CN" b="1" dirty="0">
                <a:solidFill>
                  <a:prstClr val="black"/>
                </a:solidFill>
              </a:rPr>
              <a:t>1200</a:t>
            </a:r>
            <a:r>
              <a:rPr lang="zh-CN" altLang="en-US" b="1" dirty="0">
                <a:solidFill>
                  <a:prstClr val="black"/>
                </a:solidFill>
              </a:rPr>
              <a:t>、</a:t>
            </a:r>
            <a:r>
              <a:rPr lang="en-US" altLang="zh-CN" b="1" dirty="0">
                <a:solidFill>
                  <a:prstClr val="black"/>
                </a:solidFill>
              </a:rPr>
              <a:t>2400</a:t>
            </a:r>
            <a:r>
              <a:rPr lang="zh-CN" altLang="en-US" b="1" dirty="0">
                <a:solidFill>
                  <a:prstClr val="black"/>
                </a:solidFill>
              </a:rPr>
              <a:t>、</a:t>
            </a:r>
            <a:r>
              <a:rPr lang="en-US" altLang="zh-CN" b="1" dirty="0">
                <a:solidFill>
                  <a:prstClr val="black"/>
                </a:solidFill>
              </a:rPr>
              <a:t>4800</a:t>
            </a:r>
            <a:r>
              <a:rPr lang="zh-CN" altLang="en-US" b="1" dirty="0">
                <a:solidFill>
                  <a:prstClr val="black"/>
                </a:solidFill>
              </a:rPr>
              <a:t>、</a:t>
            </a:r>
            <a:r>
              <a:rPr lang="en-US" altLang="zh-CN" b="1" dirty="0">
                <a:solidFill>
                  <a:prstClr val="black"/>
                </a:solidFill>
              </a:rPr>
              <a:t>9600</a:t>
            </a:r>
            <a:r>
              <a:rPr lang="zh-CN" altLang="en-US" b="1" dirty="0">
                <a:solidFill>
                  <a:prstClr val="black"/>
                </a:solidFill>
              </a:rPr>
              <a:t>、</a:t>
            </a:r>
            <a:r>
              <a:rPr lang="en-US" altLang="zh-CN" b="1" dirty="0">
                <a:solidFill>
                  <a:prstClr val="black"/>
                </a:solidFill>
              </a:rPr>
              <a:t>19200</a:t>
            </a:r>
            <a:r>
              <a:rPr lang="zh-CN" altLang="en-US" b="1" dirty="0">
                <a:solidFill>
                  <a:prstClr val="black"/>
                </a:solidFill>
              </a:rPr>
              <a:t>和</a:t>
            </a:r>
            <a:r>
              <a:rPr lang="en-US" altLang="zh-CN" b="1" dirty="0">
                <a:solidFill>
                  <a:prstClr val="black"/>
                </a:solidFill>
              </a:rPr>
              <a:t>115200</a:t>
            </a:r>
            <a:r>
              <a:rPr lang="zh-CN" altLang="en-US" b="1" dirty="0">
                <a:solidFill>
                  <a:prstClr val="black"/>
                </a:solidFill>
              </a:rPr>
              <a:t>等。</a:t>
            </a:r>
          </a:p>
        </p:txBody>
      </p:sp>
      <p:sp>
        <p:nvSpPr>
          <p:cNvPr id="17" name="圆柱形 16"/>
          <p:cNvSpPr/>
          <p:nvPr/>
        </p:nvSpPr>
        <p:spPr>
          <a:xfrm>
            <a:off x="683568" y="2859782"/>
            <a:ext cx="432048" cy="637547"/>
          </a:xfrm>
          <a:prstGeom prst="can">
            <a:avLst/>
          </a:prstGeom>
          <a:ln w="12700">
            <a:solidFill>
              <a:schemeClr val="accent4">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b="1" dirty="0" smtClean="0">
                <a:solidFill>
                  <a:schemeClr val="tx1"/>
                </a:solidFill>
              </a:rPr>
              <a:t>举例</a:t>
            </a:r>
          </a:p>
        </p:txBody>
      </p:sp>
    </p:spTree>
    <p:extLst>
      <p:ext uri="{BB962C8B-B14F-4D97-AF65-F5344CB8AC3E}">
        <p14:creationId xmlns="" xmlns:p14="http://schemas.microsoft.com/office/powerpoint/2010/main" val="162078731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7544" y="1131590"/>
            <a:ext cx="4032448" cy="1823576"/>
          </a:xfrm>
          <a:prstGeom prst="rect">
            <a:avLst/>
          </a:prstGeom>
        </p:spPr>
        <p:txBody>
          <a:bodyPr wrap="square">
            <a:spAutoFit/>
          </a:bodyPr>
          <a:lstStyle/>
          <a:p>
            <a:pPr>
              <a:lnSpc>
                <a:spcPct val="125000"/>
              </a:lnSpc>
            </a:pPr>
            <a:r>
              <a:rPr lang="zh-CN" altLang="en-US" b="1" dirty="0" smtClean="0">
                <a:solidFill>
                  <a:srgbClr val="C00000"/>
                </a:solidFill>
              </a:rPr>
              <a:t>     异步串行通信标准的</a:t>
            </a:r>
            <a:r>
              <a:rPr lang="zh-CN" altLang="en-US" b="1" dirty="0" smtClean="0"/>
              <a:t>数据帧由起始位、数据位、校验位、停止位四部分组成。数据</a:t>
            </a:r>
            <a:r>
              <a:rPr lang="zh-CN" altLang="en-US" b="1" dirty="0"/>
              <a:t>传输速率为</a:t>
            </a:r>
            <a:r>
              <a:rPr lang="en-US" altLang="zh-CN" b="1" dirty="0"/>
              <a:t>50</a:t>
            </a:r>
            <a:r>
              <a:rPr lang="zh-CN" altLang="en-US" b="1" dirty="0"/>
              <a:t>、</a:t>
            </a:r>
            <a:r>
              <a:rPr lang="en-US" altLang="zh-CN" b="1" dirty="0"/>
              <a:t>75</a:t>
            </a:r>
            <a:r>
              <a:rPr lang="zh-CN" altLang="en-US" b="1" dirty="0"/>
              <a:t>、</a:t>
            </a:r>
            <a:r>
              <a:rPr lang="en-US" altLang="zh-CN" b="1" dirty="0"/>
              <a:t>100</a:t>
            </a:r>
            <a:r>
              <a:rPr lang="zh-CN" altLang="en-US" b="1" dirty="0"/>
              <a:t>、</a:t>
            </a:r>
            <a:r>
              <a:rPr lang="en-US" altLang="zh-CN" b="1" dirty="0"/>
              <a:t>150</a:t>
            </a:r>
            <a:r>
              <a:rPr lang="zh-CN" altLang="en-US" b="1" dirty="0"/>
              <a:t>、</a:t>
            </a:r>
            <a:r>
              <a:rPr lang="en-US" altLang="zh-CN" b="1" dirty="0"/>
              <a:t>300</a:t>
            </a:r>
            <a:r>
              <a:rPr lang="zh-CN" altLang="en-US" b="1" dirty="0"/>
              <a:t>、</a:t>
            </a:r>
            <a:r>
              <a:rPr lang="en-US" altLang="zh-CN" b="1" dirty="0"/>
              <a:t>600</a:t>
            </a:r>
            <a:r>
              <a:rPr lang="zh-CN" altLang="en-US" b="1" dirty="0"/>
              <a:t>、</a:t>
            </a:r>
            <a:r>
              <a:rPr lang="en-US" altLang="zh-CN" b="1" dirty="0"/>
              <a:t>1200</a:t>
            </a:r>
            <a:r>
              <a:rPr lang="zh-CN" altLang="en-US" b="1" dirty="0"/>
              <a:t>、</a:t>
            </a:r>
            <a:r>
              <a:rPr lang="en-US" altLang="zh-CN" b="1" dirty="0"/>
              <a:t>2400</a:t>
            </a:r>
            <a:r>
              <a:rPr lang="zh-CN" altLang="en-US" b="1" dirty="0"/>
              <a:t>、</a:t>
            </a:r>
            <a:r>
              <a:rPr lang="en-US" altLang="zh-CN" b="1" dirty="0"/>
              <a:t>4800</a:t>
            </a:r>
            <a:r>
              <a:rPr lang="zh-CN" altLang="en-US" b="1" dirty="0"/>
              <a:t>、</a:t>
            </a:r>
            <a:r>
              <a:rPr lang="en-US" altLang="zh-CN" b="1" dirty="0"/>
              <a:t>9600</a:t>
            </a:r>
            <a:r>
              <a:rPr lang="zh-CN" altLang="en-US" b="1" dirty="0"/>
              <a:t>、</a:t>
            </a:r>
            <a:r>
              <a:rPr lang="en-US" altLang="zh-CN" b="1" dirty="0"/>
              <a:t>19200</a:t>
            </a:r>
            <a:r>
              <a:rPr lang="zh-CN" altLang="en-US" b="1" dirty="0"/>
              <a:t>和</a:t>
            </a:r>
            <a:r>
              <a:rPr lang="en-US" altLang="zh-CN" b="1" dirty="0"/>
              <a:t>38400</a:t>
            </a:r>
            <a:r>
              <a:rPr lang="zh-CN" altLang="en-US" b="1" dirty="0"/>
              <a:t>波特。</a:t>
            </a:r>
            <a:endParaRPr lang="zh-CN" altLang="zh-CN" b="1" dirty="0"/>
          </a:p>
        </p:txBody>
      </p:sp>
      <p:sp>
        <p:nvSpPr>
          <p:cNvPr id="2"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3923928" y="421842"/>
            <a:ext cx="4896544" cy="369332"/>
          </a:xfrm>
          <a:prstGeom prst="rect">
            <a:avLst/>
          </a:prstGeom>
        </p:spPr>
        <p:txBody>
          <a:bodyPr wrap="square">
            <a:spAutoFit/>
          </a:bodyPr>
          <a:lstStyle/>
          <a:p>
            <a:r>
              <a:rPr lang="zh-CN" altLang="zh-CN" b="1" dirty="0">
                <a:solidFill>
                  <a:schemeClr val="accent5">
                    <a:lumMod val="75000"/>
                  </a:schemeClr>
                </a:solidFill>
              </a:rPr>
              <a:t>通信传输速率和数据帧格式一起称为</a:t>
            </a:r>
            <a:r>
              <a:rPr lang="zh-CN" altLang="zh-CN" b="1" dirty="0">
                <a:solidFill>
                  <a:srgbClr val="FF0000"/>
                </a:solidFill>
              </a:rPr>
              <a:t>通信协议</a:t>
            </a:r>
            <a:r>
              <a:rPr lang="zh-CN" altLang="zh-CN" b="1" dirty="0">
                <a:solidFill>
                  <a:schemeClr val="accent5">
                    <a:lumMod val="75000"/>
                  </a:schemeClr>
                </a:solidFill>
              </a:rPr>
              <a:t>。</a:t>
            </a:r>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 xmlns:p14="http://schemas.microsoft.com/office/powerpoint/2010/main" val="2553929351"/>
              </p:ext>
            </p:extLst>
          </p:nvPr>
        </p:nvGraphicFramePr>
        <p:xfrm>
          <a:off x="362150" y="3366435"/>
          <a:ext cx="4392488" cy="1408670"/>
        </p:xfrm>
        <a:graphic>
          <a:graphicData uri="http://schemas.openxmlformats.org/presentationml/2006/ole">
            <p:oleObj spid="_x0000_s409602" name="Visio" r:id="rId3" imgW="3283448" imgH="1036954" progId="">
              <p:embed/>
            </p:oleObj>
          </a:graphicData>
        </a:graphic>
      </p:graphicFrame>
      <p:sp>
        <p:nvSpPr>
          <p:cNvPr id="13" name="五边形 12"/>
          <p:cNvSpPr/>
          <p:nvPr/>
        </p:nvSpPr>
        <p:spPr>
          <a:xfrm>
            <a:off x="4788024" y="1059582"/>
            <a:ext cx="4104459" cy="625252"/>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b="1" kern="200" dirty="0">
                <a:solidFill>
                  <a:srgbClr val="C00000"/>
                </a:solidFill>
              </a:rPr>
              <a:t>起始位</a:t>
            </a:r>
            <a:r>
              <a:rPr lang="zh-CN" altLang="en-US" b="1" kern="200" dirty="0">
                <a:solidFill>
                  <a:schemeClr val="tx1"/>
                </a:solidFill>
              </a:rPr>
              <a:t>：占一位，位于数据帧的开头，以逻辑“</a:t>
            </a:r>
            <a:r>
              <a:rPr lang="en-US" altLang="zh-CN" b="1" kern="200" dirty="0">
                <a:solidFill>
                  <a:schemeClr val="tx1"/>
                </a:solidFill>
              </a:rPr>
              <a:t>0</a:t>
            </a:r>
            <a:r>
              <a:rPr lang="en-US" altLang="zh-CN" b="1" kern="200" dirty="0">
                <a:solidFill>
                  <a:schemeClr val="tx1"/>
                </a:solidFill>
                <a:latin typeface="+mn-ea"/>
              </a:rPr>
              <a:t>”</a:t>
            </a:r>
            <a:r>
              <a:rPr lang="zh-CN" altLang="en-US" b="1" kern="200" dirty="0">
                <a:solidFill>
                  <a:schemeClr val="tx1"/>
                </a:solidFill>
              </a:rPr>
              <a:t>表示传输数据的开始</a:t>
            </a:r>
            <a:r>
              <a:rPr lang="zh-CN" altLang="en-US" b="1" kern="200" dirty="0" smtClean="0">
                <a:solidFill>
                  <a:schemeClr val="tx1"/>
                </a:solidFill>
              </a:rPr>
              <a:t>。</a:t>
            </a:r>
            <a:endParaRPr lang="zh-CN" altLang="en-US" b="1" kern="200" dirty="0">
              <a:solidFill>
                <a:schemeClr val="tx1"/>
              </a:solidFill>
            </a:endParaRPr>
          </a:p>
        </p:txBody>
      </p:sp>
      <p:sp>
        <p:nvSpPr>
          <p:cNvPr id="15" name="五边形 14"/>
          <p:cNvSpPr/>
          <p:nvPr/>
        </p:nvSpPr>
        <p:spPr>
          <a:xfrm>
            <a:off x="4788024" y="1833668"/>
            <a:ext cx="4104459" cy="625252"/>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b="1" kern="200" dirty="0">
                <a:solidFill>
                  <a:srgbClr val="C00000"/>
                </a:solidFill>
              </a:rPr>
              <a:t>数据位</a:t>
            </a:r>
            <a:r>
              <a:rPr lang="zh-CN" altLang="en-US" b="1" kern="200" dirty="0">
                <a:solidFill>
                  <a:schemeClr val="tx1"/>
                </a:solidFill>
              </a:rPr>
              <a:t>：要发送的数据，数据长度可以是</a:t>
            </a:r>
            <a:r>
              <a:rPr lang="en-US" altLang="zh-CN" b="1" kern="200" dirty="0">
                <a:solidFill>
                  <a:schemeClr val="tx1"/>
                </a:solidFill>
              </a:rPr>
              <a:t>5</a:t>
            </a:r>
            <a:r>
              <a:rPr lang="zh-CN" altLang="en-US" b="1" kern="200" dirty="0">
                <a:solidFill>
                  <a:schemeClr val="tx1"/>
                </a:solidFill>
              </a:rPr>
              <a:t>～</a:t>
            </a:r>
            <a:r>
              <a:rPr lang="en-US" altLang="zh-CN" b="1" kern="200" dirty="0">
                <a:solidFill>
                  <a:schemeClr val="tx1"/>
                </a:solidFill>
              </a:rPr>
              <a:t>8</a:t>
            </a:r>
            <a:r>
              <a:rPr lang="zh-CN" altLang="en-US" b="1" kern="200" dirty="0">
                <a:solidFill>
                  <a:schemeClr val="tx1"/>
                </a:solidFill>
              </a:rPr>
              <a:t>位。</a:t>
            </a:r>
          </a:p>
        </p:txBody>
      </p:sp>
      <p:sp>
        <p:nvSpPr>
          <p:cNvPr id="17" name="五边形 16"/>
          <p:cNvSpPr/>
          <p:nvPr/>
        </p:nvSpPr>
        <p:spPr>
          <a:xfrm>
            <a:off x="4788024" y="2607754"/>
            <a:ext cx="4104459" cy="625252"/>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b="1" kern="200" dirty="0">
                <a:solidFill>
                  <a:srgbClr val="C00000"/>
                </a:solidFill>
              </a:rPr>
              <a:t>校验位</a:t>
            </a:r>
            <a:r>
              <a:rPr lang="zh-CN" altLang="en-US" b="1" kern="200" dirty="0">
                <a:solidFill>
                  <a:schemeClr val="tx1"/>
                </a:solidFill>
              </a:rPr>
              <a:t>：占一位，用于检测数据是否有效。</a:t>
            </a:r>
          </a:p>
        </p:txBody>
      </p:sp>
      <p:sp>
        <p:nvSpPr>
          <p:cNvPr id="19" name="五边形 18"/>
          <p:cNvSpPr/>
          <p:nvPr/>
        </p:nvSpPr>
        <p:spPr>
          <a:xfrm>
            <a:off x="4788024" y="3381840"/>
            <a:ext cx="4104459" cy="625252"/>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b="1" kern="200" dirty="0">
                <a:solidFill>
                  <a:srgbClr val="C00000"/>
                </a:solidFill>
              </a:rPr>
              <a:t>停止位</a:t>
            </a:r>
            <a:r>
              <a:rPr lang="zh-CN" altLang="en-US" b="1" kern="200" dirty="0">
                <a:solidFill>
                  <a:schemeClr val="tx1"/>
                </a:solidFill>
              </a:rPr>
              <a:t>：一帧传送结束的标志，根据实际情况定，可以是</a:t>
            </a:r>
            <a:r>
              <a:rPr lang="en-US" altLang="zh-CN" b="1" kern="200" dirty="0">
                <a:solidFill>
                  <a:schemeClr val="tx1"/>
                </a:solidFill>
              </a:rPr>
              <a:t>1</a:t>
            </a:r>
            <a:r>
              <a:rPr lang="zh-CN" altLang="en-US" b="1" kern="200" dirty="0">
                <a:solidFill>
                  <a:schemeClr val="tx1"/>
                </a:solidFill>
              </a:rPr>
              <a:t>、</a:t>
            </a:r>
            <a:r>
              <a:rPr lang="en-US" altLang="zh-CN" b="1" kern="200" dirty="0">
                <a:solidFill>
                  <a:schemeClr val="tx1"/>
                </a:solidFill>
              </a:rPr>
              <a:t>1.5</a:t>
            </a:r>
            <a:r>
              <a:rPr lang="zh-CN" altLang="en-US" b="1" kern="200" dirty="0">
                <a:solidFill>
                  <a:schemeClr val="tx1"/>
                </a:solidFill>
              </a:rPr>
              <a:t>或</a:t>
            </a:r>
            <a:r>
              <a:rPr lang="en-US" altLang="zh-CN" b="1" kern="200" dirty="0">
                <a:solidFill>
                  <a:schemeClr val="tx1"/>
                </a:solidFill>
              </a:rPr>
              <a:t>2</a:t>
            </a:r>
            <a:r>
              <a:rPr lang="zh-CN" altLang="en-US" b="1" kern="200" dirty="0">
                <a:solidFill>
                  <a:schemeClr val="tx1"/>
                </a:solidFill>
              </a:rPr>
              <a:t>位。</a:t>
            </a:r>
          </a:p>
        </p:txBody>
      </p:sp>
      <p:sp>
        <p:nvSpPr>
          <p:cNvPr id="21" name="五边形 20"/>
          <p:cNvSpPr/>
          <p:nvPr/>
        </p:nvSpPr>
        <p:spPr>
          <a:xfrm>
            <a:off x="4788024" y="4155926"/>
            <a:ext cx="4104459" cy="625252"/>
          </a:xfrm>
          <a:prstGeom prst="homePlat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b="1" kern="200" dirty="0">
                <a:solidFill>
                  <a:srgbClr val="C00000"/>
                </a:solidFill>
              </a:rPr>
              <a:t>空闲位</a:t>
            </a:r>
            <a:r>
              <a:rPr lang="zh-CN" altLang="en-US" b="1" kern="200" dirty="0">
                <a:solidFill>
                  <a:schemeClr val="tx1"/>
                </a:solidFill>
              </a:rPr>
              <a:t>：数据传输完毕，用“</a:t>
            </a:r>
            <a:r>
              <a:rPr lang="en-US" altLang="zh-CN" b="1" kern="200" dirty="0">
                <a:solidFill>
                  <a:schemeClr val="tx1"/>
                </a:solidFill>
              </a:rPr>
              <a:t>1</a:t>
            </a:r>
            <a:r>
              <a:rPr lang="en-US" altLang="zh-CN" b="1" kern="200" dirty="0">
                <a:solidFill>
                  <a:schemeClr val="tx1"/>
                </a:solidFill>
                <a:latin typeface="+mn-ea"/>
              </a:rPr>
              <a:t>”</a:t>
            </a:r>
            <a:r>
              <a:rPr lang="zh-CN" altLang="en-US" b="1" kern="200" dirty="0">
                <a:solidFill>
                  <a:schemeClr val="tx1"/>
                </a:solidFill>
              </a:rPr>
              <a:t>表示当前线路上没有数据传输。</a:t>
            </a:r>
          </a:p>
        </p:txBody>
      </p:sp>
      <p:sp>
        <p:nvSpPr>
          <p:cNvPr id="16" name="矩形 15"/>
          <p:cNvSpPr/>
          <p:nvPr/>
        </p:nvSpPr>
        <p:spPr>
          <a:xfrm>
            <a:off x="1" y="339503"/>
            <a:ext cx="35638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8" name="矩形 17"/>
          <p:cNvSpPr/>
          <p:nvPr/>
        </p:nvSpPr>
        <p:spPr>
          <a:xfrm>
            <a:off x="125188" y="339503"/>
            <a:ext cx="3358612" cy="461665"/>
          </a:xfrm>
          <a:prstGeom prst="rect">
            <a:avLst/>
          </a:prstGeom>
        </p:spPr>
        <p:txBody>
          <a:bodyPr wrap="square">
            <a:spAutoFit/>
          </a:bodyPr>
          <a:lstStyle/>
          <a:p>
            <a:r>
              <a:rPr lang="en-US" altLang="zh-CN" sz="2400" b="1" dirty="0">
                <a:solidFill>
                  <a:schemeClr val="bg1"/>
                </a:solidFill>
              </a:rPr>
              <a:t>7.2.1 </a:t>
            </a:r>
            <a:r>
              <a:rPr lang="zh-CN" altLang="en-US" sz="2400" b="1" dirty="0" smtClean="0">
                <a:solidFill>
                  <a:schemeClr val="bg1"/>
                </a:solidFill>
              </a:rPr>
              <a:t>异步串行通信协议</a:t>
            </a:r>
            <a:endParaRPr lang="zh-CN" altLang="zh-CN" sz="2400" b="1" dirty="0">
              <a:solidFill>
                <a:schemeClr val="bg1"/>
              </a:solidFill>
            </a:endParaRPr>
          </a:p>
        </p:txBody>
      </p:sp>
    </p:spTree>
    <p:extLst>
      <p:ext uri="{BB962C8B-B14F-4D97-AF65-F5344CB8AC3E}">
        <p14:creationId xmlns="" xmlns:p14="http://schemas.microsoft.com/office/powerpoint/2010/main" val="24049235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5638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3358612" cy="461665"/>
          </a:xfrm>
          <a:prstGeom prst="rect">
            <a:avLst/>
          </a:prstGeom>
        </p:spPr>
        <p:txBody>
          <a:bodyPr wrap="square">
            <a:spAutoFit/>
          </a:bodyPr>
          <a:lstStyle/>
          <a:p>
            <a:r>
              <a:rPr lang="en-US" altLang="zh-CN" sz="2400" b="1" dirty="0">
                <a:solidFill>
                  <a:schemeClr val="bg1"/>
                </a:solidFill>
              </a:rPr>
              <a:t>7.2.1 </a:t>
            </a:r>
            <a:r>
              <a:rPr lang="zh-CN" altLang="en-US" sz="2400" b="1" dirty="0" smtClean="0">
                <a:solidFill>
                  <a:schemeClr val="bg1"/>
                </a:solidFill>
              </a:rPr>
              <a:t>异步串行通信接口</a:t>
            </a:r>
            <a:endParaRPr lang="zh-CN" altLang="zh-CN" sz="2400" b="1" dirty="0">
              <a:solidFill>
                <a:schemeClr val="bg1"/>
              </a:solidFill>
            </a:endParaRPr>
          </a:p>
        </p:txBody>
      </p:sp>
      <p:sp>
        <p:nvSpPr>
          <p:cNvPr id="3" name="矩形 2"/>
          <p:cNvSpPr/>
          <p:nvPr/>
        </p:nvSpPr>
        <p:spPr>
          <a:xfrm>
            <a:off x="823646" y="1275605"/>
            <a:ext cx="2736304" cy="3208571"/>
          </a:xfrm>
          <a:prstGeom prst="rect">
            <a:avLst/>
          </a:prstGeom>
        </p:spPr>
        <p:txBody>
          <a:bodyPr wrap="square">
            <a:spAutoFit/>
          </a:bodyPr>
          <a:lstStyle/>
          <a:p>
            <a:pPr>
              <a:lnSpc>
                <a:spcPct val="125000"/>
              </a:lnSpc>
            </a:pPr>
            <a:r>
              <a:rPr lang="en-GB" altLang="zh-CN" b="1" dirty="0" smtClean="0"/>
              <a:t>     </a:t>
            </a:r>
            <a:r>
              <a:rPr lang="en-GB" altLang="zh-CN" b="1" dirty="0"/>
              <a:t>UART</a:t>
            </a:r>
            <a:r>
              <a:rPr lang="zh-CN" altLang="en-GB" b="1" dirty="0"/>
              <a:t>（</a:t>
            </a:r>
            <a:r>
              <a:rPr lang="en-GB" altLang="zh-CN" b="1" dirty="0"/>
              <a:t>Universal Asynchronous Receiver Transmitter</a:t>
            </a:r>
            <a:r>
              <a:rPr lang="zh-CN" altLang="en-GB" b="1" dirty="0"/>
              <a:t>，</a:t>
            </a:r>
            <a:r>
              <a:rPr lang="zh-CN" altLang="en-US" b="1" dirty="0"/>
              <a:t>通用异步收发传输器）是一个全双工通用异步串行收</a:t>
            </a:r>
            <a:r>
              <a:rPr lang="en-US" altLang="zh-CN" b="1" dirty="0"/>
              <a:t>/</a:t>
            </a:r>
            <a:r>
              <a:rPr lang="zh-CN" altLang="en-US" b="1" dirty="0"/>
              <a:t>发模块，主要用于打印程序调试信息、上位机和下位机的通信以及</a:t>
            </a:r>
            <a:r>
              <a:rPr lang="en-GB" altLang="zh-CN" b="1" dirty="0"/>
              <a:t>ISP</a:t>
            </a:r>
            <a:r>
              <a:rPr lang="zh-CN" altLang="en-US" b="1" dirty="0"/>
              <a:t>程序下载等场合。</a:t>
            </a:r>
          </a:p>
        </p:txBody>
      </p:sp>
      <p:sp>
        <p:nvSpPr>
          <p:cNvPr id="6" name="矩形 5"/>
          <p:cNvSpPr/>
          <p:nvPr/>
        </p:nvSpPr>
        <p:spPr>
          <a:xfrm>
            <a:off x="4129989" y="339503"/>
            <a:ext cx="4572000" cy="2139688"/>
          </a:xfrm>
          <a:prstGeom prst="rect">
            <a:avLst/>
          </a:prstGeom>
        </p:spPr>
        <p:txBody>
          <a:bodyPr>
            <a:spAutoFit/>
          </a:bodyPr>
          <a:lstStyle/>
          <a:p>
            <a:pPr>
              <a:lnSpc>
                <a:spcPct val="125000"/>
              </a:lnSpc>
            </a:pPr>
            <a:r>
              <a:rPr lang="en-US" altLang="zh-CN" b="1" dirty="0"/>
              <a:t> </a:t>
            </a:r>
            <a:r>
              <a:rPr lang="en-US" altLang="zh-CN" b="1" dirty="0" smtClean="0"/>
              <a:t>     UART</a:t>
            </a:r>
            <a:r>
              <a:rPr lang="zh-CN" altLang="zh-CN" b="1" dirty="0"/>
              <a:t>至少需要两根数据线用于通信双方进行数据双向同时传输，最简单的</a:t>
            </a:r>
            <a:r>
              <a:rPr lang="en-US" altLang="zh-CN" b="1" dirty="0"/>
              <a:t>UART</a:t>
            </a:r>
            <a:r>
              <a:rPr lang="zh-CN" altLang="zh-CN" b="1" dirty="0"/>
              <a:t>接口由</a:t>
            </a:r>
            <a:r>
              <a:rPr lang="en-US" altLang="zh-CN" b="1" dirty="0" err="1"/>
              <a:t>TxD</a:t>
            </a:r>
            <a:r>
              <a:rPr lang="zh-CN" altLang="zh-CN" b="1" dirty="0"/>
              <a:t>、</a:t>
            </a:r>
            <a:r>
              <a:rPr lang="en-US" altLang="zh-CN" b="1" dirty="0" err="1"/>
              <a:t>RxD</a:t>
            </a:r>
            <a:r>
              <a:rPr lang="zh-CN" altLang="zh-CN" b="1" dirty="0"/>
              <a:t>、</a:t>
            </a:r>
            <a:r>
              <a:rPr lang="en-US" altLang="zh-CN" b="1" dirty="0"/>
              <a:t>GND</a:t>
            </a:r>
            <a:r>
              <a:rPr lang="zh-CN" altLang="zh-CN" b="1" dirty="0"/>
              <a:t>共</a:t>
            </a:r>
            <a:r>
              <a:rPr lang="en-US" altLang="zh-CN" b="1" dirty="0"/>
              <a:t>3</a:t>
            </a:r>
            <a:r>
              <a:rPr lang="zh-CN" altLang="zh-CN" b="1" dirty="0"/>
              <a:t>根线组成。其中，</a:t>
            </a:r>
            <a:r>
              <a:rPr lang="en-US" altLang="zh-CN" b="1" dirty="0" err="1"/>
              <a:t>TxD</a:t>
            </a:r>
            <a:r>
              <a:rPr lang="zh-CN" altLang="zh-CN" b="1" dirty="0"/>
              <a:t>用于发送数据，</a:t>
            </a:r>
            <a:r>
              <a:rPr lang="en-US" altLang="zh-CN" b="1" dirty="0" err="1"/>
              <a:t>RxD</a:t>
            </a:r>
            <a:r>
              <a:rPr lang="zh-CN" altLang="zh-CN" b="1" dirty="0"/>
              <a:t>用于接收数据，</a:t>
            </a:r>
            <a:r>
              <a:rPr lang="en-US" altLang="zh-CN" b="1" dirty="0"/>
              <a:t>GND</a:t>
            </a:r>
            <a:r>
              <a:rPr lang="zh-CN" altLang="zh-CN" b="1" dirty="0"/>
              <a:t>为信号地线，通过交叉连接实现两个芯片间的串口</a:t>
            </a:r>
            <a:r>
              <a:rPr lang="zh-CN" altLang="zh-CN" b="1" dirty="0" smtClean="0"/>
              <a:t>通信</a:t>
            </a:r>
            <a:r>
              <a:rPr lang="zh-CN" altLang="en-US" b="1" dirty="0" smtClean="0"/>
              <a:t>。</a:t>
            </a:r>
            <a:endParaRPr lang="zh-CN" altLang="en-US" b="1" dirty="0"/>
          </a:p>
        </p:txBody>
      </p:sp>
      <p:graphicFrame>
        <p:nvGraphicFramePr>
          <p:cNvPr id="8" name="对象 7"/>
          <p:cNvGraphicFramePr>
            <a:graphicFrameLocks noChangeAspect="1"/>
          </p:cNvGraphicFramePr>
          <p:nvPr>
            <p:extLst>
              <p:ext uri="{D42A27DB-BD31-4B8C-83A1-F6EECF244321}">
                <p14:modId xmlns="" xmlns:p14="http://schemas.microsoft.com/office/powerpoint/2010/main" val="1073000265"/>
              </p:ext>
            </p:extLst>
          </p:nvPr>
        </p:nvGraphicFramePr>
        <p:xfrm>
          <a:off x="4105275" y="2571750"/>
          <a:ext cx="4406900" cy="2070100"/>
        </p:xfrm>
        <a:graphic>
          <a:graphicData uri="http://schemas.openxmlformats.org/presentationml/2006/ole">
            <p:oleObj spid="_x0000_s410626" name="Visio" r:id="rId3" imgW="2351349" imgH="1092366" progId="">
              <p:embed/>
            </p:oleObj>
          </a:graphicData>
        </a:graphic>
      </p:graphicFrame>
    </p:spTree>
    <p:extLst>
      <p:ext uri="{BB962C8B-B14F-4D97-AF65-F5344CB8AC3E}">
        <p14:creationId xmlns="" xmlns:p14="http://schemas.microsoft.com/office/powerpoint/2010/main" val="302369226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Administrator\Desktop\4.jpg"/>
          <p:cNvPicPr/>
          <p:nvPr/>
        </p:nvPicPr>
        <p:blipFill>
          <a:blip r:embed="rId2" cstate="print">
            <a:extLst>
              <a:ext uri="{28A0092B-C50C-407E-A947-70E740481C1C}">
                <a14:useLocalDpi xmlns="" xmlns:a14="http://schemas.microsoft.com/office/drawing/2010/main" val="0"/>
              </a:ext>
            </a:extLst>
          </a:blip>
          <a:srcRect/>
          <a:stretch>
            <a:fillRect/>
          </a:stretch>
        </p:blipFill>
        <p:spPr>
          <a:xfrm>
            <a:off x="1032404" y="2975014"/>
            <a:ext cx="2747508" cy="1983010"/>
          </a:xfrm>
          <a:prstGeom prst="rect">
            <a:avLst/>
          </a:prstGeom>
          <a:noFill/>
          <a:ln>
            <a:noFill/>
          </a:ln>
        </p:spPr>
      </p:pic>
      <p:pic>
        <p:nvPicPr>
          <p:cNvPr id="51201" name="图片 107643" descr="说明: C:\Users\Administrator\Desktop\Snipaste_2019-04-10_08-41-05.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355976" y="2242306"/>
            <a:ext cx="864096" cy="144539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矩形 6"/>
          <p:cNvSpPr/>
          <p:nvPr/>
        </p:nvSpPr>
        <p:spPr>
          <a:xfrm>
            <a:off x="467544" y="1049997"/>
            <a:ext cx="3744416" cy="2169825"/>
          </a:xfrm>
          <a:prstGeom prst="rect">
            <a:avLst/>
          </a:prstGeom>
        </p:spPr>
        <p:txBody>
          <a:bodyPr wrap="square">
            <a:spAutoFit/>
          </a:bodyPr>
          <a:lstStyle/>
          <a:p>
            <a:pPr>
              <a:lnSpc>
                <a:spcPct val="125000"/>
              </a:lnSpc>
            </a:pPr>
            <a:r>
              <a:rPr lang="en-US" altLang="zh-CN" b="1" dirty="0" smtClean="0"/>
              <a:t>    RS-232</a:t>
            </a:r>
            <a:r>
              <a:rPr lang="zh-CN" altLang="en-US" b="1" dirty="0"/>
              <a:t>是美国电子工业协会（</a:t>
            </a:r>
            <a:r>
              <a:rPr lang="en-US" altLang="zh-CN" b="1" dirty="0"/>
              <a:t>EIA</a:t>
            </a:r>
            <a:r>
              <a:rPr lang="zh-CN" altLang="en-US" b="1" dirty="0"/>
              <a:t>，</a:t>
            </a:r>
            <a:r>
              <a:rPr lang="en-US" altLang="zh-CN" b="1" dirty="0"/>
              <a:t>Electronic Industry Association</a:t>
            </a:r>
            <a:r>
              <a:rPr lang="zh-CN" altLang="en-US" b="1" dirty="0"/>
              <a:t>）制定</a:t>
            </a:r>
            <a:r>
              <a:rPr lang="zh-CN" altLang="en-US" b="1" dirty="0" smtClean="0"/>
              <a:t>的串行</a:t>
            </a:r>
            <a:r>
              <a:rPr lang="zh-CN" altLang="en-US" b="1" dirty="0"/>
              <a:t>通信物理接口标准</a:t>
            </a:r>
            <a:r>
              <a:rPr lang="zh-CN" altLang="en-US" b="1" dirty="0" smtClean="0"/>
              <a:t>，规定</a:t>
            </a:r>
            <a:r>
              <a:rPr lang="zh-CN" altLang="en-US" b="1" dirty="0"/>
              <a:t>了相应的电气特性和物理</a:t>
            </a:r>
            <a:r>
              <a:rPr lang="zh-CN" altLang="en-US" b="1" dirty="0" smtClean="0"/>
              <a:t>特性，通常采用</a:t>
            </a:r>
            <a:r>
              <a:rPr lang="en-US" altLang="zh-CN" b="1" dirty="0" smtClean="0"/>
              <a:t>DB-9</a:t>
            </a:r>
            <a:r>
              <a:rPr lang="zh-CN" altLang="en-US" b="1" dirty="0" smtClean="0"/>
              <a:t>或</a:t>
            </a:r>
            <a:r>
              <a:rPr lang="en-US" altLang="zh-CN" b="1" dirty="0" smtClean="0"/>
              <a:t>DB-25</a:t>
            </a:r>
            <a:r>
              <a:rPr lang="zh-CN" altLang="en-US" b="1" dirty="0" smtClean="0"/>
              <a:t>的</a:t>
            </a:r>
            <a:r>
              <a:rPr lang="zh-CN" altLang="en-US" b="1" dirty="0"/>
              <a:t>形式，以</a:t>
            </a:r>
            <a:r>
              <a:rPr lang="en-US" altLang="zh-CN" b="1" dirty="0"/>
              <a:t>DB-9</a:t>
            </a:r>
            <a:r>
              <a:rPr lang="zh-CN" altLang="en-US" b="1" dirty="0"/>
              <a:t>最为</a:t>
            </a:r>
            <a:r>
              <a:rPr lang="zh-CN" altLang="en-US" b="1" dirty="0" smtClean="0"/>
              <a:t>常见。</a:t>
            </a:r>
            <a:endParaRPr lang="zh-CN" altLang="zh-CN" b="1" dirty="0"/>
          </a:p>
        </p:txBody>
      </p:sp>
      <p:graphicFrame>
        <p:nvGraphicFramePr>
          <p:cNvPr id="3" name="表格 2"/>
          <p:cNvGraphicFramePr>
            <a:graphicFrameLocks noGrp="1"/>
          </p:cNvGraphicFramePr>
          <p:nvPr>
            <p:extLst>
              <p:ext uri="{D42A27DB-BD31-4B8C-83A1-F6EECF244321}">
                <p14:modId xmlns="" xmlns:p14="http://schemas.microsoft.com/office/powerpoint/2010/main" val="2552512215"/>
              </p:ext>
            </p:extLst>
          </p:nvPr>
        </p:nvGraphicFramePr>
        <p:xfrm>
          <a:off x="4331873" y="801350"/>
          <a:ext cx="4520325" cy="3694088"/>
        </p:xfrm>
        <a:graphic>
          <a:graphicData uri="http://schemas.openxmlformats.org/drawingml/2006/table">
            <a:tbl>
              <a:tblPr firstRow="1" firstCol="1" bandRow="1"/>
              <a:tblGrid>
                <a:gridCol w="792088"/>
                <a:gridCol w="888199"/>
                <a:gridCol w="649703"/>
                <a:gridCol w="2190335"/>
              </a:tblGrid>
              <a:tr h="402248">
                <a:tc>
                  <a:txBody>
                    <a:bodyPr/>
                    <a:lstStyle/>
                    <a:p>
                      <a:pPr algn="ctr">
                        <a:spcAft>
                          <a:spcPts val="0"/>
                        </a:spcAft>
                      </a:pPr>
                      <a:r>
                        <a:rPr lang="zh-CN" sz="1800" b="1" kern="0" dirty="0">
                          <a:effectLst/>
                          <a:latin typeface="Times New Roman"/>
                          <a:ea typeface="宋体"/>
                          <a:cs typeface="Times New Roman"/>
                        </a:rPr>
                        <a:t>外形</a:t>
                      </a:r>
                      <a:endParaRPr lang="zh-CN" sz="1800"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a:spcAft>
                          <a:spcPts val="0"/>
                        </a:spcAft>
                      </a:pPr>
                      <a:r>
                        <a:rPr lang="zh-CN" sz="1800" b="1" kern="0" dirty="0">
                          <a:effectLst/>
                          <a:latin typeface="Times New Roman"/>
                          <a:ea typeface="宋体"/>
                          <a:cs typeface="Times New Roman"/>
                        </a:rPr>
                        <a:t>针脚号</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a:spcAft>
                          <a:spcPts val="0"/>
                        </a:spcAft>
                      </a:pPr>
                      <a:r>
                        <a:rPr lang="zh-CN" sz="1800" b="1" kern="0" dirty="0">
                          <a:effectLst/>
                          <a:latin typeface="Times New Roman"/>
                          <a:ea typeface="宋体"/>
                          <a:cs typeface="Times New Roman"/>
                        </a:rPr>
                        <a:t>符号</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a:spcAft>
                          <a:spcPts val="0"/>
                        </a:spcAft>
                      </a:pPr>
                      <a:r>
                        <a:rPr lang="zh-CN" sz="1800" b="1" kern="0" dirty="0">
                          <a:effectLst/>
                          <a:latin typeface="Times New Roman"/>
                          <a:ea typeface="宋体"/>
                          <a:cs typeface="Times New Roman"/>
                        </a:rPr>
                        <a:t>功能</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r>
              <a:tr h="0">
                <a:tc rowSpan="9">
                  <a:txBody>
                    <a:bodyPr/>
                    <a:lstStyle/>
                    <a:p>
                      <a:pPr algn="ctr">
                        <a:spcAft>
                          <a:spcPts val="0"/>
                        </a:spcAft>
                      </a:pPr>
                      <a:endParaRPr lang="en-US" sz="1800" kern="0" dirty="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effectLst/>
                          <a:latin typeface="Times New Roman"/>
                          <a:ea typeface="宋体"/>
                          <a:cs typeface="Times New Roman"/>
                        </a:rPr>
                        <a:t>1</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0" dirty="0">
                          <a:effectLst/>
                          <a:latin typeface="Times New Roman"/>
                          <a:ea typeface="宋体"/>
                          <a:cs typeface="Times New Roman"/>
                        </a:rPr>
                        <a:t>DCD</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zh-CN" sz="1800" kern="0" dirty="0">
                          <a:effectLst/>
                          <a:latin typeface="Times New Roman"/>
                          <a:ea typeface="宋体"/>
                          <a:cs typeface="Times New Roman"/>
                        </a:rPr>
                        <a:t>数据载波检测，输入</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0">
                <a:tc vMerge="1">
                  <a:txBody>
                    <a:bodyPr/>
                    <a:lstStyle/>
                    <a:p>
                      <a:endParaRPr lang="zh-CN" altLang="en-US"/>
                    </a:p>
                  </a:txBody>
                  <a:tcPr/>
                </a:tc>
                <a:tc>
                  <a:txBody>
                    <a:bodyPr/>
                    <a:lstStyle/>
                    <a:p>
                      <a:pPr algn="ctr">
                        <a:spcAft>
                          <a:spcPts val="0"/>
                        </a:spcAft>
                      </a:pPr>
                      <a:r>
                        <a:rPr lang="en-US" sz="1800" kern="0" dirty="0">
                          <a:effectLst/>
                          <a:latin typeface="Times New Roman"/>
                          <a:ea typeface="宋体"/>
                          <a:cs typeface="Times New Roman"/>
                        </a:rPr>
                        <a:t>2</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kern="0" dirty="0" err="1">
                          <a:effectLst/>
                          <a:latin typeface="Times New Roman"/>
                          <a:ea typeface="宋体"/>
                          <a:cs typeface="Times New Roman"/>
                        </a:rPr>
                        <a:t>RxD</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800" kern="0" dirty="0">
                          <a:effectLst/>
                          <a:latin typeface="Times New Roman"/>
                          <a:ea typeface="宋体"/>
                          <a:cs typeface="Times New Roman"/>
                        </a:rPr>
                        <a:t>接收数据，输入</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0">
                <a:tc vMerge="1">
                  <a:txBody>
                    <a:bodyPr/>
                    <a:lstStyle/>
                    <a:p>
                      <a:endParaRPr lang="zh-CN" altLang="en-US"/>
                    </a:p>
                  </a:txBody>
                  <a:tcPr/>
                </a:tc>
                <a:tc>
                  <a:txBody>
                    <a:bodyPr/>
                    <a:lstStyle/>
                    <a:p>
                      <a:pPr algn="ctr">
                        <a:spcAft>
                          <a:spcPts val="0"/>
                        </a:spcAft>
                      </a:pPr>
                      <a:r>
                        <a:rPr lang="en-US" sz="1800" kern="0" dirty="0">
                          <a:effectLst/>
                          <a:latin typeface="Times New Roman"/>
                          <a:ea typeface="宋体"/>
                          <a:cs typeface="Times New Roman"/>
                        </a:rPr>
                        <a:t>3</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0" dirty="0" err="1">
                          <a:effectLst/>
                          <a:latin typeface="Times New Roman"/>
                          <a:ea typeface="宋体"/>
                          <a:cs typeface="Times New Roman"/>
                        </a:rPr>
                        <a:t>TxD</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zh-CN" sz="1800" kern="0" dirty="0">
                          <a:effectLst/>
                          <a:latin typeface="Times New Roman"/>
                          <a:ea typeface="宋体"/>
                          <a:cs typeface="Times New Roman"/>
                        </a:rPr>
                        <a:t>发送数据，输出</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0">
                <a:tc vMerge="1">
                  <a:txBody>
                    <a:bodyPr/>
                    <a:lstStyle/>
                    <a:p>
                      <a:endParaRPr lang="zh-CN" altLang="en-US"/>
                    </a:p>
                  </a:txBody>
                  <a:tcPr/>
                </a:tc>
                <a:tc>
                  <a:txBody>
                    <a:bodyPr/>
                    <a:lstStyle/>
                    <a:p>
                      <a:pPr algn="ctr">
                        <a:spcAft>
                          <a:spcPts val="0"/>
                        </a:spcAft>
                      </a:pPr>
                      <a:r>
                        <a:rPr lang="en-US" sz="1800" kern="0" dirty="0">
                          <a:effectLst/>
                          <a:latin typeface="Times New Roman"/>
                          <a:ea typeface="宋体"/>
                          <a:cs typeface="Times New Roman"/>
                        </a:rPr>
                        <a:t>4</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kern="0" dirty="0">
                          <a:effectLst/>
                          <a:latin typeface="Times New Roman"/>
                          <a:ea typeface="宋体"/>
                          <a:cs typeface="Times New Roman"/>
                        </a:rPr>
                        <a:t>DTR</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800" kern="0" dirty="0">
                          <a:effectLst/>
                          <a:latin typeface="Times New Roman"/>
                          <a:ea typeface="宋体"/>
                          <a:cs typeface="Times New Roman"/>
                        </a:rPr>
                        <a:t>数据终端准备就绪，输出</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0">
                <a:tc vMerge="1">
                  <a:txBody>
                    <a:bodyPr/>
                    <a:lstStyle/>
                    <a:p>
                      <a:endParaRPr lang="zh-CN" altLang="en-US"/>
                    </a:p>
                  </a:txBody>
                  <a:tcPr/>
                </a:tc>
                <a:tc>
                  <a:txBody>
                    <a:bodyPr/>
                    <a:lstStyle/>
                    <a:p>
                      <a:pPr algn="ctr">
                        <a:spcAft>
                          <a:spcPts val="0"/>
                        </a:spcAft>
                      </a:pPr>
                      <a:r>
                        <a:rPr lang="en-US" sz="1800" kern="0" dirty="0">
                          <a:effectLst/>
                          <a:latin typeface="Times New Roman"/>
                          <a:ea typeface="宋体"/>
                          <a:cs typeface="Times New Roman"/>
                        </a:rPr>
                        <a:t>5</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effectLst/>
                          <a:latin typeface="Times New Roman"/>
                          <a:ea typeface="宋体"/>
                          <a:cs typeface="Times New Roman"/>
                        </a:rPr>
                        <a:t>GND</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dirty="0">
                          <a:effectLst/>
                          <a:latin typeface="Times New Roman"/>
                          <a:ea typeface="宋体"/>
                          <a:cs typeface="Times New Roman"/>
                        </a:rPr>
                        <a:t>信号地</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zh-CN" altLang="en-US"/>
                    </a:p>
                  </a:txBody>
                  <a:tcPr/>
                </a:tc>
                <a:tc>
                  <a:txBody>
                    <a:bodyPr/>
                    <a:lstStyle/>
                    <a:p>
                      <a:pPr algn="ctr">
                        <a:spcAft>
                          <a:spcPts val="0"/>
                        </a:spcAft>
                      </a:pPr>
                      <a:r>
                        <a:rPr lang="en-US" sz="1800" kern="0" dirty="0">
                          <a:effectLst/>
                          <a:latin typeface="Times New Roman"/>
                          <a:ea typeface="宋体"/>
                          <a:cs typeface="Times New Roman"/>
                        </a:rPr>
                        <a:t>6</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kern="0" dirty="0">
                          <a:effectLst/>
                          <a:latin typeface="Times New Roman"/>
                          <a:ea typeface="宋体"/>
                          <a:cs typeface="Times New Roman"/>
                        </a:rPr>
                        <a:t>DSR</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800" kern="0" dirty="0">
                          <a:effectLst/>
                          <a:latin typeface="Times New Roman"/>
                          <a:ea typeface="宋体"/>
                          <a:cs typeface="Times New Roman"/>
                        </a:rPr>
                        <a:t>数据设备准备就绪，输入</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0">
                <a:tc vMerge="1">
                  <a:txBody>
                    <a:bodyPr/>
                    <a:lstStyle/>
                    <a:p>
                      <a:endParaRPr lang="zh-CN" altLang="en-US"/>
                    </a:p>
                  </a:txBody>
                  <a:tcPr/>
                </a:tc>
                <a:tc>
                  <a:txBody>
                    <a:bodyPr/>
                    <a:lstStyle/>
                    <a:p>
                      <a:pPr algn="ctr">
                        <a:spcAft>
                          <a:spcPts val="0"/>
                        </a:spcAft>
                      </a:pPr>
                      <a:r>
                        <a:rPr lang="en-US" sz="1800" kern="0">
                          <a:effectLst/>
                          <a:latin typeface="Times New Roman"/>
                          <a:ea typeface="宋体"/>
                          <a:cs typeface="Times New Roman"/>
                        </a:rPr>
                        <a:t>7</a:t>
                      </a:r>
                      <a:endParaRPr lang="zh-CN" sz="18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effectLst/>
                          <a:latin typeface="Times New Roman"/>
                          <a:ea typeface="宋体"/>
                          <a:cs typeface="Times New Roman"/>
                        </a:rPr>
                        <a:t>RTS</a:t>
                      </a:r>
                      <a:endParaRPr lang="zh-CN" sz="18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effectLst/>
                          <a:latin typeface="Times New Roman"/>
                          <a:ea typeface="宋体"/>
                          <a:cs typeface="Times New Roman"/>
                        </a:rPr>
                        <a:t>请求发送，输出</a:t>
                      </a:r>
                      <a:endParaRPr lang="zh-CN" sz="18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zh-CN" altLang="en-US"/>
                    </a:p>
                  </a:txBody>
                  <a:tcPr/>
                </a:tc>
                <a:tc>
                  <a:txBody>
                    <a:bodyPr/>
                    <a:lstStyle/>
                    <a:p>
                      <a:pPr algn="ctr">
                        <a:spcAft>
                          <a:spcPts val="0"/>
                        </a:spcAft>
                      </a:pPr>
                      <a:r>
                        <a:rPr lang="en-US" sz="1800" kern="0" dirty="0">
                          <a:effectLst/>
                          <a:latin typeface="Times New Roman"/>
                          <a:ea typeface="宋体"/>
                          <a:cs typeface="Times New Roman"/>
                        </a:rPr>
                        <a:t>8</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kern="0" dirty="0">
                          <a:effectLst/>
                          <a:latin typeface="Times New Roman"/>
                          <a:ea typeface="宋体"/>
                          <a:cs typeface="Times New Roman"/>
                        </a:rPr>
                        <a:t>CTS</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800" kern="0" dirty="0">
                          <a:effectLst/>
                          <a:latin typeface="Times New Roman"/>
                          <a:ea typeface="宋体"/>
                          <a:cs typeface="Times New Roman"/>
                        </a:rPr>
                        <a:t>清除发送，输入</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0">
                <a:tc vMerge="1">
                  <a:txBody>
                    <a:bodyPr/>
                    <a:lstStyle/>
                    <a:p>
                      <a:endParaRPr lang="zh-CN" altLang="en-US"/>
                    </a:p>
                  </a:txBody>
                  <a:tcPr/>
                </a:tc>
                <a:tc>
                  <a:txBody>
                    <a:bodyPr/>
                    <a:lstStyle/>
                    <a:p>
                      <a:pPr algn="ctr">
                        <a:spcAft>
                          <a:spcPts val="0"/>
                        </a:spcAft>
                      </a:pPr>
                      <a:r>
                        <a:rPr lang="en-US" sz="1800" kern="0">
                          <a:effectLst/>
                          <a:latin typeface="Times New Roman"/>
                          <a:ea typeface="宋体"/>
                          <a:cs typeface="Times New Roman"/>
                        </a:rPr>
                        <a:t>9</a:t>
                      </a:r>
                      <a:endParaRPr lang="zh-CN" sz="18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effectLst/>
                          <a:latin typeface="Times New Roman"/>
                          <a:ea typeface="宋体"/>
                          <a:cs typeface="Times New Roman"/>
                        </a:rPr>
                        <a:t>RI</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dirty="0">
                          <a:effectLst/>
                          <a:latin typeface="Times New Roman"/>
                          <a:ea typeface="宋体"/>
                          <a:cs typeface="Times New Roman"/>
                        </a:rPr>
                        <a:t>振铃指示，输入</a:t>
                      </a:r>
                      <a:endParaRPr lang="zh-CN" sz="18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矩形 7"/>
          <p:cNvSpPr/>
          <p:nvPr/>
        </p:nvSpPr>
        <p:spPr>
          <a:xfrm>
            <a:off x="1" y="339503"/>
            <a:ext cx="35638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9" name="矩形 8"/>
          <p:cNvSpPr/>
          <p:nvPr/>
        </p:nvSpPr>
        <p:spPr>
          <a:xfrm>
            <a:off x="125188" y="339503"/>
            <a:ext cx="3358612" cy="461665"/>
          </a:xfrm>
          <a:prstGeom prst="rect">
            <a:avLst/>
          </a:prstGeom>
        </p:spPr>
        <p:txBody>
          <a:bodyPr wrap="square">
            <a:spAutoFit/>
          </a:bodyPr>
          <a:lstStyle/>
          <a:p>
            <a:r>
              <a:rPr lang="en-US" altLang="zh-CN" sz="2400" b="1" dirty="0">
                <a:solidFill>
                  <a:schemeClr val="bg1"/>
                </a:solidFill>
              </a:rPr>
              <a:t>7.2.1 </a:t>
            </a:r>
            <a:r>
              <a:rPr lang="zh-CN" altLang="en-US" sz="2400" b="1" dirty="0" smtClean="0">
                <a:solidFill>
                  <a:schemeClr val="bg1"/>
                </a:solidFill>
              </a:rPr>
              <a:t>异步串行通信接口</a:t>
            </a:r>
            <a:endParaRPr lang="zh-CN" altLang="zh-CN" sz="2400" b="1" dirty="0">
              <a:solidFill>
                <a:schemeClr val="bg1"/>
              </a:solidFill>
            </a:endParaRPr>
          </a:p>
        </p:txBody>
      </p:sp>
    </p:spTree>
    <p:extLst>
      <p:ext uri="{BB962C8B-B14F-4D97-AF65-F5344CB8AC3E}">
        <p14:creationId xmlns="" xmlns:p14="http://schemas.microsoft.com/office/powerpoint/2010/main" val="44185148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8856" y="1059582"/>
            <a:ext cx="2926764" cy="828304"/>
          </a:xfrm>
          <a:prstGeom prst="rect">
            <a:avLst/>
          </a:prstGeom>
        </p:spPr>
        <p:txBody>
          <a:bodyPr wrap="square">
            <a:spAutoFit/>
          </a:bodyPr>
          <a:lstStyle/>
          <a:p>
            <a:pPr>
              <a:lnSpc>
                <a:spcPct val="125000"/>
              </a:lnSpc>
            </a:pPr>
            <a:r>
              <a:rPr lang="en-US" altLang="zh-CN" sz="2000" b="1" dirty="0" smtClean="0"/>
              <a:t>     USART</a:t>
            </a:r>
            <a:r>
              <a:rPr lang="zh-CN" altLang="en-US" sz="2000" b="1" dirty="0" smtClean="0"/>
              <a:t>内部功能</a:t>
            </a:r>
            <a:r>
              <a:rPr lang="zh-CN" altLang="en-US" sz="2000" b="1" dirty="0"/>
              <a:t>实现由三部分</a:t>
            </a:r>
            <a:r>
              <a:rPr lang="zh-CN" altLang="en-US" sz="2000" b="1" dirty="0" smtClean="0"/>
              <a:t>构成</a:t>
            </a:r>
            <a:r>
              <a:rPr lang="en-US" altLang="zh-CN" sz="2000" b="1" dirty="0" smtClean="0"/>
              <a:t>:</a:t>
            </a:r>
            <a:endParaRPr lang="zh-CN" altLang="en-US" sz="2000" b="1" dirty="0"/>
          </a:p>
        </p:txBody>
      </p:sp>
      <p:sp>
        <p:nvSpPr>
          <p:cNvPr id="5" name="矩形 4"/>
          <p:cNvSpPr/>
          <p:nvPr/>
        </p:nvSpPr>
        <p:spPr>
          <a:xfrm>
            <a:off x="1" y="339503"/>
            <a:ext cx="30073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35496" y="339502"/>
            <a:ext cx="2971904" cy="461665"/>
          </a:xfrm>
          <a:prstGeom prst="rect">
            <a:avLst/>
          </a:prstGeom>
        </p:spPr>
        <p:txBody>
          <a:bodyPr wrap="none">
            <a:spAutoFit/>
          </a:bodyPr>
          <a:lstStyle/>
          <a:p>
            <a:r>
              <a:rPr lang="en-GB" altLang="zh-CN" sz="2400" b="1" dirty="0">
                <a:solidFill>
                  <a:schemeClr val="bg1"/>
                </a:solidFill>
              </a:rPr>
              <a:t>7.3.1 USART</a:t>
            </a:r>
            <a:r>
              <a:rPr lang="zh-CN" altLang="en-US" sz="2400" b="1" dirty="0">
                <a:solidFill>
                  <a:schemeClr val="bg1"/>
                </a:solidFill>
              </a:rPr>
              <a:t>内部结构</a:t>
            </a:r>
          </a:p>
        </p:txBody>
      </p:sp>
      <p:graphicFrame>
        <p:nvGraphicFramePr>
          <p:cNvPr id="3" name="图示 2"/>
          <p:cNvGraphicFramePr/>
          <p:nvPr>
            <p:extLst>
              <p:ext uri="{D42A27DB-BD31-4B8C-83A1-F6EECF244321}">
                <p14:modId xmlns="" xmlns:p14="http://schemas.microsoft.com/office/powerpoint/2010/main" val="4134115694"/>
              </p:ext>
            </p:extLst>
          </p:nvPr>
        </p:nvGraphicFramePr>
        <p:xfrm>
          <a:off x="332038" y="1922341"/>
          <a:ext cx="3600400" cy="2664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descr="E:\教材编写2019-8-29刘\第七章图\2019-09-14_103355.png"/>
          <p:cNvPicPr/>
          <p:nvPr/>
        </p:nvPicPr>
        <p:blipFill>
          <a:blip r:embed="rId6">
            <a:extLst>
              <a:ext uri="{28A0092B-C50C-407E-A947-70E740481C1C}">
                <a14:useLocalDpi xmlns="" xmlns:a14="http://schemas.microsoft.com/office/drawing/2010/main" val="0"/>
              </a:ext>
            </a:extLst>
          </a:blip>
          <a:srcRect/>
          <a:stretch>
            <a:fillRect/>
          </a:stretch>
        </p:blipFill>
        <p:spPr bwMode="auto">
          <a:xfrm>
            <a:off x="4211960" y="339502"/>
            <a:ext cx="4206240" cy="4450080"/>
          </a:xfrm>
          <a:prstGeom prst="rect">
            <a:avLst/>
          </a:prstGeom>
          <a:noFill/>
          <a:ln>
            <a:noFill/>
          </a:ln>
        </p:spPr>
      </p:pic>
    </p:spTree>
    <p:extLst>
      <p:ext uri="{BB962C8B-B14F-4D97-AF65-F5344CB8AC3E}">
        <p14:creationId xmlns="" xmlns:p14="http://schemas.microsoft.com/office/powerpoint/2010/main" val="26677311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503"/>
            <a:ext cx="363589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39503"/>
            <a:ext cx="3679212" cy="461665"/>
          </a:xfrm>
          <a:prstGeom prst="rect">
            <a:avLst/>
          </a:prstGeom>
        </p:spPr>
        <p:txBody>
          <a:bodyPr wrap="none">
            <a:spAutoFit/>
          </a:bodyPr>
          <a:lstStyle/>
          <a:p>
            <a:r>
              <a:rPr lang="en-US" altLang="zh-CN" sz="2400" b="1" dirty="0" smtClean="0">
                <a:solidFill>
                  <a:schemeClr val="bg1"/>
                </a:solidFill>
              </a:rPr>
              <a:t>2.3.4 </a:t>
            </a:r>
            <a:r>
              <a:rPr lang="zh-CN" altLang="en-US" sz="2400" b="1" dirty="0" smtClean="0">
                <a:solidFill>
                  <a:schemeClr val="bg1"/>
                </a:solidFill>
              </a:rPr>
              <a:t>中断</a:t>
            </a:r>
            <a:r>
              <a:rPr lang="zh-CN" altLang="en-US" sz="2400" b="1" dirty="0">
                <a:solidFill>
                  <a:schemeClr val="bg1"/>
                </a:solidFill>
              </a:rPr>
              <a:t>与异常（</a:t>
            </a:r>
            <a:r>
              <a:rPr lang="en-US" altLang="zh-CN" sz="2400" b="1" dirty="0">
                <a:solidFill>
                  <a:schemeClr val="bg1"/>
                </a:solidFill>
              </a:rPr>
              <a:t>NVIC</a:t>
            </a:r>
            <a:r>
              <a:rPr lang="zh-CN" altLang="en-US" sz="2400" b="1" dirty="0">
                <a:solidFill>
                  <a:schemeClr val="bg1"/>
                </a:solidFill>
              </a:rPr>
              <a:t>）</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96642" y="1995686"/>
            <a:ext cx="2895238" cy="175163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spcBef>
                <a:spcPts val="600"/>
              </a:spcBef>
            </a:pPr>
            <a:r>
              <a:rPr lang="zh-CN" altLang="en-US" sz="2000" b="1" dirty="0">
                <a:solidFill>
                  <a:srgbClr val="C00000"/>
                </a:solidFill>
              </a:rPr>
              <a:t>作用</a:t>
            </a:r>
            <a:endParaRPr lang="en-US" altLang="zh-CN" sz="2000" b="1" dirty="0" smtClean="0">
              <a:solidFill>
                <a:srgbClr val="C00000"/>
              </a:solidFill>
            </a:endParaRPr>
          </a:p>
          <a:p>
            <a:pPr marL="285750" indent="-285750">
              <a:lnSpc>
                <a:spcPct val="125000"/>
              </a:lnSpc>
              <a:spcBef>
                <a:spcPts val="600"/>
              </a:spcBef>
              <a:buFont typeface="Wingdings" pitchFamily="2" charset="2"/>
              <a:buChar char="u"/>
            </a:pPr>
            <a:r>
              <a:rPr lang="zh-CN" altLang="en-US" sz="2000" b="1" dirty="0"/>
              <a:t>统一管理和配置中断</a:t>
            </a:r>
            <a:endParaRPr lang="en-US" altLang="zh-CN" sz="2000" b="1" dirty="0"/>
          </a:p>
          <a:p>
            <a:pPr marL="285750" indent="-285750">
              <a:lnSpc>
                <a:spcPct val="125000"/>
              </a:lnSpc>
              <a:spcBef>
                <a:spcPts val="600"/>
              </a:spcBef>
              <a:buFont typeface="Wingdings" pitchFamily="2" charset="2"/>
              <a:buChar char="u"/>
            </a:pPr>
            <a:r>
              <a:rPr lang="zh-CN" altLang="en-US" sz="2000" b="1" dirty="0"/>
              <a:t>通过优先级来控制中断的嵌套和调度。</a:t>
            </a:r>
          </a:p>
        </p:txBody>
      </p:sp>
      <p:sp>
        <p:nvSpPr>
          <p:cNvPr id="6" name="矩形 5"/>
          <p:cNvSpPr/>
          <p:nvPr/>
        </p:nvSpPr>
        <p:spPr>
          <a:xfrm>
            <a:off x="581245" y="3939902"/>
            <a:ext cx="2910635" cy="86177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spcBef>
                <a:spcPts val="1200"/>
              </a:spcBef>
            </a:pPr>
            <a:r>
              <a:rPr lang="zh-CN" altLang="en-US" sz="2000" b="1" dirty="0"/>
              <a:t>在</a:t>
            </a:r>
            <a:r>
              <a:rPr lang="en-US" altLang="zh-CN" sz="2000" b="1" dirty="0"/>
              <a:t>NVIC</a:t>
            </a:r>
            <a:r>
              <a:rPr lang="zh-CN" altLang="en-US" sz="2000" b="1" dirty="0"/>
              <a:t>中</a:t>
            </a:r>
            <a:r>
              <a:rPr lang="zh-CN" altLang="en-US" sz="2000" b="1" dirty="0" smtClean="0"/>
              <a:t>，优先级</a:t>
            </a:r>
            <a:r>
              <a:rPr lang="zh-CN" altLang="en-US" sz="2000" b="1" dirty="0"/>
              <a:t>的数值越小，则优先级越</a:t>
            </a:r>
            <a:r>
              <a:rPr lang="zh-CN" altLang="en-US" sz="2000" b="1" dirty="0" smtClean="0"/>
              <a:t>高。</a:t>
            </a:r>
            <a:endParaRPr lang="zh-CN" altLang="en-US" sz="2000" b="1" dirty="0"/>
          </a:p>
        </p:txBody>
      </p:sp>
      <p:sp>
        <p:nvSpPr>
          <p:cNvPr id="7" name="矩形 6"/>
          <p:cNvSpPr/>
          <p:nvPr/>
        </p:nvSpPr>
        <p:spPr>
          <a:xfrm>
            <a:off x="395536" y="880432"/>
            <a:ext cx="3328124" cy="1131079"/>
          </a:xfrm>
          <a:prstGeom prst="rect">
            <a:avLst/>
          </a:prstGeom>
        </p:spPr>
        <p:txBody>
          <a:bodyPr wrap="square">
            <a:spAutoFit/>
          </a:bodyPr>
          <a:lstStyle/>
          <a:p>
            <a:pPr>
              <a:lnSpc>
                <a:spcPct val="125000"/>
              </a:lnSpc>
            </a:pPr>
            <a:r>
              <a:rPr lang="en-US" altLang="zh-CN" b="1" dirty="0" smtClean="0"/>
              <a:t>       Cortex-M3</a:t>
            </a:r>
            <a:r>
              <a:rPr lang="zh-CN" altLang="en-US" b="1" dirty="0"/>
              <a:t>内核集成了一个外设</a:t>
            </a:r>
            <a:r>
              <a:rPr lang="en-US" altLang="zh-CN" b="1" dirty="0"/>
              <a:t>——</a:t>
            </a:r>
            <a:r>
              <a:rPr lang="en-US" altLang="zh-CN" b="1" dirty="0">
                <a:solidFill>
                  <a:srgbClr val="C00000"/>
                </a:solidFill>
              </a:rPr>
              <a:t>NVIC</a:t>
            </a:r>
            <a:r>
              <a:rPr lang="zh-CN" altLang="en-US" b="1" dirty="0"/>
              <a:t>用于专门负责中断。</a:t>
            </a:r>
          </a:p>
        </p:txBody>
      </p:sp>
      <p:sp>
        <p:nvSpPr>
          <p:cNvPr id="10" name="六边形 9"/>
          <p:cNvSpPr/>
          <p:nvPr/>
        </p:nvSpPr>
        <p:spPr>
          <a:xfrm rot="16200000">
            <a:off x="4040846" y="1145823"/>
            <a:ext cx="678047" cy="630997"/>
          </a:xfrm>
          <a:prstGeom prst="hexagon">
            <a:avLst/>
          </a:prstGeom>
          <a:solidFill>
            <a:schemeClr val="accent4">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10"/>
          <p:cNvSpPr txBox="1"/>
          <p:nvPr/>
        </p:nvSpPr>
        <p:spPr>
          <a:xfrm>
            <a:off x="4100061" y="1215571"/>
            <a:ext cx="559616" cy="461665"/>
          </a:xfrm>
          <a:prstGeom prst="rect">
            <a:avLst/>
          </a:prstGeom>
          <a:solidFill>
            <a:schemeClr val="accent4">
              <a:lumMod val="60000"/>
              <a:lumOff val="40000"/>
            </a:schemeClr>
          </a:solid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p:cNvSpPr/>
          <p:nvPr/>
        </p:nvSpPr>
        <p:spPr>
          <a:xfrm>
            <a:off x="4860032" y="1203598"/>
            <a:ext cx="4032448" cy="646331"/>
          </a:xfrm>
          <a:prstGeom prst="rect">
            <a:avLst/>
          </a:prstGeom>
        </p:spPr>
        <p:txBody>
          <a:bodyPr wrap="square">
            <a:spAutoFit/>
          </a:bodyPr>
          <a:lstStyle/>
          <a:p>
            <a:pPr lvl="0"/>
            <a:r>
              <a:rPr lang="zh-CN" altLang="en-US" b="1" dirty="0">
                <a:solidFill>
                  <a:prstClr val="black"/>
                </a:solidFill>
              </a:rPr>
              <a:t>可嵌套中断</a:t>
            </a:r>
            <a:r>
              <a:rPr lang="zh-CN" altLang="en-US" b="1" dirty="0" smtClean="0">
                <a:solidFill>
                  <a:prstClr val="black"/>
                </a:solidFill>
              </a:rPr>
              <a:t>支持，即</a:t>
            </a:r>
            <a:r>
              <a:rPr lang="zh-CN" altLang="en-US" b="1" dirty="0">
                <a:solidFill>
                  <a:prstClr val="black"/>
                </a:solidFill>
              </a:rPr>
              <a:t>高优先级的中断可以打断低优先级的中断。</a:t>
            </a:r>
          </a:p>
        </p:txBody>
      </p:sp>
      <p:sp>
        <p:nvSpPr>
          <p:cNvPr id="14" name="六边形 13"/>
          <p:cNvSpPr/>
          <p:nvPr/>
        </p:nvSpPr>
        <p:spPr>
          <a:xfrm rot="16200000">
            <a:off x="4040846" y="1857366"/>
            <a:ext cx="678047" cy="648072"/>
          </a:xfrm>
          <a:prstGeom prst="hexagon">
            <a:avLst/>
          </a:prstGeom>
          <a:solidFill>
            <a:schemeClr val="accent4">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4"/>
          <p:cNvSpPr txBox="1"/>
          <p:nvPr/>
        </p:nvSpPr>
        <p:spPr>
          <a:xfrm>
            <a:off x="4092489" y="1962055"/>
            <a:ext cx="574760" cy="461665"/>
          </a:xfrm>
          <a:prstGeom prst="rect">
            <a:avLst/>
          </a:prstGeom>
          <a:solidFill>
            <a:schemeClr val="accent4">
              <a:lumMod val="60000"/>
              <a:lumOff val="40000"/>
            </a:schemeClr>
          </a:solid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p:nvPr/>
        </p:nvSpPr>
        <p:spPr>
          <a:xfrm>
            <a:off x="4860032" y="1995686"/>
            <a:ext cx="3743908" cy="369332"/>
          </a:xfrm>
          <a:prstGeom prst="rect">
            <a:avLst/>
          </a:prstGeom>
          <a:noFill/>
        </p:spPr>
        <p:txBody>
          <a:bodyPr wrap="square">
            <a:spAutoFit/>
          </a:bodyPr>
          <a:lstStyle/>
          <a:p>
            <a:pPr lvl="0"/>
            <a:r>
              <a:rPr lang="zh-CN" altLang="en-US" b="1" dirty="0">
                <a:solidFill>
                  <a:prstClr val="black"/>
                </a:solidFill>
              </a:rPr>
              <a:t>向量中断</a:t>
            </a:r>
            <a:r>
              <a:rPr lang="zh-CN" altLang="en-US" b="1" dirty="0" smtClean="0">
                <a:solidFill>
                  <a:prstClr val="black"/>
                </a:solidFill>
              </a:rPr>
              <a:t>支持，缩短中断延迟时间。</a:t>
            </a:r>
            <a:endParaRPr lang="zh-CN" altLang="en-US" b="1" dirty="0">
              <a:solidFill>
                <a:prstClr val="black"/>
              </a:solidFill>
            </a:endParaRPr>
          </a:p>
        </p:txBody>
      </p:sp>
      <p:sp>
        <p:nvSpPr>
          <p:cNvPr id="18" name="六边形 17"/>
          <p:cNvSpPr/>
          <p:nvPr/>
        </p:nvSpPr>
        <p:spPr>
          <a:xfrm rot="16200000">
            <a:off x="4040846" y="2577446"/>
            <a:ext cx="678047" cy="648072"/>
          </a:xfrm>
          <a:prstGeom prst="hexagon">
            <a:avLst/>
          </a:prstGeom>
          <a:solidFill>
            <a:schemeClr val="accent4">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18"/>
          <p:cNvSpPr txBox="1"/>
          <p:nvPr/>
        </p:nvSpPr>
        <p:spPr>
          <a:xfrm>
            <a:off x="4092489" y="2682135"/>
            <a:ext cx="574760" cy="461665"/>
          </a:xfrm>
          <a:prstGeom prst="rect">
            <a:avLst/>
          </a:prstGeom>
          <a:solidFill>
            <a:schemeClr val="accent4">
              <a:lumMod val="60000"/>
              <a:lumOff val="40000"/>
            </a:schemeClr>
          </a:solid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p:nvSpPr>
        <p:spPr>
          <a:xfrm>
            <a:off x="4860032" y="2645499"/>
            <a:ext cx="3688202" cy="646331"/>
          </a:xfrm>
          <a:prstGeom prst="rect">
            <a:avLst/>
          </a:prstGeom>
        </p:spPr>
        <p:txBody>
          <a:bodyPr wrap="square">
            <a:spAutoFit/>
          </a:bodyPr>
          <a:lstStyle/>
          <a:p>
            <a:pPr lvl="0"/>
            <a:r>
              <a:rPr lang="zh-CN" altLang="en-US" b="1" dirty="0">
                <a:solidFill>
                  <a:prstClr val="black"/>
                </a:solidFill>
              </a:rPr>
              <a:t>动态优先级调整支持。软件可以在运行期间更改中断的优先级。</a:t>
            </a:r>
          </a:p>
        </p:txBody>
      </p:sp>
      <p:sp>
        <p:nvSpPr>
          <p:cNvPr id="20" name="六边形 19"/>
          <p:cNvSpPr/>
          <p:nvPr/>
        </p:nvSpPr>
        <p:spPr>
          <a:xfrm rot="16200000">
            <a:off x="4040846" y="3297526"/>
            <a:ext cx="678047" cy="648072"/>
          </a:xfrm>
          <a:prstGeom prst="hexagon">
            <a:avLst/>
          </a:prstGeom>
          <a:solidFill>
            <a:schemeClr val="accent4">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20"/>
          <p:cNvSpPr txBox="1"/>
          <p:nvPr/>
        </p:nvSpPr>
        <p:spPr>
          <a:xfrm>
            <a:off x="4092489" y="3402215"/>
            <a:ext cx="574760" cy="461665"/>
          </a:xfrm>
          <a:prstGeom prst="rect">
            <a:avLst/>
          </a:prstGeom>
          <a:solidFill>
            <a:schemeClr val="accent4">
              <a:lumMod val="60000"/>
              <a:lumOff val="40000"/>
            </a:schemeClr>
          </a:solid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21"/>
          <p:cNvSpPr/>
          <p:nvPr/>
        </p:nvSpPr>
        <p:spPr>
          <a:xfrm>
            <a:off x="4860032" y="3363838"/>
            <a:ext cx="3737794" cy="646331"/>
          </a:xfrm>
          <a:prstGeom prst="rect">
            <a:avLst/>
          </a:prstGeom>
          <a:noFill/>
        </p:spPr>
        <p:txBody>
          <a:bodyPr wrap="square">
            <a:spAutoFit/>
          </a:bodyPr>
          <a:lstStyle/>
          <a:p>
            <a:r>
              <a:rPr lang="zh-CN" altLang="en-US" b="1" dirty="0">
                <a:solidFill>
                  <a:prstClr val="black"/>
                </a:solidFill>
              </a:rPr>
              <a:t>引入新特长新技术</a:t>
            </a:r>
            <a:r>
              <a:rPr lang="zh-CN" altLang="en-US" b="1" dirty="0" smtClean="0">
                <a:solidFill>
                  <a:prstClr val="black"/>
                </a:solidFill>
              </a:rPr>
              <a:t>，</a:t>
            </a:r>
            <a:r>
              <a:rPr lang="zh-CN" altLang="en-US" b="1" dirty="0" smtClean="0"/>
              <a:t>中断</a:t>
            </a:r>
            <a:r>
              <a:rPr lang="zh-CN" altLang="en-US" b="1" dirty="0"/>
              <a:t>延迟大大</a:t>
            </a:r>
            <a:r>
              <a:rPr lang="zh-CN" altLang="en-US" b="1" dirty="0" smtClean="0"/>
              <a:t>缩短</a:t>
            </a:r>
            <a:endParaRPr lang="zh-CN" altLang="en-US" b="1" dirty="0">
              <a:solidFill>
                <a:prstClr val="black"/>
              </a:solidFill>
            </a:endParaRPr>
          </a:p>
        </p:txBody>
      </p:sp>
      <p:sp>
        <p:nvSpPr>
          <p:cNvPr id="23" name="六边形 22"/>
          <p:cNvSpPr/>
          <p:nvPr/>
        </p:nvSpPr>
        <p:spPr>
          <a:xfrm rot="16200000">
            <a:off x="4040846" y="4026898"/>
            <a:ext cx="678047" cy="648072"/>
          </a:xfrm>
          <a:prstGeom prst="hexagon">
            <a:avLst/>
          </a:prstGeom>
          <a:solidFill>
            <a:schemeClr val="accent4">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TextBox 23"/>
          <p:cNvSpPr txBox="1"/>
          <p:nvPr/>
        </p:nvSpPr>
        <p:spPr>
          <a:xfrm>
            <a:off x="4092489" y="4131587"/>
            <a:ext cx="574760" cy="461665"/>
          </a:xfrm>
          <a:prstGeom prst="rect">
            <a:avLst/>
          </a:prstGeom>
          <a:solidFill>
            <a:schemeClr val="accent4">
              <a:lumMod val="60000"/>
              <a:lumOff val="40000"/>
            </a:schemeClr>
          </a:solidFill>
        </p:spPr>
        <p:txBody>
          <a:bodyPr wrap="squar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4860032" y="4155926"/>
            <a:ext cx="3688202" cy="369332"/>
          </a:xfrm>
          <a:prstGeom prst="rect">
            <a:avLst/>
          </a:prstGeom>
        </p:spPr>
        <p:txBody>
          <a:bodyPr wrap="square">
            <a:spAutoFit/>
          </a:bodyPr>
          <a:lstStyle/>
          <a:p>
            <a:pPr lvl="0"/>
            <a:r>
              <a:rPr lang="zh-CN" altLang="en-US" b="1" dirty="0">
                <a:solidFill>
                  <a:prstClr val="black"/>
                </a:solidFill>
              </a:rPr>
              <a:t>中断可</a:t>
            </a:r>
            <a:r>
              <a:rPr lang="zh-CN" altLang="en-US" b="1" dirty="0" smtClean="0">
                <a:solidFill>
                  <a:prstClr val="black"/>
                </a:solidFill>
              </a:rPr>
              <a:t>屏蔽</a:t>
            </a:r>
            <a:endParaRPr lang="zh-CN" altLang="en-US" b="1" dirty="0">
              <a:solidFill>
                <a:prstClr val="black"/>
              </a:solidFill>
            </a:endParaRPr>
          </a:p>
        </p:txBody>
      </p:sp>
      <p:sp>
        <p:nvSpPr>
          <p:cNvPr id="27" name="矩形 26"/>
          <p:cNvSpPr/>
          <p:nvPr/>
        </p:nvSpPr>
        <p:spPr>
          <a:xfrm>
            <a:off x="5004048" y="490676"/>
            <a:ext cx="2258952" cy="400110"/>
          </a:xfrm>
          <a:prstGeom prst="rect">
            <a:avLst/>
          </a:prstGeom>
        </p:spPr>
        <p:txBody>
          <a:bodyPr wrap="none">
            <a:spAutoFit/>
          </a:bodyPr>
          <a:lstStyle/>
          <a:p>
            <a:r>
              <a:rPr lang="en-GB" altLang="zh-CN" sz="2000" b="1" dirty="0">
                <a:solidFill>
                  <a:schemeClr val="accent5">
                    <a:lumMod val="75000"/>
                  </a:schemeClr>
                </a:solidFill>
              </a:rPr>
              <a:t>NVIC</a:t>
            </a:r>
            <a:r>
              <a:rPr lang="zh-CN" altLang="en-US" sz="2000" b="1" dirty="0">
                <a:solidFill>
                  <a:schemeClr val="accent5">
                    <a:lumMod val="75000"/>
                  </a:schemeClr>
                </a:solidFill>
              </a:rPr>
              <a:t>具有以下特性</a:t>
            </a:r>
          </a:p>
        </p:txBody>
      </p:sp>
    </p:spTree>
    <p:extLst>
      <p:ext uri="{BB962C8B-B14F-4D97-AF65-F5344CB8AC3E}">
        <p14:creationId xmlns="" xmlns:p14="http://schemas.microsoft.com/office/powerpoint/2010/main" val="47647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0-#ppt_w/2"/>
                                          </p:val>
                                        </p:tav>
                                        <p:tav tm="100000">
                                          <p:val>
                                            <p:strVal val="#ppt_x"/>
                                          </p:val>
                                        </p:tav>
                                      </p:tavLst>
                                    </p:anim>
                                    <p:anim calcmode="lin" valueType="num">
                                      <p:cBhvr additive="base">
                                        <p:cTn id="39" dur="500" fill="hold"/>
                                        <p:tgtEl>
                                          <p:spTgt spid="21"/>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0-#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0-#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8" grpId="0" animBg="1"/>
      <p:bldP spid="19" grpId="0" animBg="1"/>
      <p:bldP spid="20" grpId="0" animBg="1"/>
      <p:bldP spid="21" grpId="0" animBg="1"/>
      <p:bldP spid="23" grpId="0" animBg="1"/>
      <p:bldP spid="2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E:\教材编写2019-8-29刘\第七章图\2019-09-14_103355.png"/>
          <p:cNvPicPr/>
          <p:nvPr/>
        </p:nvPicPr>
        <p:blipFill>
          <a:blip r:embed="rId2">
            <a:extLst>
              <a:ext uri="{28A0092B-C50C-407E-A947-70E740481C1C}">
                <a14:useLocalDpi xmlns="" xmlns:a14="http://schemas.microsoft.com/office/drawing/2010/main" val="0"/>
              </a:ext>
            </a:extLst>
          </a:blip>
          <a:srcRect/>
          <a:stretch>
            <a:fillRect/>
          </a:stretch>
        </p:blipFill>
        <p:spPr bwMode="auto">
          <a:xfrm>
            <a:off x="1500166" y="214296"/>
            <a:ext cx="6357982" cy="4786346"/>
          </a:xfrm>
          <a:prstGeom prst="rect">
            <a:avLst/>
          </a:prstGeom>
          <a:noFill/>
          <a:ln>
            <a:noFill/>
          </a:ln>
        </p:spPr>
      </p:pic>
    </p:spTree>
    <p:extLst>
      <p:ext uri="{BB962C8B-B14F-4D97-AF65-F5344CB8AC3E}">
        <p14:creationId xmlns="" xmlns:p14="http://schemas.microsoft.com/office/powerpoint/2010/main" val="266773111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39552" y="1258703"/>
            <a:ext cx="2880320" cy="160107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spcBef>
                <a:spcPts val="1200"/>
              </a:spcBef>
            </a:pPr>
            <a:r>
              <a:rPr lang="zh-CN" altLang="en-US" b="1" dirty="0" smtClean="0">
                <a:solidFill>
                  <a:prstClr val="black"/>
                </a:solidFill>
              </a:rPr>
              <a:t>    </a:t>
            </a:r>
            <a:endParaRPr lang="en-US" altLang="zh-CN" b="1" dirty="0" smtClean="0">
              <a:solidFill>
                <a:prstClr val="black"/>
              </a:solidFill>
            </a:endParaRPr>
          </a:p>
          <a:p>
            <a:pPr lvl="0">
              <a:lnSpc>
                <a:spcPct val="125000"/>
              </a:lnSpc>
              <a:spcBef>
                <a:spcPts val="1200"/>
              </a:spcBef>
            </a:pPr>
            <a:r>
              <a:rPr lang="zh-CN" altLang="en-US" b="1" dirty="0" smtClean="0">
                <a:solidFill>
                  <a:prstClr val="black"/>
                </a:solidFill>
              </a:rPr>
              <a:t>     通过</a:t>
            </a:r>
            <a:r>
              <a:rPr lang="en-US" altLang="zh-CN" b="1" dirty="0">
                <a:solidFill>
                  <a:prstClr val="black"/>
                </a:solidFill>
              </a:rPr>
              <a:t>USART_BRR</a:t>
            </a:r>
            <a:r>
              <a:rPr lang="zh-CN" altLang="en-US" b="1" dirty="0">
                <a:solidFill>
                  <a:prstClr val="black"/>
                </a:solidFill>
              </a:rPr>
              <a:t>寄存器实现串口通信数据传输速率的设置。</a:t>
            </a:r>
          </a:p>
        </p:txBody>
      </p:sp>
      <p:sp>
        <p:nvSpPr>
          <p:cNvPr id="9" name="圆柱形 8"/>
          <p:cNvSpPr/>
          <p:nvPr/>
        </p:nvSpPr>
        <p:spPr>
          <a:xfrm>
            <a:off x="539552" y="1099645"/>
            <a:ext cx="2880320" cy="565540"/>
          </a:xfrm>
          <a:prstGeom prst="can">
            <a:avLst/>
          </a:prstGeom>
          <a:solidFill>
            <a:schemeClr val="accent5">
              <a:lumMod val="60000"/>
              <a:lumOff val="40000"/>
            </a:schemeClr>
          </a:solidFill>
          <a:ln w="19050">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4" name="矩形 3"/>
          <p:cNvSpPr/>
          <p:nvPr/>
        </p:nvSpPr>
        <p:spPr>
          <a:xfrm>
            <a:off x="3995936" y="1036206"/>
            <a:ext cx="4464496" cy="182357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a:t>
            </a:r>
            <a:endParaRPr lang="en-US" altLang="zh-CN" b="1" dirty="0" smtClean="0"/>
          </a:p>
          <a:p>
            <a:pPr>
              <a:lnSpc>
                <a:spcPct val="125000"/>
              </a:lnSpc>
            </a:pPr>
            <a:r>
              <a:rPr lang="en-US" altLang="zh-CN" b="1" dirty="0"/>
              <a:t> </a:t>
            </a:r>
            <a:r>
              <a:rPr lang="en-US" altLang="zh-CN" b="1" dirty="0" smtClean="0"/>
              <a:t>     </a:t>
            </a:r>
            <a:r>
              <a:rPr lang="zh-CN" altLang="en-US" b="1" dirty="0" smtClean="0"/>
              <a:t>通过向</a:t>
            </a:r>
            <a:r>
              <a:rPr lang="en-US" altLang="zh-CN" b="1" dirty="0" smtClean="0"/>
              <a:t>USART</a:t>
            </a:r>
            <a:r>
              <a:rPr lang="zh-CN" altLang="en-US" b="1" dirty="0" smtClean="0"/>
              <a:t>的控制寄存器（</a:t>
            </a:r>
            <a:r>
              <a:rPr lang="en-US" altLang="zh-CN" b="1" dirty="0" smtClean="0"/>
              <a:t>Control Register</a:t>
            </a:r>
            <a:r>
              <a:rPr lang="zh-CN" altLang="en-US" b="1" dirty="0" smtClean="0"/>
              <a:t>）</a:t>
            </a:r>
            <a:r>
              <a:rPr lang="en-US" altLang="zh-CN" b="1" dirty="0" smtClean="0"/>
              <a:t>CR1</a:t>
            </a:r>
            <a:r>
              <a:rPr lang="zh-CN" altLang="en-US" b="1" dirty="0" smtClean="0"/>
              <a:t>、</a:t>
            </a:r>
            <a:r>
              <a:rPr lang="en-US" altLang="zh-CN" b="1" dirty="0" smtClean="0"/>
              <a:t>CR2</a:t>
            </a:r>
            <a:r>
              <a:rPr lang="zh-CN" altLang="en-US" b="1" dirty="0" smtClean="0"/>
              <a:t>、</a:t>
            </a:r>
            <a:r>
              <a:rPr lang="en-US" altLang="zh-CN" b="1" dirty="0" smtClean="0"/>
              <a:t>CR3</a:t>
            </a:r>
            <a:r>
              <a:rPr lang="zh-CN" altLang="en-US" b="1" dirty="0" smtClean="0"/>
              <a:t>和</a:t>
            </a:r>
            <a:r>
              <a:rPr lang="en-US" altLang="zh-CN" b="1" dirty="0" smtClean="0"/>
              <a:t>USART</a:t>
            </a:r>
            <a:r>
              <a:rPr lang="zh-CN" altLang="en-US" b="1" dirty="0" smtClean="0"/>
              <a:t>的状态寄存器</a:t>
            </a:r>
            <a:r>
              <a:rPr lang="en-US" altLang="zh-CN" b="1" dirty="0" smtClean="0"/>
              <a:t>SR</a:t>
            </a:r>
            <a:r>
              <a:rPr lang="zh-CN" altLang="en-US" b="1" dirty="0" smtClean="0"/>
              <a:t>（</a:t>
            </a:r>
            <a:r>
              <a:rPr lang="en-US" altLang="zh-CN" b="1" dirty="0" smtClean="0"/>
              <a:t>Status Register</a:t>
            </a:r>
            <a:r>
              <a:rPr lang="zh-CN" altLang="en-US" b="1" dirty="0" smtClean="0"/>
              <a:t>）写入相应的参数，实现</a:t>
            </a:r>
            <a:r>
              <a:rPr lang="en-US" altLang="zh-CN" b="1" dirty="0" smtClean="0"/>
              <a:t>USART</a:t>
            </a:r>
            <a:r>
              <a:rPr lang="zh-CN" altLang="en-US" b="1" dirty="0" smtClean="0"/>
              <a:t>数据的发送和接收控制</a:t>
            </a:r>
            <a:endParaRPr lang="zh-CN" altLang="en-US" b="1" dirty="0"/>
          </a:p>
        </p:txBody>
      </p:sp>
      <p:sp>
        <p:nvSpPr>
          <p:cNvPr id="5" name="矩形 4"/>
          <p:cNvSpPr/>
          <p:nvPr/>
        </p:nvSpPr>
        <p:spPr>
          <a:xfrm>
            <a:off x="1" y="339503"/>
            <a:ext cx="30073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35496" y="339502"/>
            <a:ext cx="2971904" cy="461665"/>
          </a:xfrm>
          <a:prstGeom prst="rect">
            <a:avLst/>
          </a:prstGeom>
        </p:spPr>
        <p:txBody>
          <a:bodyPr wrap="none">
            <a:spAutoFit/>
          </a:bodyPr>
          <a:lstStyle/>
          <a:p>
            <a:r>
              <a:rPr lang="en-GB" altLang="zh-CN" sz="2400" b="1" dirty="0">
                <a:solidFill>
                  <a:schemeClr val="bg1"/>
                </a:solidFill>
              </a:rPr>
              <a:t>7.3.1 USART</a:t>
            </a:r>
            <a:r>
              <a:rPr lang="zh-CN" altLang="en-US" sz="2400" b="1" dirty="0">
                <a:solidFill>
                  <a:schemeClr val="bg1"/>
                </a:solidFill>
              </a:rPr>
              <a:t>内部结构</a:t>
            </a:r>
          </a:p>
        </p:txBody>
      </p:sp>
      <p:sp>
        <p:nvSpPr>
          <p:cNvPr id="2" name="矩形 1"/>
          <p:cNvSpPr/>
          <p:nvPr/>
        </p:nvSpPr>
        <p:spPr>
          <a:xfrm>
            <a:off x="925953" y="1227201"/>
            <a:ext cx="1989863" cy="408445"/>
          </a:xfrm>
          <a:prstGeom prst="rect">
            <a:avLst/>
          </a:prstGeom>
        </p:spPr>
        <p:txBody>
          <a:bodyPr wrap="square">
            <a:spAutoFit/>
          </a:bodyPr>
          <a:lstStyle/>
          <a:p>
            <a:pPr lvl="0" algn="ctr">
              <a:lnSpc>
                <a:spcPct val="125000"/>
              </a:lnSpc>
            </a:pPr>
            <a:r>
              <a:rPr lang="zh-CN" altLang="en-US" b="1" dirty="0">
                <a:solidFill>
                  <a:prstClr val="black"/>
                </a:solidFill>
              </a:rPr>
              <a:t>波特率发生器</a:t>
            </a:r>
          </a:p>
        </p:txBody>
      </p:sp>
      <p:sp>
        <p:nvSpPr>
          <p:cNvPr id="10" name="圆柱形 9"/>
          <p:cNvSpPr/>
          <p:nvPr/>
        </p:nvSpPr>
        <p:spPr>
          <a:xfrm>
            <a:off x="3995936" y="739605"/>
            <a:ext cx="4464496" cy="565540"/>
          </a:xfrm>
          <a:prstGeom prst="can">
            <a:avLst/>
          </a:prstGeom>
          <a:solidFill>
            <a:schemeClr val="accent5">
              <a:lumMod val="60000"/>
              <a:lumOff val="40000"/>
            </a:schemeClr>
          </a:solidFill>
          <a:ln w="19050">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1" name="矩形 10"/>
          <p:cNvSpPr/>
          <p:nvPr/>
        </p:nvSpPr>
        <p:spPr>
          <a:xfrm>
            <a:off x="4979870" y="886086"/>
            <a:ext cx="2637730" cy="438582"/>
          </a:xfrm>
          <a:prstGeom prst="rect">
            <a:avLst/>
          </a:prstGeom>
        </p:spPr>
        <p:txBody>
          <a:bodyPr wrap="square">
            <a:spAutoFit/>
          </a:bodyPr>
          <a:lstStyle/>
          <a:p>
            <a:pPr lvl="0">
              <a:lnSpc>
                <a:spcPct val="125000"/>
              </a:lnSpc>
            </a:pPr>
            <a:r>
              <a:rPr lang="zh-CN" altLang="en-US" b="1" dirty="0">
                <a:solidFill>
                  <a:prstClr val="black"/>
                </a:solidFill>
              </a:rPr>
              <a:t>发送器</a:t>
            </a:r>
            <a:r>
              <a:rPr lang="en-US" altLang="zh-CN" b="1" dirty="0">
                <a:solidFill>
                  <a:prstClr val="black"/>
                </a:solidFill>
              </a:rPr>
              <a:t>/</a:t>
            </a:r>
            <a:r>
              <a:rPr lang="zh-CN" altLang="en-US" b="1" dirty="0">
                <a:solidFill>
                  <a:prstClr val="black"/>
                </a:solidFill>
              </a:rPr>
              <a:t>接收器控制单元</a:t>
            </a:r>
          </a:p>
        </p:txBody>
      </p:sp>
      <p:graphicFrame>
        <p:nvGraphicFramePr>
          <p:cNvPr id="13" name="图示 12"/>
          <p:cNvGraphicFramePr/>
          <p:nvPr>
            <p:extLst>
              <p:ext uri="{D42A27DB-BD31-4B8C-83A1-F6EECF244321}">
                <p14:modId xmlns="" xmlns:p14="http://schemas.microsoft.com/office/powerpoint/2010/main" val="1699040487"/>
              </p:ext>
            </p:extLst>
          </p:nvPr>
        </p:nvGraphicFramePr>
        <p:xfrm>
          <a:off x="755576" y="3291830"/>
          <a:ext cx="7560840" cy="1347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412232271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3031366" y="2682801"/>
            <a:ext cx="5957088" cy="2121197"/>
          </a:xfrm>
          <a:prstGeom prst="roundRect">
            <a:avLst/>
          </a:prstGeom>
          <a:ln>
            <a:solidFill>
              <a:schemeClr val="accent2">
                <a:lumMod val="60000"/>
                <a:lumOff val="40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ln>
                <a:solidFill>
                  <a:schemeClr val="tx1"/>
                </a:solidFill>
                <a:prstDash val="sysDot"/>
              </a:ln>
            </a:endParaRPr>
          </a:p>
        </p:txBody>
      </p:sp>
      <p:sp>
        <p:nvSpPr>
          <p:cNvPr id="45" name="圆角矩形 44"/>
          <p:cNvSpPr/>
          <p:nvPr/>
        </p:nvSpPr>
        <p:spPr>
          <a:xfrm>
            <a:off x="3036428" y="289265"/>
            <a:ext cx="5957088" cy="2282485"/>
          </a:xfrm>
          <a:prstGeom prst="roundRect">
            <a:avLst/>
          </a:prstGeom>
          <a:ln>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ln>
                <a:solidFill>
                  <a:schemeClr val="tx1"/>
                </a:solidFill>
                <a:prstDash val="sysDot"/>
              </a:ln>
            </a:endParaRPr>
          </a:p>
        </p:txBody>
      </p:sp>
      <p:sp>
        <p:nvSpPr>
          <p:cNvPr id="8" name="矩形 7"/>
          <p:cNvSpPr/>
          <p:nvPr/>
        </p:nvSpPr>
        <p:spPr>
          <a:xfrm>
            <a:off x="539552" y="1263987"/>
            <a:ext cx="2279565" cy="332398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spcBef>
                <a:spcPts val="1200"/>
              </a:spcBef>
            </a:pPr>
            <a:r>
              <a:rPr lang="zh-CN" altLang="en-US" b="1" dirty="0" smtClean="0">
                <a:solidFill>
                  <a:prstClr val="black"/>
                </a:solidFill>
              </a:rPr>
              <a:t>    </a:t>
            </a:r>
            <a:endParaRPr lang="en-US" altLang="zh-CN" b="1" dirty="0" smtClean="0">
              <a:solidFill>
                <a:prstClr val="black"/>
              </a:solidFill>
            </a:endParaRPr>
          </a:p>
          <a:p>
            <a:pPr lvl="0">
              <a:lnSpc>
                <a:spcPct val="125000"/>
              </a:lnSpc>
              <a:spcBef>
                <a:spcPts val="1200"/>
              </a:spcBef>
            </a:pPr>
            <a:r>
              <a:rPr lang="zh-CN" altLang="en-US" b="1" dirty="0" smtClean="0">
                <a:solidFill>
                  <a:prstClr val="black"/>
                </a:solidFill>
              </a:rPr>
              <a:t>组成：</a:t>
            </a:r>
            <a:endParaRPr lang="en-US" altLang="zh-CN" b="1" dirty="0" smtClean="0">
              <a:solidFill>
                <a:prstClr val="black"/>
              </a:solidFill>
            </a:endParaRPr>
          </a:p>
          <a:p>
            <a:pPr marL="285750" lvl="0" indent="-285750">
              <a:lnSpc>
                <a:spcPct val="125000"/>
              </a:lnSpc>
              <a:spcBef>
                <a:spcPts val="600"/>
              </a:spcBef>
              <a:buBlip>
                <a:blip r:embed="rId3"/>
              </a:buBlip>
            </a:pPr>
            <a:r>
              <a:rPr lang="zh-CN" altLang="en-US" b="1" dirty="0" smtClean="0">
                <a:solidFill>
                  <a:prstClr val="black"/>
                </a:solidFill>
              </a:rPr>
              <a:t>发送</a:t>
            </a:r>
            <a:r>
              <a:rPr lang="zh-CN" altLang="en-US" b="1" dirty="0">
                <a:solidFill>
                  <a:prstClr val="black"/>
                </a:solidFill>
              </a:rPr>
              <a:t>数据寄存器（</a:t>
            </a:r>
            <a:r>
              <a:rPr lang="en-US" altLang="zh-CN" b="1" dirty="0">
                <a:solidFill>
                  <a:prstClr val="black"/>
                </a:solidFill>
              </a:rPr>
              <a:t>TDR</a:t>
            </a:r>
            <a:r>
              <a:rPr lang="zh-CN" altLang="en-US" b="1" dirty="0" smtClean="0">
                <a:solidFill>
                  <a:prstClr val="black"/>
                </a:solidFill>
              </a:rPr>
              <a:t>）</a:t>
            </a:r>
            <a:endParaRPr lang="en-US" altLang="zh-CN" b="1" dirty="0" smtClean="0">
              <a:solidFill>
                <a:prstClr val="black"/>
              </a:solidFill>
            </a:endParaRPr>
          </a:p>
          <a:p>
            <a:pPr marL="285750" lvl="0" indent="-285750">
              <a:lnSpc>
                <a:spcPct val="125000"/>
              </a:lnSpc>
              <a:spcBef>
                <a:spcPts val="600"/>
              </a:spcBef>
              <a:buBlip>
                <a:blip r:embed="rId3"/>
              </a:buBlip>
            </a:pPr>
            <a:r>
              <a:rPr lang="zh-CN" altLang="en-US" b="1" dirty="0" smtClean="0">
                <a:solidFill>
                  <a:prstClr val="black"/>
                </a:solidFill>
              </a:rPr>
              <a:t>接收</a:t>
            </a:r>
            <a:r>
              <a:rPr lang="zh-CN" altLang="en-US" b="1" dirty="0">
                <a:solidFill>
                  <a:prstClr val="black"/>
                </a:solidFill>
              </a:rPr>
              <a:t>数据寄存器（</a:t>
            </a:r>
            <a:r>
              <a:rPr lang="en-US" altLang="zh-CN" b="1" dirty="0">
                <a:solidFill>
                  <a:prstClr val="black"/>
                </a:solidFill>
              </a:rPr>
              <a:t>RDR</a:t>
            </a:r>
            <a:r>
              <a:rPr lang="zh-CN" altLang="en-US" b="1" dirty="0" smtClean="0">
                <a:solidFill>
                  <a:prstClr val="black"/>
                </a:solidFill>
              </a:rPr>
              <a:t>）</a:t>
            </a:r>
            <a:endParaRPr lang="en-US" altLang="zh-CN" b="1" dirty="0" smtClean="0">
              <a:solidFill>
                <a:prstClr val="black"/>
              </a:solidFill>
            </a:endParaRPr>
          </a:p>
          <a:p>
            <a:pPr marL="285750" lvl="0" indent="-285750">
              <a:lnSpc>
                <a:spcPct val="125000"/>
              </a:lnSpc>
              <a:spcBef>
                <a:spcPts val="600"/>
              </a:spcBef>
              <a:buBlip>
                <a:blip r:embed="rId3"/>
              </a:buBlip>
            </a:pPr>
            <a:r>
              <a:rPr lang="zh-CN" altLang="en-US" b="1" dirty="0" smtClean="0">
                <a:solidFill>
                  <a:prstClr val="black"/>
                </a:solidFill>
              </a:rPr>
              <a:t>发送移位寄存器</a:t>
            </a:r>
            <a:endParaRPr lang="en-US" altLang="zh-CN" b="1" dirty="0" smtClean="0">
              <a:solidFill>
                <a:prstClr val="black"/>
              </a:solidFill>
            </a:endParaRPr>
          </a:p>
          <a:p>
            <a:pPr marL="285750" lvl="0" indent="-285750">
              <a:lnSpc>
                <a:spcPct val="125000"/>
              </a:lnSpc>
              <a:spcBef>
                <a:spcPts val="600"/>
              </a:spcBef>
              <a:buBlip>
                <a:blip r:embed="rId3"/>
              </a:buBlip>
            </a:pPr>
            <a:r>
              <a:rPr lang="zh-CN" altLang="en-US" b="1" dirty="0" smtClean="0">
                <a:solidFill>
                  <a:prstClr val="black"/>
                </a:solidFill>
              </a:rPr>
              <a:t>接收移位寄存器</a:t>
            </a:r>
            <a:endParaRPr lang="zh-CN" altLang="en-US" b="1" dirty="0">
              <a:solidFill>
                <a:prstClr val="black"/>
              </a:solidFill>
            </a:endParaRPr>
          </a:p>
        </p:txBody>
      </p:sp>
      <p:sp>
        <p:nvSpPr>
          <p:cNvPr id="5" name="矩形 4"/>
          <p:cNvSpPr/>
          <p:nvPr/>
        </p:nvSpPr>
        <p:spPr>
          <a:xfrm>
            <a:off x="1" y="339503"/>
            <a:ext cx="30073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35496" y="339502"/>
            <a:ext cx="2971904" cy="461665"/>
          </a:xfrm>
          <a:prstGeom prst="rect">
            <a:avLst/>
          </a:prstGeom>
        </p:spPr>
        <p:txBody>
          <a:bodyPr wrap="none">
            <a:spAutoFit/>
          </a:bodyPr>
          <a:lstStyle/>
          <a:p>
            <a:r>
              <a:rPr lang="en-GB" altLang="zh-CN" sz="2400" b="1" dirty="0">
                <a:solidFill>
                  <a:schemeClr val="bg1"/>
                </a:solidFill>
              </a:rPr>
              <a:t>7.3.1 USART</a:t>
            </a:r>
            <a:r>
              <a:rPr lang="zh-CN" altLang="en-US" sz="2400" b="1" dirty="0">
                <a:solidFill>
                  <a:schemeClr val="bg1"/>
                </a:solidFill>
              </a:rPr>
              <a:t>内部结构</a:t>
            </a:r>
          </a:p>
        </p:txBody>
      </p:sp>
      <p:sp>
        <p:nvSpPr>
          <p:cNvPr id="10" name="圆柱形 9"/>
          <p:cNvSpPr/>
          <p:nvPr/>
        </p:nvSpPr>
        <p:spPr>
          <a:xfrm>
            <a:off x="539552" y="1160034"/>
            <a:ext cx="2279565" cy="565540"/>
          </a:xfrm>
          <a:prstGeom prst="can">
            <a:avLst/>
          </a:prstGeom>
          <a:solidFill>
            <a:schemeClr val="accent5">
              <a:lumMod val="60000"/>
              <a:lumOff val="40000"/>
            </a:schemeClr>
          </a:solidFill>
          <a:ln w="19050">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1" name="矩形 10"/>
          <p:cNvSpPr/>
          <p:nvPr/>
        </p:nvSpPr>
        <p:spPr>
          <a:xfrm>
            <a:off x="539552" y="1306515"/>
            <a:ext cx="2304257" cy="438582"/>
          </a:xfrm>
          <a:prstGeom prst="rect">
            <a:avLst/>
          </a:prstGeom>
        </p:spPr>
        <p:txBody>
          <a:bodyPr wrap="square">
            <a:spAutoFit/>
          </a:bodyPr>
          <a:lstStyle/>
          <a:p>
            <a:pPr lvl="0">
              <a:lnSpc>
                <a:spcPct val="125000"/>
              </a:lnSpc>
            </a:pPr>
            <a:r>
              <a:rPr lang="zh-CN" altLang="zh-CN" b="1" dirty="0"/>
              <a:t>数据收发寄存器单元</a:t>
            </a:r>
            <a:endParaRPr lang="zh-CN" altLang="en-US" b="1" dirty="0">
              <a:solidFill>
                <a:prstClr val="black"/>
              </a:solidFill>
            </a:endParaRPr>
          </a:p>
        </p:txBody>
      </p:sp>
      <p:sp>
        <p:nvSpPr>
          <p:cNvPr id="7" name="矩形 6"/>
          <p:cNvSpPr/>
          <p:nvPr/>
        </p:nvSpPr>
        <p:spPr>
          <a:xfrm>
            <a:off x="3247931" y="339502"/>
            <a:ext cx="1579278" cy="438582"/>
          </a:xfrm>
          <a:prstGeom prst="rect">
            <a:avLst/>
          </a:prstGeom>
          <a:solidFill>
            <a:schemeClr val="accent5">
              <a:lumMod val="20000"/>
              <a:lumOff val="80000"/>
            </a:schemeClr>
          </a:solidFill>
        </p:spPr>
        <p:txBody>
          <a:bodyPr wrap="none">
            <a:spAutoFit/>
          </a:bodyPr>
          <a:lstStyle/>
          <a:p>
            <a:pPr lvl="0">
              <a:lnSpc>
                <a:spcPct val="125000"/>
              </a:lnSpc>
            </a:pPr>
            <a:r>
              <a:rPr lang="zh-CN" altLang="en-US" b="1" dirty="0">
                <a:solidFill>
                  <a:prstClr val="black"/>
                </a:solidFill>
              </a:rPr>
              <a:t>数据发送</a:t>
            </a:r>
            <a:r>
              <a:rPr lang="zh-CN" altLang="en-US" b="1" dirty="0" smtClean="0">
                <a:solidFill>
                  <a:prstClr val="black"/>
                </a:solidFill>
              </a:rPr>
              <a:t>过程</a:t>
            </a:r>
            <a:endParaRPr lang="en-US" altLang="zh-CN" b="1" dirty="0">
              <a:solidFill>
                <a:prstClr val="black"/>
              </a:solidFill>
            </a:endParaRPr>
          </a:p>
        </p:txBody>
      </p:sp>
      <p:sp>
        <p:nvSpPr>
          <p:cNvPr id="12" name="矩形 11"/>
          <p:cNvSpPr/>
          <p:nvPr/>
        </p:nvSpPr>
        <p:spPr>
          <a:xfrm>
            <a:off x="3088860" y="1021181"/>
            <a:ext cx="649537" cy="438582"/>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wrap="none">
            <a:spAutoFit/>
          </a:bodyPr>
          <a:lstStyle/>
          <a:p>
            <a:pPr lvl="0">
              <a:lnSpc>
                <a:spcPct val="125000"/>
              </a:lnSpc>
            </a:pPr>
            <a:r>
              <a:rPr lang="zh-CN" altLang="en-US" b="1" dirty="0">
                <a:solidFill>
                  <a:prstClr val="black"/>
                </a:solidFill>
              </a:rPr>
              <a:t>数据</a:t>
            </a:r>
            <a:endParaRPr lang="en-US" altLang="zh-CN" b="1" dirty="0">
              <a:solidFill>
                <a:prstClr val="black"/>
              </a:solidFill>
            </a:endParaRPr>
          </a:p>
        </p:txBody>
      </p:sp>
      <p:sp>
        <p:nvSpPr>
          <p:cNvPr id="14" name="矩形 13"/>
          <p:cNvSpPr/>
          <p:nvPr/>
        </p:nvSpPr>
        <p:spPr>
          <a:xfrm>
            <a:off x="4000592" y="917307"/>
            <a:ext cx="1368153" cy="646331"/>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lvl="0"/>
            <a:r>
              <a:rPr lang="zh-CN" altLang="en-US" b="1" dirty="0">
                <a:solidFill>
                  <a:prstClr val="black"/>
                </a:solidFill>
              </a:rPr>
              <a:t>发送数据寄存器（</a:t>
            </a:r>
            <a:r>
              <a:rPr lang="en-US" altLang="zh-CN" b="1" dirty="0">
                <a:solidFill>
                  <a:prstClr val="black"/>
                </a:solidFill>
              </a:rPr>
              <a:t>TDR</a:t>
            </a:r>
            <a:r>
              <a:rPr lang="zh-CN" altLang="en-US" b="1" dirty="0">
                <a:solidFill>
                  <a:prstClr val="black"/>
                </a:solidFill>
              </a:rPr>
              <a:t>）</a:t>
            </a:r>
            <a:endParaRPr lang="en-US" altLang="zh-CN" b="1" dirty="0">
              <a:solidFill>
                <a:prstClr val="black"/>
              </a:solidFill>
            </a:endParaRPr>
          </a:p>
        </p:txBody>
      </p:sp>
      <p:sp>
        <p:nvSpPr>
          <p:cNvPr id="15" name="矩形 14"/>
          <p:cNvSpPr/>
          <p:nvPr/>
        </p:nvSpPr>
        <p:spPr>
          <a:xfrm>
            <a:off x="5630940" y="917307"/>
            <a:ext cx="1106477" cy="646331"/>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a:solidFill>
                  <a:prstClr val="black"/>
                </a:solidFill>
              </a:rPr>
              <a:t>发送移位寄存器</a:t>
            </a:r>
            <a:endParaRPr lang="zh-CN" altLang="en-US" dirty="0"/>
          </a:p>
        </p:txBody>
      </p:sp>
      <p:sp>
        <p:nvSpPr>
          <p:cNvPr id="16" name="矩形 15"/>
          <p:cNvSpPr/>
          <p:nvPr/>
        </p:nvSpPr>
        <p:spPr>
          <a:xfrm>
            <a:off x="6217666" y="356627"/>
            <a:ext cx="1467068" cy="369332"/>
          </a:xfrm>
          <a:prstGeom prst="rect">
            <a:avLst/>
          </a:prstGeom>
        </p:spPr>
        <p:txBody>
          <a:bodyPr wrap="none">
            <a:spAutoFit/>
          </a:bodyPr>
          <a:lstStyle/>
          <a:p>
            <a:r>
              <a:rPr lang="zh-CN" altLang="en-US" b="1" dirty="0">
                <a:solidFill>
                  <a:prstClr val="black"/>
                </a:solidFill>
              </a:rPr>
              <a:t>触发</a:t>
            </a:r>
            <a:r>
              <a:rPr lang="en-US" altLang="zh-CN" b="1" dirty="0">
                <a:solidFill>
                  <a:prstClr val="black"/>
                </a:solidFill>
              </a:rPr>
              <a:t>TXE</a:t>
            </a:r>
            <a:r>
              <a:rPr lang="zh-CN" altLang="en-US" b="1" dirty="0">
                <a:solidFill>
                  <a:prstClr val="black"/>
                </a:solidFill>
              </a:rPr>
              <a:t>中断</a:t>
            </a:r>
            <a:endParaRPr lang="zh-CN" altLang="en-US" dirty="0"/>
          </a:p>
        </p:txBody>
      </p:sp>
      <p:sp>
        <p:nvSpPr>
          <p:cNvPr id="17" name="矩形 16"/>
          <p:cNvSpPr/>
          <p:nvPr/>
        </p:nvSpPr>
        <p:spPr>
          <a:xfrm>
            <a:off x="3945336" y="1851950"/>
            <a:ext cx="1565920" cy="646331"/>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a:solidFill>
                  <a:prstClr val="black"/>
                </a:solidFill>
              </a:rPr>
              <a:t>下一帧数据写入</a:t>
            </a:r>
            <a:r>
              <a:rPr lang="en-US" altLang="zh-CN" b="1" dirty="0">
                <a:solidFill>
                  <a:prstClr val="black"/>
                </a:solidFill>
              </a:rPr>
              <a:t>TDR</a:t>
            </a:r>
            <a:r>
              <a:rPr lang="zh-CN" altLang="en-US" b="1" dirty="0">
                <a:solidFill>
                  <a:prstClr val="black"/>
                </a:solidFill>
              </a:rPr>
              <a:t>寄存器</a:t>
            </a:r>
            <a:endParaRPr lang="zh-CN" altLang="en-US" dirty="0"/>
          </a:p>
        </p:txBody>
      </p:sp>
      <p:sp>
        <p:nvSpPr>
          <p:cNvPr id="18" name="矩形 17"/>
          <p:cNvSpPr/>
          <p:nvPr/>
        </p:nvSpPr>
        <p:spPr>
          <a:xfrm>
            <a:off x="7304824" y="1756136"/>
            <a:ext cx="1339640" cy="36933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altLang="zh-CN" b="1" dirty="0">
                <a:solidFill>
                  <a:prstClr val="black"/>
                </a:solidFill>
              </a:rPr>
              <a:t>TC</a:t>
            </a:r>
            <a:r>
              <a:rPr lang="zh-CN" altLang="en-US" b="1" dirty="0" smtClean="0">
                <a:solidFill>
                  <a:prstClr val="black"/>
                </a:solidFill>
              </a:rPr>
              <a:t>位被</a:t>
            </a:r>
            <a:r>
              <a:rPr lang="zh-CN" altLang="en-US" b="1" dirty="0">
                <a:solidFill>
                  <a:prstClr val="black"/>
                </a:solidFill>
              </a:rPr>
              <a:t>置位</a:t>
            </a:r>
            <a:endParaRPr lang="zh-CN" altLang="en-US" dirty="0"/>
          </a:p>
        </p:txBody>
      </p:sp>
      <p:sp>
        <p:nvSpPr>
          <p:cNvPr id="19" name="矩形 18"/>
          <p:cNvSpPr/>
          <p:nvPr/>
        </p:nvSpPr>
        <p:spPr>
          <a:xfrm>
            <a:off x="7985404" y="917307"/>
            <a:ext cx="963012" cy="646331"/>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smtClean="0">
                <a:solidFill>
                  <a:schemeClr val="tx1"/>
                </a:solidFill>
              </a:rPr>
              <a:t>一帧发送结束</a:t>
            </a:r>
            <a:endParaRPr lang="zh-CN" altLang="en-US" b="1" dirty="0">
              <a:solidFill>
                <a:schemeClr val="tx1"/>
              </a:solidFill>
            </a:endParaRPr>
          </a:p>
        </p:txBody>
      </p:sp>
      <p:sp>
        <p:nvSpPr>
          <p:cNvPr id="20" name="右箭头 19"/>
          <p:cNvSpPr/>
          <p:nvPr/>
        </p:nvSpPr>
        <p:spPr>
          <a:xfrm>
            <a:off x="3749156" y="1090927"/>
            <a:ext cx="240677" cy="299091"/>
          </a:xfrm>
          <a:prstGeom prst="rightArrow">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1" name="右箭头 20"/>
          <p:cNvSpPr/>
          <p:nvPr/>
        </p:nvSpPr>
        <p:spPr>
          <a:xfrm>
            <a:off x="5379504" y="1090927"/>
            <a:ext cx="240677" cy="299091"/>
          </a:xfrm>
          <a:prstGeom prst="rightArrow">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2" name="右箭头 21"/>
          <p:cNvSpPr/>
          <p:nvPr/>
        </p:nvSpPr>
        <p:spPr>
          <a:xfrm rot="16200000">
            <a:off x="4542811" y="1567552"/>
            <a:ext cx="240677" cy="299091"/>
          </a:xfrm>
          <a:prstGeom prst="rightArrow">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3" name="矩形 22"/>
          <p:cNvSpPr/>
          <p:nvPr/>
        </p:nvSpPr>
        <p:spPr>
          <a:xfrm>
            <a:off x="6999612" y="917307"/>
            <a:ext cx="723596" cy="646331"/>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smtClean="0">
                <a:solidFill>
                  <a:schemeClr val="tx1"/>
                </a:solidFill>
              </a:rPr>
              <a:t>传送数据</a:t>
            </a:r>
            <a:endParaRPr lang="zh-CN" altLang="en-US" b="1" dirty="0">
              <a:solidFill>
                <a:schemeClr val="tx1"/>
              </a:solidFill>
            </a:endParaRPr>
          </a:p>
        </p:txBody>
      </p:sp>
      <p:sp>
        <p:nvSpPr>
          <p:cNvPr id="24" name="右箭头 23"/>
          <p:cNvSpPr/>
          <p:nvPr/>
        </p:nvSpPr>
        <p:spPr>
          <a:xfrm>
            <a:off x="6748176" y="1090927"/>
            <a:ext cx="240677" cy="299091"/>
          </a:xfrm>
          <a:prstGeom prst="rightArrow">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6" name="下箭头 25"/>
          <p:cNvSpPr/>
          <p:nvPr/>
        </p:nvSpPr>
        <p:spPr>
          <a:xfrm>
            <a:off x="6859564" y="685308"/>
            <a:ext cx="45719" cy="316475"/>
          </a:xfrm>
          <a:prstGeom prst="downArrow">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7" name="右箭头 26"/>
          <p:cNvSpPr/>
          <p:nvPr/>
        </p:nvSpPr>
        <p:spPr>
          <a:xfrm>
            <a:off x="7733967" y="1090927"/>
            <a:ext cx="240677" cy="299091"/>
          </a:xfrm>
          <a:prstGeom prst="rightArrow">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8" name="下箭头 27"/>
          <p:cNvSpPr/>
          <p:nvPr/>
        </p:nvSpPr>
        <p:spPr>
          <a:xfrm flipV="1">
            <a:off x="7841388" y="1453719"/>
            <a:ext cx="45719" cy="311709"/>
          </a:xfrm>
          <a:prstGeom prst="downArrow">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9" name="矩形 28"/>
          <p:cNvSpPr/>
          <p:nvPr/>
        </p:nvSpPr>
        <p:spPr>
          <a:xfrm>
            <a:off x="3264003" y="2895787"/>
            <a:ext cx="1579278" cy="408445"/>
          </a:xfrm>
          <a:prstGeom prst="rect">
            <a:avLst/>
          </a:prstGeom>
          <a:solidFill>
            <a:schemeClr val="accent2">
              <a:lumMod val="40000"/>
              <a:lumOff val="60000"/>
            </a:schemeClr>
          </a:solidFill>
        </p:spPr>
        <p:txBody>
          <a:bodyPr wrap="none">
            <a:spAutoFit/>
          </a:bodyPr>
          <a:lstStyle/>
          <a:p>
            <a:pPr lvl="0">
              <a:lnSpc>
                <a:spcPct val="125000"/>
              </a:lnSpc>
            </a:pPr>
            <a:r>
              <a:rPr lang="zh-CN" altLang="en-US" b="1" dirty="0" smtClean="0">
                <a:solidFill>
                  <a:prstClr val="black"/>
                </a:solidFill>
              </a:rPr>
              <a:t>数据接收过程</a:t>
            </a:r>
            <a:endParaRPr lang="en-US" altLang="zh-CN" b="1" dirty="0">
              <a:solidFill>
                <a:prstClr val="black"/>
              </a:solidFill>
            </a:endParaRPr>
          </a:p>
        </p:txBody>
      </p:sp>
      <p:sp>
        <p:nvSpPr>
          <p:cNvPr id="30" name="矩形 29"/>
          <p:cNvSpPr/>
          <p:nvPr/>
        </p:nvSpPr>
        <p:spPr>
          <a:xfrm>
            <a:off x="3104932" y="3604753"/>
            <a:ext cx="649537" cy="438582"/>
          </a:xfrm>
          <a:prstGeom prst="rect">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wrap="none">
            <a:spAutoFit/>
          </a:bodyPr>
          <a:lstStyle/>
          <a:p>
            <a:pPr lvl="0">
              <a:lnSpc>
                <a:spcPct val="125000"/>
              </a:lnSpc>
            </a:pPr>
            <a:r>
              <a:rPr lang="zh-CN" altLang="en-US" b="1" dirty="0">
                <a:solidFill>
                  <a:prstClr val="black"/>
                </a:solidFill>
              </a:rPr>
              <a:t>数据</a:t>
            </a:r>
            <a:endParaRPr lang="en-US" altLang="zh-CN" b="1" dirty="0">
              <a:solidFill>
                <a:prstClr val="black"/>
              </a:solidFill>
            </a:endParaRPr>
          </a:p>
        </p:txBody>
      </p:sp>
      <p:sp>
        <p:nvSpPr>
          <p:cNvPr id="31" name="矩形 30"/>
          <p:cNvSpPr/>
          <p:nvPr/>
        </p:nvSpPr>
        <p:spPr>
          <a:xfrm>
            <a:off x="4016664" y="3500879"/>
            <a:ext cx="1131399" cy="646331"/>
          </a:xfrm>
          <a:prstGeom prst="rect">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lvl="0" algn="ctr"/>
            <a:r>
              <a:rPr lang="zh-CN" altLang="en-US" b="1" dirty="0">
                <a:solidFill>
                  <a:prstClr val="black"/>
                </a:solidFill>
              </a:rPr>
              <a:t>接收</a:t>
            </a:r>
            <a:r>
              <a:rPr lang="zh-CN" altLang="en-US" b="1" dirty="0" smtClean="0">
                <a:solidFill>
                  <a:prstClr val="black"/>
                </a:solidFill>
              </a:rPr>
              <a:t>移位寄存器</a:t>
            </a:r>
            <a:endParaRPr lang="en-US" altLang="zh-CN" b="1" dirty="0">
              <a:solidFill>
                <a:prstClr val="black"/>
              </a:solidFill>
            </a:endParaRPr>
          </a:p>
        </p:txBody>
      </p:sp>
      <p:sp>
        <p:nvSpPr>
          <p:cNvPr id="32" name="矩形 31"/>
          <p:cNvSpPr/>
          <p:nvPr/>
        </p:nvSpPr>
        <p:spPr>
          <a:xfrm>
            <a:off x="5423731" y="3500879"/>
            <a:ext cx="1106477" cy="646331"/>
          </a:xfrm>
          <a:prstGeom prst="rect">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smtClean="0"/>
              <a:t>接收数据寄存器</a:t>
            </a:r>
            <a:endParaRPr lang="zh-CN" altLang="en-US" b="1" dirty="0"/>
          </a:p>
        </p:txBody>
      </p:sp>
      <p:sp>
        <p:nvSpPr>
          <p:cNvPr id="33" name="矩形 32"/>
          <p:cNvSpPr/>
          <p:nvPr/>
        </p:nvSpPr>
        <p:spPr>
          <a:xfrm>
            <a:off x="6150383" y="2960036"/>
            <a:ext cx="1170513" cy="369332"/>
          </a:xfrm>
          <a:prstGeom prst="rect">
            <a:avLst/>
          </a:prstGeom>
        </p:spPr>
        <p:txBody>
          <a:bodyPr wrap="none">
            <a:spAutoFit/>
          </a:bodyPr>
          <a:lstStyle/>
          <a:p>
            <a:r>
              <a:rPr lang="en-US" altLang="zh-CN" b="1" dirty="0"/>
              <a:t>RXNE</a:t>
            </a:r>
            <a:r>
              <a:rPr lang="zh-CN" altLang="zh-CN" b="1" dirty="0"/>
              <a:t>中断</a:t>
            </a:r>
            <a:endParaRPr lang="zh-CN" altLang="en-US" b="1" dirty="0"/>
          </a:p>
        </p:txBody>
      </p:sp>
      <p:sp>
        <p:nvSpPr>
          <p:cNvPr id="35" name="矩形 34"/>
          <p:cNvSpPr/>
          <p:nvPr/>
        </p:nvSpPr>
        <p:spPr>
          <a:xfrm>
            <a:off x="6905283" y="4362658"/>
            <a:ext cx="1755253" cy="36933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altLang="zh-CN" b="1" dirty="0">
                <a:solidFill>
                  <a:prstClr val="black"/>
                </a:solidFill>
              </a:rPr>
              <a:t>RXNE</a:t>
            </a:r>
            <a:r>
              <a:rPr lang="zh-CN" altLang="en-US" b="1" dirty="0">
                <a:solidFill>
                  <a:prstClr val="black"/>
                </a:solidFill>
              </a:rPr>
              <a:t>位被清零</a:t>
            </a:r>
            <a:endParaRPr lang="zh-CN" altLang="en-US" dirty="0"/>
          </a:p>
        </p:txBody>
      </p:sp>
      <p:sp>
        <p:nvSpPr>
          <p:cNvPr id="36" name="矩形 35"/>
          <p:cNvSpPr/>
          <p:nvPr/>
        </p:nvSpPr>
        <p:spPr>
          <a:xfrm>
            <a:off x="7778194" y="3500879"/>
            <a:ext cx="1114285" cy="646331"/>
          </a:xfrm>
          <a:prstGeom prst="rect">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smtClean="0">
                <a:solidFill>
                  <a:schemeClr val="tx1"/>
                </a:solidFill>
              </a:rPr>
              <a:t>准备接收下一帧</a:t>
            </a:r>
            <a:endParaRPr lang="zh-CN" altLang="en-US" b="1" dirty="0">
              <a:solidFill>
                <a:schemeClr val="tx1"/>
              </a:solidFill>
            </a:endParaRPr>
          </a:p>
        </p:txBody>
      </p:sp>
      <p:sp>
        <p:nvSpPr>
          <p:cNvPr id="37" name="右箭头 36"/>
          <p:cNvSpPr/>
          <p:nvPr/>
        </p:nvSpPr>
        <p:spPr>
          <a:xfrm>
            <a:off x="3765228" y="3674499"/>
            <a:ext cx="240677" cy="299091"/>
          </a:xfrm>
          <a:prstGeom prst="rightArrow">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38" name="右箭头 37"/>
          <p:cNvSpPr/>
          <p:nvPr/>
        </p:nvSpPr>
        <p:spPr>
          <a:xfrm>
            <a:off x="5172295" y="3674499"/>
            <a:ext cx="240677" cy="299091"/>
          </a:xfrm>
          <a:prstGeom prst="rightArrow">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40" name="矩形 39"/>
          <p:cNvSpPr/>
          <p:nvPr/>
        </p:nvSpPr>
        <p:spPr>
          <a:xfrm>
            <a:off x="6792403" y="3500879"/>
            <a:ext cx="723596" cy="646331"/>
          </a:xfrm>
          <a:prstGeom prst="rect">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smtClean="0">
                <a:solidFill>
                  <a:schemeClr val="tx1"/>
                </a:solidFill>
              </a:rPr>
              <a:t>处理数据</a:t>
            </a:r>
            <a:endParaRPr lang="zh-CN" altLang="en-US" b="1" dirty="0">
              <a:solidFill>
                <a:schemeClr val="tx1"/>
              </a:solidFill>
            </a:endParaRPr>
          </a:p>
        </p:txBody>
      </p:sp>
      <p:sp>
        <p:nvSpPr>
          <p:cNvPr id="41" name="右箭头 40"/>
          <p:cNvSpPr/>
          <p:nvPr/>
        </p:nvSpPr>
        <p:spPr>
          <a:xfrm>
            <a:off x="6540967" y="3674499"/>
            <a:ext cx="240677" cy="299091"/>
          </a:xfrm>
          <a:prstGeom prst="rightArrow">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42" name="下箭头 41"/>
          <p:cNvSpPr/>
          <p:nvPr/>
        </p:nvSpPr>
        <p:spPr>
          <a:xfrm>
            <a:off x="6619795" y="3284878"/>
            <a:ext cx="45719" cy="316475"/>
          </a:xfrm>
          <a:prstGeom prst="downArrow">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43" name="右箭头 42"/>
          <p:cNvSpPr/>
          <p:nvPr/>
        </p:nvSpPr>
        <p:spPr>
          <a:xfrm>
            <a:off x="7526758" y="3674499"/>
            <a:ext cx="240677" cy="299091"/>
          </a:xfrm>
          <a:prstGeom prst="rightArrow">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44" name="下箭头 43"/>
          <p:cNvSpPr/>
          <p:nvPr/>
        </p:nvSpPr>
        <p:spPr>
          <a:xfrm flipV="1">
            <a:off x="7637608" y="4060241"/>
            <a:ext cx="45719" cy="311709"/>
          </a:xfrm>
          <a:prstGeom prst="downArrow">
            <a:avLst/>
          </a:prstGeom>
          <a:solidFill>
            <a:schemeClr val="accent5">
              <a:lumMod val="20000"/>
              <a:lumOff val="80000"/>
            </a:schemeClr>
          </a:solidFill>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Tree>
    <p:extLst>
      <p:ext uri="{BB962C8B-B14F-4D97-AF65-F5344CB8AC3E}">
        <p14:creationId xmlns="" xmlns:p14="http://schemas.microsoft.com/office/powerpoint/2010/main" val="205223769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 y="339503"/>
            <a:ext cx="238864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b="1" dirty="0"/>
          </a:p>
        </p:txBody>
      </p:sp>
      <p:sp>
        <p:nvSpPr>
          <p:cNvPr id="6" name="矩形 5"/>
          <p:cNvSpPr/>
          <p:nvPr/>
        </p:nvSpPr>
        <p:spPr>
          <a:xfrm>
            <a:off x="35496" y="353678"/>
            <a:ext cx="2353145" cy="461665"/>
          </a:xfrm>
          <a:prstGeom prst="rect">
            <a:avLst/>
          </a:prstGeom>
        </p:spPr>
        <p:txBody>
          <a:bodyPr wrap="none">
            <a:spAutoFit/>
          </a:bodyPr>
          <a:lstStyle/>
          <a:p>
            <a:r>
              <a:rPr lang="en-GB" altLang="zh-CN" sz="2400" b="1" dirty="0">
                <a:solidFill>
                  <a:schemeClr val="bg1"/>
                </a:solidFill>
              </a:rPr>
              <a:t>7.3.2 </a:t>
            </a:r>
            <a:r>
              <a:rPr lang="en-GB" altLang="zh-CN" sz="2400" b="1" dirty="0" smtClean="0">
                <a:solidFill>
                  <a:schemeClr val="bg1"/>
                </a:solidFill>
              </a:rPr>
              <a:t>USART</a:t>
            </a:r>
            <a:r>
              <a:rPr lang="zh-CN" altLang="en-US" sz="2400" b="1" dirty="0">
                <a:solidFill>
                  <a:schemeClr val="bg1"/>
                </a:solidFill>
              </a:rPr>
              <a:t>接口</a:t>
            </a:r>
          </a:p>
        </p:txBody>
      </p:sp>
      <p:sp>
        <p:nvSpPr>
          <p:cNvPr id="2" name="矩形 1"/>
          <p:cNvSpPr/>
          <p:nvPr/>
        </p:nvSpPr>
        <p:spPr>
          <a:xfrm>
            <a:off x="571472" y="987574"/>
            <a:ext cx="8104984" cy="749564"/>
          </a:xfrm>
          <a:prstGeom prst="rect">
            <a:avLst/>
          </a:prstGeom>
        </p:spPr>
        <p:txBody>
          <a:bodyPr wrap="square">
            <a:spAutoFit/>
          </a:bodyPr>
          <a:lstStyle/>
          <a:p>
            <a:pPr>
              <a:lnSpc>
                <a:spcPct val="125000"/>
              </a:lnSpc>
            </a:pPr>
            <a:r>
              <a:rPr lang="en-US" altLang="zh-CN" b="1" dirty="0" smtClean="0">
                <a:latin typeface="Times New Roman" pitchFamily="18" charset="0"/>
                <a:cs typeface="Times New Roman" pitchFamily="18" charset="0"/>
              </a:rPr>
              <a:t>    STM32F103</a:t>
            </a:r>
            <a:r>
              <a:rPr lang="zh-CN" altLang="en-US" b="1" dirty="0">
                <a:latin typeface="Times New Roman" pitchFamily="18" charset="0"/>
                <a:cs typeface="Times New Roman" pitchFamily="18" charset="0"/>
              </a:rPr>
              <a:t>大容量产品有</a:t>
            </a:r>
            <a:r>
              <a:rPr lang="en-US" altLang="zh-CN" b="1" dirty="0">
                <a:latin typeface="Times New Roman" pitchFamily="18" charset="0"/>
                <a:cs typeface="Times New Roman" pitchFamily="18" charset="0"/>
              </a:rPr>
              <a:t>5</a:t>
            </a:r>
            <a:r>
              <a:rPr lang="zh-CN" altLang="en-US" b="1" dirty="0">
                <a:latin typeface="Times New Roman" pitchFamily="18" charset="0"/>
                <a:cs typeface="Times New Roman" pitchFamily="18" charset="0"/>
              </a:rPr>
              <a:t>个串行</a:t>
            </a:r>
            <a:r>
              <a:rPr lang="zh-CN" altLang="en-US" b="1" dirty="0" smtClean="0">
                <a:latin typeface="Times New Roman" pitchFamily="18" charset="0"/>
                <a:cs typeface="Times New Roman" pitchFamily="18" charset="0"/>
              </a:rPr>
              <a:t>通信接口，</a:t>
            </a:r>
            <a:r>
              <a:rPr lang="en-US" altLang="zh-CN" b="1" dirty="0" smtClean="0">
                <a:latin typeface="Times New Roman" pitchFamily="18" charset="0"/>
                <a:cs typeface="Times New Roman" pitchFamily="18" charset="0"/>
              </a:rPr>
              <a:t>USART4</a:t>
            </a:r>
            <a:r>
              <a:rPr lang="zh-CN" altLang="en-US" b="1" dirty="0">
                <a:latin typeface="Times New Roman" pitchFamily="18" charset="0"/>
                <a:cs typeface="Times New Roman" pitchFamily="18" charset="0"/>
              </a:rPr>
              <a:t>和</a:t>
            </a:r>
            <a:r>
              <a:rPr lang="en-US" altLang="zh-CN" b="1" dirty="0">
                <a:latin typeface="Times New Roman" pitchFamily="18" charset="0"/>
                <a:cs typeface="Times New Roman" pitchFamily="18" charset="0"/>
              </a:rPr>
              <a:t>USART5</a:t>
            </a:r>
            <a:r>
              <a:rPr lang="zh-CN" altLang="en-US" b="1" dirty="0">
                <a:latin typeface="Times New Roman" pitchFamily="18" charset="0"/>
                <a:cs typeface="Times New Roman" pitchFamily="18" charset="0"/>
              </a:rPr>
              <a:t>为</a:t>
            </a:r>
            <a:r>
              <a:rPr lang="en-US" altLang="zh-CN" b="1" dirty="0">
                <a:latin typeface="Times New Roman" pitchFamily="18" charset="0"/>
                <a:cs typeface="Times New Roman" pitchFamily="18" charset="0"/>
              </a:rPr>
              <a:t>2</a:t>
            </a:r>
            <a:r>
              <a:rPr lang="zh-CN" altLang="en-US" b="1" dirty="0">
                <a:latin typeface="Times New Roman" pitchFamily="18" charset="0"/>
                <a:cs typeface="Times New Roman" pitchFamily="18" charset="0"/>
              </a:rPr>
              <a:t>个通用异步收发器，不支持同步模式，只有异步通信功能。</a:t>
            </a:r>
            <a:endParaRPr lang="zh-CN" altLang="zh-CN" b="1" dirty="0">
              <a:latin typeface="Times New Roman" pitchFamily="18" charset="0"/>
              <a:cs typeface="Times New Roman" pitchFamily="18" charset="0"/>
            </a:endParaRPr>
          </a:p>
        </p:txBody>
      </p:sp>
      <p:graphicFrame>
        <p:nvGraphicFramePr>
          <p:cNvPr id="3" name="表格 2"/>
          <p:cNvGraphicFramePr>
            <a:graphicFrameLocks noGrp="1"/>
          </p:cNvGraphicFramePr>
          <p:nvPr>
            <p:extLst>
              <p:ext uri="{D42A27DB-BD31-4B8C-83A1-F6EECF244321}">
                <p14:modId xmlns="" xmlns:p14="http://schemas.microsoft.com/office/powerpoint/2010/main" val="583005953"/>
              </p:ext>
            </p:extLst>
          </p:nvPr>
        </p:nvGraphicFramePr>
        <p:xfrm>
          <a:off x="395537" y="1859166"/>
          <a:ext cx="8280919" cy="3081951"/>
        </p:xfrm>
        <a:graphic>
          <a:graphicData uri="http://schemas.openxmlformats.org/drawingml/2006/table">
            <a:tbl>
              <a:tblPr firstRow="1" firstCol="1" bandRow="1"/>
              <a:tblGrid>
                <a:gridCol w="2047006"/>
                <a:gridCol w="1245909"/>
                <a:gridCol w="1247001"/>
                <a:gridCol w="1247001"/>
                <a:gridCol w="1247001"/>
                <a:gridCol w="1247001"/>
              </a:tblGrid>
              <a:tr h="360045">
                <a:tc>
                  <a:txBody>
                    <a:bodyPr/>
                    <a:lstStyle/>
                    <a:p>
                      <a:pPr algn="ctr">
                        <a:spcAft>
                          <a:spcPts val="0"/>
                        </a:spcAft>
                      </a:pPr>
                      <a:r>
                        <a:rPr lang="en-US" sz="1600" b="1" kern="0" dirty="0">
                          <a:solidFill>
                            <a:schemeClr val="bg1"/>
                          </a:solidFill>
                          <a:effectLst/>
                          <a:latin typeface="Times New Roman"/>
                          <a:ea typeface="宋体"/>
                          <a:cs typeface="Times New Roman"/>
                        </a:rPr>
                        <a:t>USART</a:t>
                      </a:r>
                      <a:r>
                        <a:rPr lang="zh-CN" sz="1600" b="1" kern="0" dirty="0">
                          <a:solidFill>
                            <a:schemeClr val="bg1"/>
                          </a:solidFill>
                          <a:effectLst/>
                          <a:latin typeface="Times New Roman"/>
                          <a:ea typeface="宋体"/>
                          <a:cs typeface="Times New Roman"/>
                        </a:rPr>
                        <a:t>模式</a:t>
                      </a:r>
                      <a:endParaRPr lang="zh-CN" sz="3200" b="1" kern="100" dirty="0">
                        <a:solidFill>
                          <a:schemeClr val="bg1"/>
                        </a:solidFill>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b="1" kern="0" dirty="0">
                          <a:solidFill>
                            <a:schemeClr val="bg1"/>
                          </a:solidFill>
                          <a:effectLst/>
                          <a:latin typeface="Times New Roman"/>
                          <a:ea typeface="宋体"/>
                          <a:cs typeface="Times New Roman"/>
                        </a:rPr>
                        <a:t>USART1</a:t>
                      </a:r>
                      <a:endParaRPr lang="zh-CN" sz="3200" b="1" kern="100" dirty="0">
                        <a:solidFill>
                          <a:schemeClr val="bg1"/>
                        </a:solidFill>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b="1" kern="0" dirty="0">
                          <a:solidFill>
                            <a:schemeClr val="bg1"/>
                          </a:solidFill>
                          <a:effectLst/>
                          <a:latin typeface="Times New Roman"/>
                          <a:ea typeface="宋体"/>
                          <a:cs typeface="Times New Roman"/>
                        </a:rPr>
                        <a:t>USART2</a:t>
                      </a:r>
                      <a:endParaRPr lang="zh-CN" sz="3200" b="1" kern="100" dirty="0">
                        <a:solidFill>
                          <a:schemeClr val="bg1"/>
                        </a:solidFill>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b="1" kern="0">
                          <a:solidFill>
                            <a:schemeClr val="bg1"/>
                          </a:solidFill>
                          <a:effectLst/>
                          <a:latin typeface="Times New Roman"/>
                          <a:ea typeface="宋体"/>
                          <a:cs typeface="Times New Roman"/>
                        </a:rPr>
                        <a:t>USART3</a:t>
                      </a:r>
                      <a:endParaRPr lang="zh-CN" sz="3200" b="1" kern="100">
                        <a:solidFill>
                          <a:schemeClr val="bg1"/>
                        </a:solidFill>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b="1" kern="0">
                          <a:solidFill>
                            <a:schemeClr val="bg1"/>
                          </a:solidFill>
                          <a:effectLst/>
                          <a:latin typeface="Times New Roman"/>
                          <a:ea typeface="宋体"/>
                          <a:cs typeface="Times New Roman"/>
                        </a:rPr>
                        <a:t>USART4</a:t>
                      </a:r>
                      <a:endParaRPr lang="zh-CN" sz="3200" b="1" kern="100">
                        <a:solidFill>
                          <a:schemeClr val="bg1"/>
                        </a:solidFill>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b="1" kern="0" dirty="0">
                          <a:solidFill>
                            <a:schemeClr val="bg1"/>
                          </a:solidFill>
                          <a:effectLst/>
                          <a:latin typeface="Times New Roman"/>
                          <a:ea typeface="宋体"/>
                          <a:cs typeface="Times New Roman"/>
                        </a:rPr>
                        <a:t>USART5</a:t>
                      </a:r>
                      <a:endParaRPr lang="zh-CN" sz="3200" b="1" kern="100" dirty="0">
                        <a:solidFill>
                          <a:schemeClr val="bg1"/>
                        </a:solidFill>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r>
              <a:tr h="302434">
                <a:tc>
                  <a:txBody>
                    <a:bodyPr/>
                    <a:lstStyle/>
                    <a:p>
                      <a:pPr algn="ctr">
                        <a:spcAft>
                          <a:spcPts val="0"/>
                        </a:spcAft>
                      </a:pPr>
                      <a:r>
                        <a:rPr lang="zh-CN" sz="1600" b="1" kern="0" dirty="0">
                          <a:effectLst/>
                          <a:latin typeface="Times New Roman"/>
                          <a:ea typeface="宋体"/>
                          <a:cs typeface="Times New Roman"/>
                        </a:rPr>
                        <a:t>异步模式</a:t>
                      </a:r>
                      <a:endParaRPr lang="zh-CN" sz="32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r>
                        <a:rPr lang="zh-CN" sz="1600" b="1" kern="0" dirty="0">
                          <a:effectLst/>
                          <a:latin typeface="Times New Roman"/>
                          <a:ea typeface="宋体"/>
                          <a:cs typeface="Times New Roman"/>
                        </a:rPr>
                        <a:t>（支持）</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02434">
                <a:tc>
                  <a:txBody>
                    <a:bodyPr/>
                    <a:lstStyle/>
                    <a:p>
                      <a:pPr algn="ctr">
                        <a:spcAft>
                          <a:spcPts val="0"/>
                        </a:spcAft>
                      </a:pPr>
                      <a:r>
                        <a:rPr lang="zh-CN" sz="1600" b="1" kern="0" dirty="0">
                          <a:effectLst/>
                          <a:latin typeface="Times New Roman"/>
                          <a:ea typeface="宋体"/>
                          <a:cs typeface="Times New Roman"/>
                        </a:rPr>
                        <a:t>硬件流控制</a:t>
                      </a:r>
                      <a:endParaRPr lang="zh-CN" sz="32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a:effectLst/>
                          <a:latin typeface="Times New Roman"/>
                          <a:ea typeface="宋体"/>
                          <a:cs typeface="Times New Roman"/>
                          <a:sym typeface="Wingdings 2"/>
                        </a:rPr>
                        <a:t></a:t>
                      </a:r>
                      <a:endParaRPr lang="zh-CN" sz="32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r>
                        <a:rPr lang="zh-CN" sz="1600" b="1" kern="0" dirty="0">
                          <a:effectLst/>
                          <a:latin typeface="Times New Roman"/>
                          <a:ea typeface="宋体"/>
                          <a:cs typeface="Times New Roman"/>
                        </a:rPr>
                        <a:t>（不支持）</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02434">
                <a:tc>
                  <a:txBody>
                    <a:bodyPr/>
                    <a:lstStyle/>
                    <a:p>
                      <a:pPr algn="ctr">
                        <a:spcAft>
                          <a:spcPts val="0"/>
                        </a:spcAft>
                      </a:pPr>
                      <a:r>
                        <a:rPr lang="zh-CN" sz="1600" b="1" kern="0" dirty="0">
                          <a:effectLst/>
                          <a:latin typeface="Times New Roman"/>
                          <a:ea typeface="宋体"/>
                          <a:cs typeface="Times New Roman"/>
                        </a:rPr>
                        <a:t>多缓存通信（</a:t>
                      </a:r>
                      <a:r>
                        <a:rPr lang="en-US" sz="1600" b="1" kern="0" dirty="0">
                          <a:effectLst/>
                          <a:latin typeface="Times New Roman"/>
                          <a:ea typeface="宋体"/>
                          <a:cs typeface="Times New Roman"/>
                        </a:rPr>
                        <a:t>DMA</a:t>
                      </a:r>
                      <a:r>
                        <a:rPr lang="zh-CN" sz="1600" b="1" kern="0" dirty="0">
                          <a:effectLst/>
                          <a:latin typeface="Times New Roman"/>
                          <a:ea typeface="宋体"/>
                          <a:cs typeface="Times New Roman"/>
                        </a:rPr>
                        <a:t>）</a:t>
                      </a:r>
                      <a:endParaRPr lang="zh-CN" sz="32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a:effectLst/>
                          <a:latin typeface="Times New Roman"/>
                          <a:ea typeface="宋体"/>
                          <a:cs typeface="Times New Roman"/>
                          <a:sym typeface="Wingdings 2"/>
                        </a:rPr>
                        <a:t></a:t>
                      </a:r>
                      <a:endParaRPr lang="zh-CN" sz="32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a:effectLst/>
                          <a:latin typeface="Times New Roman"/>
                          <a:ea typeface="宋体"/>
                          <a:cs typeface="Times New Roman"/>
                          <a:sym typeface="Wingdings 2"/>
                        </a:rPr>
                        <a:t></a:t>
                      </a:r>
                      <a:endParaRPr lang="zh-CN" sz="32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02434">
                <a:tc>
                  <a:txBody>
                    <a:bodyPr/>
                    <a:lstStyle/>
                    <a:p>
                      <a:pPr algn="ctr">
                        <a:spcAft>
                          <a:spcPts val="0"/>
                        </a:spcAft>
                      </a:pPr>
                      <a:r>
                        <a:rPr lang="zh-CN" sz="1600" b="1" kern="0" dirty="0">
                          <a:effectLst/>
                          <a:latin typeface="Times New Roman"/>
                          <a:ea typeface="宋体"/>
                          <a:cs typeface="Times New Roman"/>
                        </a:rPr>
                        <a:t>多处理器通信</a:t>
                      </a:r>
                      <a:endParaRPr lang="zh-CN" sz="32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02434">
                <a:tc>
                  <a:txBody>
                    <a:bodyPr/>
                    <a:lstStyle/>
                    <a:p>
                      <a:pPr algn="ctr">
                        <a:spcAft>
                          <a:spcPts val="0"/>
                        </a:spcAft>
                      </a:pPr>
                      <a:r>
                        <a:rPr lang="zh-CN" sz="1600" b="1" kern="0" dirty="0">
                          <a:effectLst/>
                          <a:latin typeface="Times New Roman"/>
                          <a:ea typeface="宋体"/>
                          <a:cs typeface="Times New Roman"/>
                        </a:rPr>
                        <a:t>同步</a:t>
                      </a:r>
                      <a:endParaRPr lang="zh-CN" sz="32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02434">
                <a:tc>
                  <a:txBody>
                    <a:bodyPr/>
                    <a:lstStyle/>
                    <a:p>
                      <a:pPr algn="ctr">
                        <a:spcAft>
                          <a:spcPts val="0"/>
                        </a:spcAft>
                      </a:pPr>
                      <a:r>
                        <a:rPr lang="zh-CN" sz="1600" b="1" kern="0" dirty="0">
                          <a:effectLst/>
                          <a:latin typeface="Times New Roman"/>
                          <a:ea typeface="宋体"/>
                          <a:cs typeface="Times New Roman"/>
                        </a:rPr>
                        <a:t>智能卡</a:t>
                      </a:r>
                      <a:endParaRPr lang="zh-CN" sz="32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a:effectLst/>
                          <a:latin typeface="Times New Roman"/>
                          <a:ea typeface="宋体"/>
                          <a:cs typeface="Times New Roman"/>
                          <a:sym typeface="Wingdings 2"/>
                        </a:rPr>
                        <a:t></a:t>
                      </a:r>
                      <a:endParaRPr lang="zh-CN" sz="32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02434">
                <a:tc>
                  <a:txBody>
                    <a:bodyPr/>
                    <a:lstStyle/>
                    <a:p>
                      <a:pPr algn="ctr">
                        <a:spcAft>
                          <a:spcPts val="0"/>
                        </a:spcAft>
                      </a:pPr>
                      <a:r>
                        <a:rPr lang="zh-CN" sz="1600" b="1" kern="0" dirty="0">
                          <a:effectLst/>
                          <a:latin typeface="Times New Roman"/>
                          <a:ea typeface="宋体"/>
                          <a:cs typeface="Times New Roman"/>
                        </a:rPr>
                        <a:t>半双工（单线模式）</a:t>
                      </a:r>
                      <a:endParaRPr lang="zh-CN" sz="32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a:effectLst/>
                          <a:latin typeface="Times New Roman"/>
                          <a:ea typeface="宋体"/>
                          <a:cs typeface="Times New Roman"/>
                          <a:sym typeface="Wingdings 2"/>
                        </a:rPr>
                        <a:t></a:t>
                      </a:r>
                      <a:endParaRPr lang="zh-CN" sz="32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02434">
                <a:tc>
                  <a:txBody>
                    <a:bodyPr/>
                    <a:lstStyle/>
                    <a:p>
                      <a:pPr algn="ctr">
                        <a:spcAft>
                          <a:spcPts val="0"/>
                        </a:spcAft>
                      </a:pPr>
                      <a:r>
                        <a:rPr lang="en-US" sz="1600" b="1" kern="0" dirty="0">
                          <a:effectLst/>
                          <a:latin typeface="Times New Roman"/>
                          <a:ea typeface="宋体"/>
                          <a:cs typeface="Times New Roman"/>
                        </a:rPr>
                        <a:t>IrDA</a:t>
                      </a:r>
                      <a:endParaRPr lang="zh-CN" sz="32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02434">
                <a:tc>
                  <a:txBody>
                    <a:bodyPr/>
                    <a:lstStyle/>
                    <a:p>
                      <a:pPr algn="ctr">
                        <a:spcAft>
                          <a:spcPts val="0"/>
                        </a:spcAft>
                      </a:pPr>
                      <a:r>
                        <a:rPr lang="en-US" sz="1600" b="1" kern="0">
                          <a:effectLst/>
                          <a:latin typeface="Times New Roman"/>
                          <a:ea typeface="宋体"/>
                          <a:cs typeface="Times New Roman"/>
                        </a:rPr>
                        <a:t>LIN</a:t>
                      </a:r>
                      <a:endParaRPr lang="zh-CN" sz="3200" b="1"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a:effectLst/>
                          <a:latin typeface="Times New Roman"/>
                          <a:ea typeface="宋体"/>
                          <a:cs typeface="Times New Roman"/>
                          <a:sym typeface="Wingdings 2"/>
                        </a:rPr>
                        <a:t></a:t>
                      </a:r>
                      <a:endParaRPr lang="zh-CN" sz="32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a:effectLst/>
                          <a:latin typeface="Times New Roman"/>
                          <a:ea typeface="宋体"/>
                          <a:cs typeface="Times New Roman"/>
                          <a:sym typeface="Wingdings 2"/>
                        </a:rPr>
                        <a:t></a:t>
                      </a:r>
                      <a:endParaRPr lang="zh-CN" sz="32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b="1" kern="0" dirty="0">
                          <a:effectLst/>
                          <a:latin typeface="Times New Roman"/>
                          <a:ea typeface="宋体"/>
                          <a:cs typeface="Times New Roman"/>
                          <a:sym typeface="Wingdings 2"/>
                        </a:rPr>
                        <a:t></a:t>
                      </a:r>
                      <a:endParaRPr lang="zh-CN" sz="32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bl>
          </a:graphicData>
        </a:graphic>
      </p:graphicFrame>
    </p:spTree>
    <p:extLst>
      <p:ext uri="{BB962C8B-B14F-4D97-AF65-F5344CB8AC3E}">
        <p14:creationId xmlns="" xmlns:p14="http://schemas.microsoft.com/office/powerpoint/2010/main" val="247344787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987574"/>
            <a:ext cx="8104984" cy="784830"/>
          </a:xfrm>
          <a:prstGeom prst="rect">
            <a:avLst/>
          </a:prstGeom>
        </p:spPr>
        <p:txBody>
          <a:bodyPr wrap="square">
            <a:spAutoFit/>
          </a:bodyPr>
          <a:lstStyle/>
          <a:p>
            <a:pPr>
              <a:lnSpc>
                <a:spcPct val="125000"/>
              </a:lnSpc>
            </a:pPr>
            <a:r>
              <a:rPr lang="en-US" altLang="zh-CN" b="1" dirty="0">
                <a:latin typeface="Times New Roman" pitchFamily="18" charset="0"/>
                <a:cs typeface="Times New Roman" pitchFamily="18" charset="0"/>
              </a:rPr>
              <a:t>    USART</a:t>
            </a:r>
            <a:r>
              <a:rPr lang="zh-CN" altLang="en-US" b="1" dirty="0">
                <a:latin typeface="Times New Roman" pitchFamily="18" charset="0"/>
                <a:cs typeface="Times New Roman" pitchFamily="18" charset="0"/>
              </a:rPr>
              <a:t>异步</a:t>
            </a:r>
            <a:r>
              <a:rPr lang="zh-CN" altLang="en-US" b="1" dirty="0" smtClean="0">
                <a:latin typeface="Times New Roman" pitchFamily="18" charset="0"/>
                <a:cs typeface="Times New Roman" pitchFamily="18" charset="0"/>
              </a:rPr>
              <a:t>模式至少</a:t>
            </a:r>
            <a:r>
              <a:rPr lang="zh-CN" altLang="en-US" b="1" dirty="0">
                <a:latin typeface="Times New Roman" pitchFamily="18" charset="0"/>
                <a:cs typeface="Times New Roman" pitchFamily="18" charset="0"/>
              </a:rPr>
              <a:t>需要两个引脚：</a:t>
            </a:r>
            <a:r>
              <a:rPr lang="en-US" altLang="zh-CN" b="1" dirty="0">
                <a:latin typeface="Times New Roman" pitchFamily="18" charset="0"/>
                <a:cs typeface="Times New Roman" pitchFamily="18" charset="0"/>
              </a:rPr>
              <a:t>Rx</a:t>
            </a:r>
            <a:r>
              <a:rPr lang="zh-CN" altLang="en-US" b="1" dirty="0">
                <a:latin typeface="Times New Roman" pitchFamily="18" charset="0"/>
                <a:cs typeface="Times New Roman" pitchFamily="18" charset="0"/>
              </a:rPr>
              <a:t>（接收数据引脚）和</a:t>
            </a:r>
            <a:r>
              <a:rPr lang="en-US" altLang="zh-CN" b="1" dirty="0" err="1">
                <a:latin typeface="Times New Roman" pitchFamily="18" charset="0"/>
                <a:cs typeface="Times New Roman" pitchFamily="18" charset="0"/>
              </a:rPr>
              <a:t>Tx</a:t>
            </a:r>
            <a:r>
              <a:rPr lang="zh-CN" altLang="en-US" b="1" dirty="0">
                <a:latin typeface="Times New Roman" pitchFamily="18" charset="0"/>
                <a:cs typeface="Times New Roman" pitchFamily="18" charset="0"/>
              </a:rPr>
              <a:t>（发送数据引脚</a:t>
            </a:r>
            <a:r>
              <a:rPr lang="zh-CN" altLang="en-US" b="1" dirty="0" smtClean="0">
                <a:latin typeface="Times New Roman" pitchFamily="18" charset="0"/>
                <a:cs typeface="Times New Roman" pitchFamily="18" charset="0"/>
              </a:rPr>
              <a:t>），使用</a:t>
            </a:r>
            <a:r>
              <a:rPr lang="zh-CN" altLang="en-US" b="1" dirty="0">
                <a:latin typeface="Times New Roman" pitchFamily="18" charset="0"/>
                <a:cs typeface="Times New Roman" pitchFamily="18" charset="0"/>
              </a:rPr>
              <a:t>了</a:t>
            </a:r>
            <a:r>
              <a:rPr lang="zh-CN" altLang="en-US" b="1" dirty="0">
                <a:solidFill>
                  <a:srgbClr val="C00000"/>
                </a:solidFill>
                <a:latin typeface="Times New Roman" pitchFamily="18" charset="0"/>
                <a:cs typeface="Times New Roman" pitchFamily="18" charset="0"/>
              </a:rPr>
              <a:t>复用</a:t>
            </a:r>
            <a:r>
              <a:rPr lang="en-US" altLang="zh-CN" b="1" dirty="0">
                <a:solidFill>
                  <a:srgbClr val="C00000"/>
                </a:solidFill>
                <a:latin typeface="Times New Roman" pitchFamily="18" charset="0"/>
                <a:cs typeface="Times New Roman" pitchFamily="18" charset="0"/>
              </a:rPr>
              <a:t>I/O</a:t>
            </a:r>
            <a:r>
              <a:rPr lang="zh-CN" altLang="en-US" b="1" dirty="0">
                <a:solidFill>
                  <a:srgbClr val="C00000"/>
                </a:solidFill>
                <a:latin typeface="Times New Roman" pitchFamily="18" charset="0"/>
                <a:cs typeface="Times New Roman" pitchFamily="18" charset="0"/>
              </a:rPr>
              <a:t>功能</a:t>
            </a:r>
            <a:r>
              <a:rPr lang="zh-CN" altLang="en-US" b="1" dirty="0" smtClean="0">
                <a:latin typeface="Times New Roman" pitchFamily="18" charset="0"/>
                <a:cs typeface="Times New Roman" pitchFamily="18" charset="0"/>
              </a:rPr>
              <a:t>。</a:t>
            </a:r>
            <a:endParaRPr lang="zh-CN" altLang="zh-CN" b="1" dirty="0">
              <a:latin typeface="Times New Roman" pitchFamily="18" charset="0"/>
              <a:cs typeface="Times New Roman" pitchFamily="18" charset="0"/>
            </a:endParaRPr>
          </a:p>
        </p:txBody>
      </p:sp>
      <p:graphicFrame>
        <p:nvGraphicFramePr>
          <p:cNvPr id="4" name="表格 3"/>
          <p:cNvGraphicFramePr>
            <a:graphicFrameLocks noGrp="1"/>
          </p:cNvGraphicFramePr>
          <p:nvPr>
            <p:extLst>
              <p:ext uri="{D42A27DB-BD31-4B8C-83A1-F6EECF244321}">
                <p14:modId xmlns="" xmlns:p14="http://schemas.microsoft.com/office/powerpoint/2010/main" val="2046228621"/>
              </p:ext>
            </p:extLst>
          </p:nvPr>
        </p:nvGraphicFramePr>
        <p:xfrm>
          <a:off x="571472" y="1851670"/>
          <a:ext cx="8136904" cy="2959585"/>
        </p:xfrm>
        <a:graphic>
          <a:graphicData uri="http://schemas.openxmlformats.org/drawingml/2006/table">
            <a:tbl>
              <a:tblPr firstRow="1" firstCol="1" bandRow="1"/>
              <a:tblGrid>
                <a:gridCol w="864096"/>
                <a:gridCol w="1080120"/>
                <a:gridCol w="1584176"/>
                <a:gridCol w="1224136"/>
                <a:gridCol w="1224136"/>
                <a:gridCol w="2160240"/>
              </a:tblGrid>
              <a:tr h="739897">
                <a:tc>
                  <a:txBody>
                    <a:bodyPr/>
                    <a:lstStyle/>
                    <a:p>
                      <a:pPr algn="ctr">
                        <a:spcAft>
                          <a:spcPts val="0"/>
                        </a:spcAft>
                      </a:pPr>
                      <a:r>
                        <a:rPr lang="zh-CN" sz="1800" b="1" kern="0" dirty="0">
                          <a:effectLst/>
                          <a:latin typeface="Times New Roman"/>
                          <a:ea typeface="宋体"/>
                          <a:cs typeface="Times New Roman"/>
                        </a:rPr>
                        <a:t>总线</a:t>
                      </a:r>
                      <a:endParaRPr lang="zh-CN" sz="36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a:spcAft>
                          <a:spcPts val="0"/>
                        </a:spcAft>
                      </a:pPr>
                      <a:r>
                        <a:rPr lang="en-US" sz="1800" b="1" kern="0" dirty="0" err="1">
                          <a:effectLst/>
                          <a:latin typeface="Times New Roman"/>
                          <a:ea typeface="宋体"/>
                          <a:cs typeface="Times New Roman"/>
                        </a:rPr>
                        <a:t>USARTx</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a:spcAft>
                          <a:spcPts val="0"/>
                        </a:spcAft>
                      </a:pPr>
                      <a:r>
                        <a:rPr lang="zh-CN" sz="1800" b="1" kern="0" dirty="0">
                          <a:effectLst/>
                          <a:latin typeface="Times New Roman"/>
                          <a:ea typeface="宋体"/>
                          <a:cs typeface="Times New Roman"/>
                        </a:rPr>
                        <a:t>复用功能</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a:spcAft>
                          <a:spcPts val="0"/>
                        </a:spcAft>
                      </a:pPr>
                      <a:r>
                        <a:rPr lang="en-US" sz="1800" b="1" kern="0" dirty="0">
                          <a:effectLst/>
                          <a:latin typeface="Times New Roman"/>
                          <a:ea typeface="宋体"/>
                          <a:cs typeface="Times New Roman"/>
                        </a:rPr>
                        <a:t>USART1_REMAP=0</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a:spcAft>
                          <a:spcPts val="0"/>
                        </a:spcAft>
                      </a:pPr>
                      <a:r>
                        <a:rPr lang="en-US" sz="1800" b="1" kern="0" dirty="0">
                          <a:effectLst/>
                          <a:latin typeface="Times New Roman"/>
                          <a:ea typeface="宋体"/>
                          <a:cs typeface="Times New Roman"/>
                        </a:rPr>
                        <a:t>USART1_REMAP=1</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a:spcAft>
                          <a:spcPts val="0"/>
                        </a:spcAft>
                      </a:pPr>
                      <a:r>
                        <a:rPr lang="en-US" sz="1800" b="1" kern="0" dirty="0">
                          <a:effectLst/>
                          <a:latin typeface="Times New Roman"/>
                          <a:ea typeface="宋体"/>
                          <a:cs typeface="Times New Roman"/>
                        </a:rPr>
                        <a:t>GPIO</a:t>
                      </a:r>
                      <a:r>
                        <a:rPr lang="zh-CN" sz="1800" b="1" kern="0" dirty="0">
                          <a:effectLst/>
                          <a:latin typeface="Times New Roman"/>
                          <a:ea typeface="宋体"/>
                          <a:cs typeface="Times New Roman"/>
                        </a:rPr>
                        <a:t>配置</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r>
              <a:tr h="369948">
                <a:tc rowSpan="2">
                  <a:txBody>
                    <a:bodyPr/>
                    <a:lstStyle/>
                    <a:p>
                      <a:pPr algn="ctr">
                        <a:spcAft>
                          <a:spcPts val="0"/>
                        </a:spcAft>
                      </a:pPr>
                      <a:r>
                        <a:rPr lang="en-US" sz="1800" b="1" kern="0" dirty="0" smtClean="0">
                          <a:effectLst/>
                          <a:latin typeface="Times New Roman"/>
                          <a:ea typeface="宋体"/>
                          <a:cs typeface="Times New Roman"/>
                        </a:rPr>
                        <a:t>APB2</a:t>
                      </a:r>
                    </a:p>
                    <a:p>
                      <a:pPr algn="ctr">
                        <a:spcAft>
                          <a:spcPts val="0"/>
                        </a:spcAft>
                      </a:pPr>
                      <a:r>
                        <a:rPr lang="zh-CN" sz="1800" b="1" kern="0" dirty="0" smtClean="0">
                          <a:effectLst/>
                          <a:latin typeface="Times New Roman"/>
                          <a:ea typeface="宋体"/>
                          <a:cs typeface="Times New Roman"/>
                        </a:rPr>
                        <a:t>总线</a:t>
                      </a:r>
                      <a:endParaRPr lang="zh-CN" sz="36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800" b="1" kern="0" dirty="0">
                          <a:effectLst/>
                          <a:latin typeface="Times New Roman"/>
                          <a:ea typeface="宋体"/>
                          <a:cs typeface="Times New Roman"/>
                        </a:rPr>
                        <a:t>USART1</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0" dirty="0">
                          <a:effectLst/>
                          <a:latin typeface="Times New Roman"/>
                          <a:ea typeface="宋体"/>
                          <a:cs typeface="Times New Roman"/>
                        </a:rPr>
                        <a:t>USART1_TX</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0" dirty="0">
                          <a:effectLst/>
                          <a:latin typeface="Times New Roman"/>
                          <a:ea typeface="宋体"/>
                          <a:cs typeface="Times New Roman"/>
                        </a:rPr>
                        <a:t>PA9</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0" dirty="0">
                          <a:effectLst/>
                          <a:latin typeface="Times New Roman"/>
                          <a:ea typeface="宋体"/>
                          <a:cs typeface="Times New Roman"/>
                        </a:rPr>
                        <a:t>PB6</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b="1" kern="0">
                          <a:effectLst/>
                          <a:latin typeface="Times New Roman"/>
                          <a:ea typeface="宋体"/>
                          <a:cs typeface="Times New Roman"/>
                        </a:rPr>
                        <a:t>复用推挽输出</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94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800" b="1" kern="0">
                          <a:effectLst/>
                          <a:latin typeface="Times New Roman"/>
                          <a:ea typeface="宋体"/>
                          <a:cs typeface="Times New Roman"/>
                        </a:rPr>
                        <a:t>USART1_RX</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0">
                          <a:effectLst/>
                          <a:latin typeface="Times New Roman"/>
                          <a:ea typeface="宋体"/>
                          <a:cs typeface="Times New Roman"/>
                        </a:rPr>
                        <a:t>PA10</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0">
                          <a:effectLst/>
                          <a:latin typeface="Times New Roman"/>
                          <a:ea typeface="宋体"/>
                          <a:cs typeface="Times New Roman"/>
                        </a:rPr>
                        <a:t>PB7</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b="1" kern="0">
                          <a:effectLst/>
                          <a:latin typeface="Times New Roman"/>
                          <a:ea typeface="宋体"/>
                          <a:cs typeface="Times New Roman"/>
                        </a:rPr>
                        <a:t>浮空输入</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948">
                <a:tc rowSpan="4">
                  <a:txBody>
                    <a:bodyPr/>
                    <a:lstStyle/>
                    <a:p>
                      <a:pPr algn="ctr">
                        <a:spcAft>
                          <a:spcPts val="0"/>
                        </a:spcAft>
                      </a:pPr>
                      <a:r>
                        <a:rPr lang="en-US" sz="1800" b="1" kern="0" dirty="0" smtClean="0">
                          <a:effectLst/>
                          <a:latin typeface="Times New Roman"/>
                          <a:ea typeface="宋体"/>
                          <a:cs typeface="Times New Roman"/>
                        </a:rPr>
                        <a:t>APB1</a:t>
                      </a:r>
                    </a:p>
                    <a:p>
                      <a:pPr algn="ctr">
                        <a:spcAft>
                          <a:spcPts val="0"/>
                        </a:spcAft>
                      </a:pPr>
                      <a:r>
                        <a:rPr lang="zh-CN" sz="1800" b="1" kern="0" dirty="0" smtClean="0">
                          <a:effectLst/>
                          <a:latin typeface="Times New Roman"/>
                          <a:ea typeface="宋体"/>
                          <a:cs typeface="Times New Roman"/>
                        </a:rPr>
                        <a:t>总线</a:t>
                      </a:r>
                      <a:endParaRPr lang="zh-CN" sz="3600" b="1"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rowSpan="2">
                  <a:txBody>
                    <a:bodyPr/>
                    <a:lstStyle/>
                    <a:p>
                      <a:pPr algn="ctr">
                        <a:spcAft>
                          <a:spcPts val="0"/>
                        </a:spcAft>
                      </a:pPr>
                      <a:r>
                        <a:rPr lang="en-US" sz="1800" b="1" kern="0" dirty="0">
                          <a:effectLst/>
                          <a:latin typeface="Times New Roman"/>
                          <a:ea typeface="宋体"/>
                          <a:cs typeface="Times New Roman"/>
                        </a:rPr>
                        <a:t>USART2</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a:effectLst/>
                          <a:latin typeface="Times New Roman"/>
                          <a:ea typeface="宋体"/>
                          <a:cs typeface="Times New Roman"/>
                        </a:rPr>
                        <a:t>USART2_TX</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a:effectLst/>
                          <a:latin typeface="Times New Roman"/>
                          <a:ea typeface="宋体"/>
                          <a:cs typeface="Times New Roman"/>
                        </a:rPr>
                        <a:t>PA2</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a:effectLst/>
                          <a:latin typeface="Times New Roman"/>
                          <a:ea typeface="宋体"/>
                          <a:cs typeface="Times New Roman"/>
                        </a:rPr>
                        <a:t>PD5</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800" b="1" kern="0" dirty="0">
                          <a:effectLst/>
                          <a:latin typeface="Times New Roman"/>
                          <a:ea typeface="宋体"/>
                          <a:cs typeface="Times New Roman"/>
                        </a:rPr>
                        <a:t>复用推挽输出</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6994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800" b="1" kern="0">
                          <a:effectLst/>
                          <a:latin typeface="Times New Roman"/>
                          <a:ea typeface="宋体"/>
                          <a:cs typeface="Times New Roman"/>
                        </a:rPr>
                        <a:t>USART2_RX</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PA3</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a:effectLst/>
                          <a:latin typeface="Times New Roman"/>
                          <a:ea typeface="宋体"/>
                          <a:cs typeface="Times New Roman"/>
                        </a:rPr>
                        <a:t>PD6</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800" b="1" kern="0">
                          <a:effectLst/>
                          <a:latin typeface="Times New Roman"/>
                          <a:ea typeface="宋体"/>
                          <a:cs typeface="Times New Roman"/>
                        </a:rPr>
                        <a:t>浮空输入</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69948">
                <a:tc vMerge="1">
                  <a:txBody>
                    <a:bodyPr/>
                    <a:lstStyle/>
                    <a:p>
                      <a:endParaRPr lang="zh-CN" altLang="en-US"/>
                    </a:p>
                  </a:txBody>
                  <a:tcPr/>
                </a:tc>
                <a:tc rowSpan="2">
                  <a:txBody>
                    <a:bodyPr/>
                    <a:lstStyle/>
                    <a:p>
                      <a:pPr algn="ctr">
                        <a:spcAft>
                          <a:spcPts val="0"/>
                        </a:spcAft>
                      </a:pPr>
                      <a:r>
                        <a:rPr lang="en-US" sz="1800" b="1" kern="0" dirty="0">
                          <a:effectLst/>
                          <a:latin typeface="Times New Roman"/>
                          <a:ea typeface="宋体"/>
                          <a:cs typeface="Times New Roman"/>
                        </a:rPr>
                        <a:t>USART3</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USART3_TX</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PB10</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a:effectLst/>
                          <a:latin typeface="Times New Roman"/>
                          <a:ea typeface="宋体"/>
                          <a:cs typeface="Times New Roman"/>
                        </a:rPr>
                        <a:t>PC10</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800" b="1" kern="0">
                          <a:effectLst/>
                          <a:latin typeface="Times New Roman"/>
                          <a:ea typeface="宋体"/>
                          <a:cs typeface="Times New Roman"/>
                        </a:rPr>
                        <a:t>复用推挽输出</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6994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800" b="1" kern="0">
                          <a:effectLst/>
                          <a:latin typeface="Times New Roman"/>
                          <a:ea typeface="宋体"/>
                          <a:cs typeface="Times New Roman"/>
                        </a:rPr>
                        <a:t>USART3_RX</a:t>
                      </a:r>
                      <a:endParaRPr lang="zh-CN" sz="3600" b="1"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PB11</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PC11</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800" b="1" kern="0" dirty="0">
                          <a:effectLst/>
                          <a:latin typeface="Times New Roman"/>
                          <a:ea typeface="宋体"/>
                          <a:cs typeface="Times New Roman"/>
                        </a:rPr>
                        <a:t>浮空输入</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bl>
          </a:graphicData>
        </a:graphic>
      </p:graphicFrame>
      <p:sp>
        <p:nvSpPr>
          <p:cNvPr id="7" name="矩形 6"/>
          <p:cNvSpPr/>
          <p:nvPr/>
        </p:nvSpPr>
        <p:spPr>
          <a:xfrm>
            <a:off x="2" y="339503"/>
            <a:ext cx="238864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b="1" dirty="0"/>
          </a:p>
        </p:txBody>
      </p:sp>
      <p:sp>
        <p:nvSpPr>
          <p:cNvPr id="8" name="矩形 7"/>
          <p:cNvSpPr/>
          <p:nvPr/>
        </p:nvSpPr>
        <p:spPr>
          <a:xfrm>
            <a:off x="35496" y="353678"/>
            <a:ext cx="2353145" cy="461665"/>
          </a:xfrm>
          <a:prstGeom prst="rect">
            <a:avLst/>
          </a:prstGeom>
        </p:spPr>
        <p:txBody>
          <a:bodyPr wrap="none">
            <a:spAutoFit/>
          </a:bodyPr>
          <a:lstStyle/>
          <a:p>
            <a:r>
              <a:rPr lang="en-GB" altLang="zh-CN" sz="2400" b="1" dirty="0">
                <a:solidFill>
                  <a:schemeClr val="bg1"/>
                </a:solidFill>
              </a:rPr>
              <a:t>7.3.2 </a:t>
            </a:r>
            <a:r>
              <a:rPr lang="en-GB" altLang="zh-CN" sz="2400" b="1" dirty="0" smtClean="0">
                <a:solidFill>
                  <a:schemeClr val="bg1"/>
                </a:solidFill>
              </a:rPr>
              <a:t>USART</a:t>
            </a:r>
            <a:r>
              <a:rPr lang="zh-CN" altLang="en-US" sz="2400" b="1" dirty="0">
                <a:solidFill>
                  <a:schemeClr val="bg1"/>
                </a:solidFill>
              </a:rPr>
              <a:t>接口</a:t>
            </a:r>
          </a:p>
        </p:txBody>
      </p:sp>
    </p:spTree>
    <p:extLst>
      <p:ext uri="{BB962C8B-B14F-4D97-AF65-F5344CB8AC3E}">
        <p14:creationId xmlns="" xmlns:p14="http://schemas.microsoft.com/office/powerpoint/2010/main" val="32153123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2038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b="1" dirty="0"/>
          </a:p>
        </p:txBody>
      </p:sp>
      <p:sp>
        <p:nvSpPr>
          <p:cNvPr id="6" name="矩形 5"/>
          <p:cNvSpPr/>
          <p:nvPr/>
        </p:nvSpPr>
        <p:spPr>
          <a:xfrm>
            <a:off x="35496" y="353678"/>
            <a:ext cx="3040832" cy="461665"/>
          </a:xfrm>
          <a:prstGeom prst="rect">
            <a:avLst/>
          </a:prstGeom>
        </p:spPr>
        <p:txBody>
          <a:bodyPr wrap="none">
            <a:spAutoFit/>
          </a:bodyPr>
          <a:lstStyle/>
          <a:p>
            <a:r>
              <a:rPr lang="en-GB" altLang="zh-CN" sz="2400" b="1" dirty="0">
                <a:solidFill>
                  <a:schemeClr val="bg1"/>
                </a:solidFill>
              </a:rPr>
              <a:t>7.3.3 </a:t>
            </a:r>
            <a:r>
              <a:rPr lang="en-US" altLang="zh-CN" sz="2400" b="1" dirty="0" smtClean="0">
                <a:solidFill>
                  <a:schemeClr val="bg1"/>
                </a:solidFill>
              </a:rPr>
              <a:t> </a:t>
            </a:r>
            <a:r>
              <a:rPr lang="en-GB" altLang="zh-CN" sz="2400" b="1" dirty="0" smtClean="0">
                <a:solidFill>
                  <a:schemeClr val="bg1"/>
                </a:solidFill>
              </a:rPr>
              <a:t>USART</a:t>
            </a:r>
            <a:r>
              <a:rPr lang="zh-CN" altLang="en-US" sz="2400" b="1" dirty="0">
                <a:solidFill>
                  <a:schemeClr val="bg1"/>
                </a:solidFill>
              </a:rPr>
              <a:t>编程模式</a:t>
            </a:r>
          </a:p>
        </p:txBody>
      </p:sp>
      <p:graphicFrame>
        <p:nvGraphicFramePr>
          <p:cNvPr id="10" name="图示 9"/>
          <p:cNvGraphicFramePr/>
          <p:nvPr>
            <p:extLst>
              <p:ext uri="{D42A27DB-BD31-4B8C-83A1-F6EECF244321}">
                <p14:modId xmlns="" xmlns:p14="http://schemas.microsoft.com/office/powerpoint/2010/main" val="3560138048"/>
              </p:ext>
            </p:extLst>
          </p:nvPr>
        </p:nvGraphicFramePr>
        <p:xfrm>
          <a:off x="755576" y="1203598"/>
          <a:ext cx="7704856" cy="336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10778981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63524" y="1059582"/>
            <a:ext cx="8104984" cy="784830"/>
          </a:xfrm>
          <a:prstGeom prst="rect">
            <a:avLst/>
          </a:prstGeom>
        </p:spPr>
        <p:txBody>
          <a:bodyPr wrap="square">
            <a:spAutoFit/>
          </a:bodyPr>
          <a:lstStyle/>
          <a:p>
            <a:pPr lvl="0">
              <a:lnSpc>
                <a:spcPct val="125000"/>
              </a:lnSpc>
            </a:pPr>
            <a:r>
              <a:rPr lang="zh-CN" altLang="en-US" b="1" dirty="0" smtClean="0">
                <a:latin typeface="Times New Roman" pitchFamily="18" charset="0"/>
                <a:cs typeface="Times New Roman" pitchFamily="18" charset="0"/>
              </a:rPr>
              <a:t>     通过</a:t>
            </a:r>
            <a:r>
              <a:rPr lang="zh-CN" altLang="en-US" b="1" dirty="0">
                <a:latin typeface="Times New Roman" pitchFamily="18" charset="0"/>
                <a:cs typeface="Times New Roman" pitchFamily="18" charset="0"/>
              </a:rPr>
              <a:t>定期或循环查询</a:t>
            </a:r>
            <a:r>
              <a:rPr lang="en-US" altLang="zh-CN" b="1" dirty="0">
                <a:latin typeface="Times New Roman" pitchFamily="18" charset="0"/>
                <a:cs typeface="Times New Roman" pitchFamily="18" charset="0"/>
              </a:rPr>
              <a:t>USART</a:t>
            </a:r>
            <a:r>
              <a:rPr lang="zh-CN" altLang="en-US" b="1" dirty="0">
                <a:latin typeface="Times New Roman" pitchFamily="18" charset="0"/>
                <a:cs typeface="Times New Roman" pitchFamily="18" charset="0"/>
              </a:rPr>
              <a:t>状态寄存器</a:t>
            </a:r>
            <a:r>
              <a:rPr lang="en-US" altLang="zh-CN" b="1" dirty="0">
                <a:latin typeface="Times New Roman" pitchFamily="18" charset="0"/>
                <a:cs typeface="Times New Roman" pitchFamily="18" charset="0"/>
              </a:rPr>
              <a:t>SR</a:t>
            </a:r>
            <a:r>
              <a:rPr lang="zh-CN" altLang="en-US" b="1" dirty="0">
                <a:latin typeface="Times New Roman" pitchFamily="18" charset="0"/>
                <a:cs typeface="Times New Roman" pitchFamily="18" charset="0"/>
              </a:rPr>
              <a:t>各位的状态，编写应用程序对接收或发送的数据进行</a:t>
            </a:r>
            <a:r>
              <a:rPr lang="zh-CN" altLang="en-US" b="1" dirty="0" smtClean="0">
                <a:latin typeface="Times New Roman" pitchFamily="18" charset="0"/>
                <a:cs typeface="Times New Roman" pitchFamily="18" charset="0"/>
              </a:rPr>
              <a:t>处理，</a:t>
            </a:r>
            <a:r>
              <a:rPr lang="zh-CN" altLang="zh-CN" b="1" dirty="0"/>
              <a:t>有两种方式实现对</a:t>
            </a:r>
            <a:r>
              <a:rPr lang="en-US" altLang="zh-CN" b="1" dirty="0"/>
              <a:t>USART</a:t>
            </a:r>
            <a:r>
              <a:rPr lang="zh-CN" altLang="zh-CN" b="1" dirty="0"/>
              <a:t>相关寄存器的</a:t>
            </a:r>
            <a:r>
              <a:rPr lang="zh-CN" altLang="zh-CN" b="1" dirty="0" smtClean="0"/>
              <a:t>操作</a:t>
            </a:r>
            <a:r>
              <a:rPr lang="zh-CN" altLang="en-US" b="1" dirty="0" smtClean="0"/>
              <a:t>：</a:t>
            </a:r>
            <a:endParaRPr lang="zh-CN" altLang="en-US" b="1" dirty="0">
              <a:latin typeface="Times New Roman" pitchFamily="18" charset="0"/>
              <a:cs typeface="Times New Roman" pitchFamily="18" charset="0"/>
            </a:endParaRPr>
          </a:p>
        </p:txBody>
      </p:sp>
      <p:sp>
        <p:nvSpPr>
          <p:cNvPr id="2" name="矩形 1"/>
          <p:cNvSpPr/>
          <p:nvPr/>
        </p:nvSpPr>
        <p:spPr>
          <a:xfrm>
            <a:off x="4716016" y="371488"/>
            <a:ext cx="1114408" cy="403316"/>
          </a:xfrm>
          <a:prstGeom prst="rect">
            <a:avLst/>
          </a:prstGeom>
        </p:spPr>
        <p:txBody>
          <a:bodyPr wrap="none">
            <a:spAutoFit/>
          </a:bodyPr>
          <a:lstStyle/>
          <a:p>
            <a:pPr lvl="0">
              <a:lnSpc>
                <a:spcPct val="125000"/>
              </a:lnSpc>
            </a:pPr>
            <a:r>
              <a:rPr lang="zh-CN" altLang="en-US" b="1" dirty="0">
                <a:solidFill>
                  <a:srgbClr val="C00000"/>
                </a:solidFill>
                <a:latin typeface="Times New Roman" pitchFamily="18" charset="0"/>
                <a:cs typeface="Times New Roman" pitchFamily="18" charset="0"/>
              </a:rPr>
              <a:t>轮询方式</a:t>
            </a:r>
          </a:p>
        </p:txBody>
      </p:sp>
      <p:graphicFrame>
        <p:nvGraphicFramePr>
          <p:cNvPr id="4" name="图示 3"/>
          <p:cNvGraphicFramePr/>
          <p:nvPr>
            <p:extLst>
              <p:ext uri="{D42A27DB-BD31-4B8C-83A1-F6EECF244321}">
                <p14:modId xmlns="" xmlns:p14="http://schemas.microsoft.com/office/powerpoint/2010/main" val="3207046075"/>
              </p:ext>
            </p:extLst>
          </p:nvPr>
        </p:nvGraphicFramePr>
        <p:xfrm>
          <a:off x="1187624" y="1794711"/>
          <a:ext cx="7056784" cy="2810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1" y="339503"/>
            <a:ext cx="32038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b="1" dirty="0"/>
          </a:p>
        </p:txBody>
      </p:sp>
      <p:sp>
        <p:nvSpPr>
          <p:cNvPr id="9" name="矩形 8"/>
          <p:cNvSpPr/>
          <p:nvPr/>
        </p:nvSpPr>
        <p:spPr>
          <a:xfrm>
            <a:off x="35496" y="353678"/>
            <a:ext cx="3040832" cy="461665"/>
          </a:xfrm>
          <a:prstGeom prst="rect">
            <a:avLst/>
          </a:prstGeom>
        </p:spPr>
        <p:txBody>
          <a:bodyPr wrap="none">
            <a:spAutoFit/>
          </a:bodyPr>
          <a:lstStyle/>
          <a:p>
            <a:r>
              <a:rPr lang="en-GB" altLang="zh-CN" sz="2400" b="1" dirty="0">
                <a:solidFill>
                  <a:schemeClr val="bg1"/>
                </a:solidFill>
              </a:rPr>
              <a:t>7.3.3 </a:t>
            </a:r>
            <a:r>
              <a:rPr lang="en-US" altLang="zh-CN" sz="2400" b="1" dirty="0" smtClean="0">
                <a:solidFill>
                  <a:schemeClr val="bg1"/>
                </a:solidFill>
              </a:rPr>
              <a:t> </a:t>
            </a:r>
            <a:r>
              <a:rPr lang="en-GB" altLang="zh-CN" sz="2400" b="1" dirty="0" smtClean="0">
                <a:solidFill>
                  <a:schemeClr val="bg1"/>
                </a:solidFill>
              </a:rPr>
              <a:t>USART</a:t>
            </a:r>
            <a:r>
              <a:rPr lang="zh-CN" altLang="en-US" sz="2400" b="1" dirty="0">
                <a:solidFill>
                  <a:schemeClr val="bg1"/>
                </a:solidFill>
              </a:rPr>
              <a:t>编程模式</a:t>
            </a:r>
          </a:p>
        </p:txBody>
      </p:sp>
    </p:spTree>
    <p:extLst>
      <p:ext uri="{BB962C8B-B14F-4D97-AF65-F5344CB8AC3E}">
        <p14:creationId xmlns="" xmlns:p14="http://schemas.microsoft.com/office/powerpoint/2010/main" val="156573778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1560" y="1059582"/>
            <a:ext cx="3312368" cy="3516347"/>
          </a:xfrm>
          <a:prstGeom prst="rect">
            <a:avLst/>
          </a:prstGeom>
          <a:ln>
            <a:prstDash val="sysDot"/>
          </a:ln>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pPr>
            <a:r>
              <a:rPr lang="en-US" altLang="zh-CN" b="1" dirty="0" smtClean="0">
                <a:latin typeface="Times New Roman" pitchFamily="18" charset="0"/>
                <a:cs typeface="Times New Roman" pitchFamily="18" charset="0"/>
              </a:rPr>
              <a:t>USART</a:t>
            </a:r>
            <a:r>
              <a:rPr lang="zh-CN" altLang="en-US" b="1" dirty="0">
                <a:latin typeface="Times New Roman" pitchFamily="18" charset="0"/>
                <a:cs typeface="Times New Roman" pitchFamily="18" charset="0"/>
              </a:rPr>
              <a:t>主要有以下中断事件：</a:t>
            </a:r>
          </a:p>
          <a:p>
            <a:pPr marL="285750" lvl="0" indent="-285750">
              <a:lnSpc>
                <a:spcPct val="125000"/>
              </a:lnSpc>
              <a:spcBef>
                <a:spcPts val="1200"/>
              </a:spcBef>
              <a:buBlip>
                <a:blip r:embed="rId3"/>
              </a:buBlip>
            </a:pPr>
            <a:r>
              <a:rPr lang="zh-CN" altLang="en-US" b="1" dirty="0" smtClean="0">
                <a:latin typeface="Times New Roman" pitchFamily="18" charset="0"/>
                <a:cs typeface="Times New Roman" pitchFamily="18" charset="0"/>
              </a:rPr>
              <a:t>发送</a:t>
            </a:r>
            <a:r>
              <a:rPr lang="zh-CN" altLang="en-US" b="1" dirty="0">
                <a:latin typeface="Times New Roman" pitchFamily="18" charset="0"/>
                <a:cs typeface="Times New Roman" pitchFamily="18" charset="0"/>
              </a:rPr>
              <a:t>期间：发送完成、清除发送和发送数据寄存器空；</a:t>
            </a:r>
          </a:p>
          <a:p>
            <a:pPr marL="285750" lvl="0" indent="-285750">
              <a:lnSpc>
                <a:spcPct val="125000"/>
              </a:lnSpc>
              <a:spcBef>
                <a:spcPts val="1200"/>
              </a:spcBef>
              <a:buBlip>
                <a:blip r:embed="rId3"/>
              </a:buBlip>
            </a:pPr>
            <a:r>
              <a:rPr lang="zh-CN" altLang="en-US" b="1" dirty="0" smtClean="0">
                <a:latin typeface="Times New Roman" pitchFamily="18" charset="0"/>
                <a:cs typeface="Times New Roman" pitchFamily="18" charset="0"/>
              </a:rPr>
              <a:t>接收</a:t>
            </a:r>
            <a:r>
              <a:rPr lang="zh-CN" altLang="en-US" b="1" dirty="0">
                <a:latin typeface="Times New Roman" pitchFamily="18" charset="0"/>
                <a:cs typeface="Times New Roman" pitchFamily="18" charset="0"/>
              </a:rPr>
              <a:t>期间：空闲总线检测、溢出错误、接收数据寄存器非空、校验错误、</a:t>
            </a:r>
            <a:r>
              <a:rPr lang="en-US" altLang="zh-CN" b="1" dirty="0">
                <a:latin typeface="Times New Roman" pitchFamily="18" charset="0"/>
                <a:cs typeface="Times New Roman" pitchFamily="18" charset="0"/>
              </a:rPr>
              <a:t>LIN</a:t>
            </a:r>
            <a:r>
              <a:rPr lang="zh-CN" altLang="en-US" b="1" dirty="0">
                <a:latin typeface="Times New Roman" pitchFamily="18" charset="0"/>
                <a:cs typeface="Times New Roman" pitchFamily="18" charset="0"/>
              </a:rPr>
              <a:t>断开符号检测、噪音标志（仅在多缓冲器通信）和帧错误（仅在多缓冲器通信）</a:t>
            </a:r>
            <a:r>
              <a:rPr lang="zh-CN" altLang="en-US" b="1" dirty="0" smtClean="0">
                <a:latin typeface="Times New Roman" pitchFamily="18" charset="0"/>
                <a:cs typeface="Times New Roman" pitchFamily="18" charset="0"/>
              </a:rPr>
              <a:t>。</a:t>
            </a:r>
            <a:endParaRPr lang="zh-CN" altLang="en-US" b="1" dirty="0">
              <a:latin typeface="Times New Roman" pitchFamily="18" charset="0"/>
              <a:cs typeface="Times New Roman" pitchFamily="18" charset="0"/>
            </a:endParaRPr>
          </a:p>
        </p:txBody>
      </p:sp>
      <p:sp>
        <p:nvSpPr>
          <p:cNvPr id="2" name="矩形 1"/>
          <p:cNvSpPr/>
          <p:nvPr/>
        </p:nvSpPr>
        <p:spPr>
          <a:xfrm>
            <a:off x="5652120" y="412027"/>
            <a:ext cx="1114408" cy="403316"/>
          </a:xfrm>
          <a:prstGeom prst="rect">
            <a:avLst/>
          </a:prstGeom>
        </p:spPr>
        <p:txBody>
          <a:bodyPr wrap="none">
            <a:spAutoFit/>
          </a:bodyPr>
          <a:lstStyle/>
          <a:p>
            <a:pPr lvl="0">
              <a:lnSpc>
                <a:spcPct val="125000"/>
              </a:lnSpc>
            </a:pPr>
            <a:r>
              <a:rPr lang="zh-CN" altLang="en-US" b="1" dirty="0">
                <a:solidFill>
                  <a:srgbClr val="C00000"/>
                </a:solidFill>
                <a:latin typeface="Times New Roman" pitchFamily="18" charset="0"/>
                <a:cs typeface="Times New Roman" pitchFamily="18" charset="0"/>
              </a:rPr>
              <a:t>中断方式</a:t>
            </a:r>
          </a:p>
        </p:txBody>
      </p:sp>
      <p:pic>
        <p:nvPicPr>
          <p:cNvPr id="8" name="图片 7" descr="E:\教材编写2019-8-29刘\第七章图\2019-09-14_110927.png"/>
          <p:cNvPicPr/>
          <p:nvPr/>
        </p:nvPicPr>
        <p:blipFill>
          <a:blip r:embed="rId4">
            <a:extLst>
              <a:ext uri="{28A0092B-C50C-407E-A947-70E740481C1C}">
                <a14:useLocalDpi xmlns="" xmlns:a14="http://schemas.microsoft.com/office/drawing/2010/main" val="0"/>
              </a:ext>
            </a:extLst>
          </a:blip>
          <a:srcRect/>
          <a:stretch>
            <a:fillRect/>
          </a:stretch>
        </p:blipFill>
        <p:spPr bwMode="auto">
          <a:xfrm>
            <a:off x="4427984" y="1026965"/>
            <a:ext cx="4176464" cy="3312368"/>
          </a:xfrm>
          <a:prstGeom prst="rect">
            <a:avLst/>
          </a:prstGeom>
          <a:noFill/>
          <a:ln>
            <a:noFill/>
          </a:ln>
        </p:spPr>
      </p:pic>
      <p:sp>
        <p:nvSpPr>
          <p:cNvPr id="4" name="矩形 3"/>
          <p:cNvSpPr/>
          <p:nvPr/>
        </p:nvSpPr>
        <p:spPr>
          <a:xfrm>
            <a:off x="5441447" y="4371950"/>
            <a:ext cx="1752146" cy="369332"/>
          </a:xfrm>
          <a:prstGeom prst="rect">
            <a:avLst/>
          </a:prstGeom>
        </p:spPr>
        <p:txBody>
          <a:bodyPr wrap="none">
            <a:spAutoFit/>
          </a:bodyPr>
          <a:lstStyle/>
          <a:p>
            <a:r>
              <a:rPr lang="en-GB" altLang="zh-CN" b="1" dirty="0"/>
              <a:t>USART</a:t>
            </a:r>
            <a:r>
              <a:rPr lang="zh-CN" altLang="en-US" b="1" dirty="0"/>
              <a:t>中断映射</a:t>
            </a:r>
          </a:p>
        </p:txBody>
      </p:sp>
      <p:sp>
        <p:nvSpPr>
          <p:cNvPr id="9" name="矩形 8"/>
          <p:cNvSpPr/>
          <p:nvPr/>
        </p:nvSpPr>
        <p:spPr>
          <a:xfrm>
            <a:off x="1" y="339503"/>
            <a:ext cx="32038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b="1" dirty="0"/>
          </a:p>
        </p:txBody>
      </p:sp>
      <p:sp>
        <p:nvSpPr>
          <p:cNvPr id="10" name="矩形 9"/>
          <p:cNvSpPr/>
          <p:nvPr/>
        </p:nvSpPr>
        <p:spPr>
          <a:xfrm>
            <a:off x="35496" y="353678"/>
            <a:ext cx="3040832" cy="461665"/>
          </a:xfrm>
          <a:prstGeom prst="rect">
            <a:avLst/>
          </a:prstGeom>
        </p:spPr>
        <p:txBody>
          <a:bodyPr wrap="none">
            <a:spAutoFit/>
          </a:bodyPr>
          <a:lstStyle/>
          <a:p>
            <a:r>
              <a:rPr lang="en-GB" altLang="zh-CN" sz="2400" b="1" dirty="0">
                <a:solidFill>
                  <a:schemeClr val="bg1"/>
                </a:solidFill>
              </a:rPr>
              <a:t>7.3.3 </a:t>
            </a:r>
            <a:r>
              <a:rPr lang="en-US" altLang="zh-CN" sz="2400" b="1" dirty="0" smtClean="0">
                <a:solidFill>
                  <a:schemeClr val="bg1"/>
                </a:solidFill>
              </a:rPr>
              <a:t> </a:t>
            </a:r>
            <a:r>
              <a:rPr lang="en-GB" altLang="zh-CN" sz="2400" b="1" dirty="0" smtClean="0">
                <a:solidFill>
                  <a:schemeClr val="bg1"/>
                </a:solidFill>
              </a:rPr>
              <a:t>USART</a:t>
            </a:r>
            <a:r>
              <a:rPr lang="zh-CN" altLang="en-US" sz="2400" b="1" dirty="0">
                <a:solidFill>
                  <a:schemeClr val="bg1"/>
                </a:solidFill>
              </a:rPr>
              <a:t>编程模式</a:t>
            </a:r>
          </a:p>
        </p:txBody>
      </p:sp>
    </p:spTree>
    <p:extLst>
      <p:ext uri="{BB962C8B-B14F-4D97-AF65-F5344CB8AC3E}">
        <p14:creationId xmlns="" xmlns:p14="http://schemas.microsoft.com/office/powerpoint/2010/main" val="329805877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52120" y="412027"/>
            <a:ext cx="1114408" cy="403316"/>
          </a:xfrm>
          <a:prstGeom prst="rect">
            <a:avLst/>
          </a:prstGeom>
        </p:spPr>
        <p:txBody>
          <a:bodyPr wrap="none">
            <a:spAutoFit/>
          </a:bodyPr>
          <a:lstStyle/>
          <a:p>
            <a:pPr lvl="0">
              <a:lnSpc>
                <a:spcPct val="125000"/>
              </a:lnSpc>
            </a:pPr>
            <a:r>
              <a:rPr lang="zh-CN" altLang="en-US" b="1" dirty="0">
                <a:solidFill>
                  <a:srgbClr val="C00000"/>
                </a:solidFill>
                <a:latin typeface="Times New Roman" pitchFamily="18" charset="0"/>
                <a:cs typeface="Times New Roman" pitchFamily="18" charset="0"/>
              </a:rPr>
              <a:t>中断方式</a:t>
            </a:r>
          </a:p>
        </p:txBody>
      </p:sp>
      <p:graphicFrame>
        <p:nvGraphicFramePr>
          <p:cNvPr id="3" name="表格 2"/>
          <p:cNvGraphicFramePr>
            <a:graphicFrameLocks noGrp="1"/>
          </p:cNvGraphicFramePr>
          <p:nvPr>
            <p:extLst>
              <p:ext uri="{D42A27DB-BD31-4B8C-83A1-F6EECF244321}">
                <p14:modId xmlns="" xmlns:p14="http://schemas.microsoft.com/office/powerpoint/2010/main" val="439462758"/>
              </p:ext>
            </p:extLst>
          </p:nvPr>
        </p:nvGraphicFramePr>
        <p:xfrm>
          <a:off x="827584" y="1419622"/>
          <a:ext cx="7560839" cy="3330315"/>
        </p:xfrm>
        <a:graphic>
          <a:graphicData uri="http://schemas.openxmlformats.org/drawingml/2006/table">
            <a:tbl>
              <a:tblPr firstRow="1" firstCol="1" bandRow="1"/>
              <a:tblGrid>
                <a:gridCol w="1470163"/>
                <a:gridCol w="1365152"/>
                <a:gridCol w="2415268"/>
                <a:gridCol w="2310256"/>
              </a:tblGrid>
              <a:tr h="302756">
                <a:tc>
                  <a:txBody>
                    <a:bodyPr/>
                    <a:lstStyle/>
                    <a:p>
                      <a:pPr algn="ctr">
                        <a:spcAft>
                          <a:spcPts val="0"/>
                        </a:spcAft>
                      </a:pPr>
                      <a:r>
                        <a:rPr lang="zh-CN" sz="1600" b="1" kern="0" dirty="0">
                          <a:effectLst/>
                          <a:latin typeface="Times New Roman"/>
                          <a:ea typeface="宋体"/>
                          <a:cs typeface="Times New Roman"/>
                        </a:rPr>
                        <a:t>中断标志</a:t>
                      </a:r>
                      <a:endParaRPr lang="zh-CN" sz="3200"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zh-CN" sz="1600" b="1" kern="0" dirty="0">
                          <a:effectLst/>
                          <a:latin typeface="Times New Roman"/>
                          <a:ea typeface="宋体"/>
                          <a:cs typeface="Times New Roman"/>
                        </a:rPr>
                        <a:t>中断使能位</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600" b="1" kern="0" dirty="0">
                          <a:effectLst/>
                          <a:latin typeface="Times New Roman"/>
                          <a:ea typeface="宋体"/>
                          <a:cs typeface="Times New Roman"/>
                        </a:rPr>
                        <a:t>STM32</a:t>
                      </a:r>
                      <a:r>
                        <a:rPr lang="zh-CN" sz="1600" b="1" kern="0" dirty="0">
                          <a:effectLst/>
                          <a:latin typeface="Times New Roman"/>
                          <a:ea typeface="宋体"/>
                          <a:cs typeface="Times New Roman"/>
                        </a:rPr>
                        <a:t>中的定义</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zh-CN" sz="1600" b="1" kern="0" dirty="0">
                          <a:effectLst/>
                          <a:latin typeface="Times New Roman"/>
                          <a:ea typeface="宋体"/>
                          <a:cs typeface="Times New Roman"/>
                        </a:rPr>
                        <a:t>中断事件</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02756">
                <a:tc>
                  <a:txBody>
                    <a:bodyPr/>
                    <a:lstStyle/>
                    <a:p>
                      <a:pPr algn="ctr">
                        <a:spcAft>
                          <a:spcPts val="0"/>
                        </a:spcAft>
                      </a:pPr>
                      <a:r>
                        <a:rPr lang="en-US" sz="1600" kern="0" dirty="0">
                          <a:effectLst/>
                          <a:latin typeface="Times New Roman"/>
                          <a:ea typeface="宋体"/>
                          <a:cs typeface="Times New Roman"/>
                        </a:rPr>
                        <a:t>TXE</a:t>
                      </a:r>
                      <a:endParaRPr lang="zh-CN" sz="3200"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a:effectLst/>
                          <a:latin typeface="Times New Roman"/>
                          <a:ea typeface="宋体"/>
                          <a:cs typeface="Times New Roman"/>
                        </a:rPr>
                        <a:t>TXEIE</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a:effectLst/>
                          <a:latin typeface="Times New Roman"/>
                          <a:ea typeface="宋体"/>
                          <a:cs typeface="Times New Roman"/>
                        </a:rPr>
                        <a:t>UART_IT_TXE</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0">
                          <a:effectLst/>
                          <a:latin typeface="Times New Roman"/>
                          <a:ea typeface="宋体"/>
                          <a:cs typeface="Times New Roman"/>
                        </a:rPr>
                        <a:t>发送数据寄存器空</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56">
                <a:tc>
                  <a:txBody>
                    <a:bodyPr/>
                    <a:lstStyle/>
                    <a:p>
                      <a:pPr algn="ctr">
                        <a:spcAft>
                          <a:spcPts val="0"/>
                        </a:spcAft>
                      </a:pPr>
                      <a:r>
                        <a:rPr lang="en-US" sz="1600" kern="0" dirty="0">
                          <a:effectLst/>
                          <a:latin typeface="Times New Roman"/>
                          <a:ea typeface="宋体"/>
                          <a:cs typeface="Times New Roman"/>
                        </a:rPr>
                        <a:t>CTS</a:t>
                      </a:r>
                      <a:endParaRPr lang="zh-CN" sz="3200"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en-US" sz="1600" kern="0" dirty="0">
                          <a:effectLst/>
                          <a:latin typeface="Times New Roman"/>
                          <a:ea typeface="宋体"/>
                          <a:cs typeface="Times New Roman"/>
                        </a:rPr>
                        <a:t>CTSIE</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en-US" sz="1600" kern="0">
                          <a:effectLst/>
                          <a:latin typeface="Times New Roman"/>
                          <a:ea typeface="宋体"/>
                          <a:cs typeface="Times New Roman"/>
                        </a:rPr>
                        <a:t>UART_IT_CTS</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en-US" sz="1600" kern="0" dirty="0">
                          <a:effectLst/>
                          <a:latin typeface="Times New Roman"/>
                          <a:ea typeface="宋体"/>
                          <a:cs typeface="Times New Roman"/>
                        </a:rPr>
                        <a:t>CTS</a:t>
                      </a:r>
                      <a:r>
                        <a:rPr lang="zh-CN" sz="1600" kern="0" dirty="0">
                          <a:effectLst/>
                          <a:latin typeface="Times New Roman"/>
                          <a:ea typeface="宋体"/>
                          <a:cs typeface="Times New Roman"/>
                        </a:rPr>
                        <a:t>标志</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02756">
                <a:tc>
                  <a:txBody>
                    <a:bodyPr/>
                    <a:lstStyle/>
                    <a:p>
                      <a:pPr algn="ctr">
                        <a:spcAft>
                          <a:spcPts val="0"/>
                        </a:spcAft>
                      </a:pPr>
                      <a:r>
                        <a:rPr lang="en-US" sz="1600" kern="0" dirty="0">
                          <a:effectLst/>
                          <a:latin typeface="Times New Roman"/>
                          <a:ea typeface="宋体"/>
                          <a:cs typeface="Times New Roman"/>
                        </a:rPr>
                        <a:t>TC</a:t>
                      </a:r>
                      <a:endParaRPr lang="zh-CN" sz="3200"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a:effectLst/>
                          <a:latin typeface="Times New Roman"/>
                          <a:ea typeface="宋体"/>
                          <a:cs typeface="Times New Roman"/>
                        </a:rPr>
                        <a:t>TCIE</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a:effectLst/>
                          <a:latin typeface="Times New Roman"/>
                          <a:ea typeface="宋体"/>
                          <a:cs typeface="Times New Roman"/>
                        </a:rPr>
                        <a:t>UART_IT_TC</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0" dirty="0">
                          <a:effectLst/>
                          <a:latin typeface="Times New Roman"/>
                          <a:ea typeface="宋体"/>
                          <a:cs typeface="Times New Roman"/>
                        </a:rPr>
                        <a:t>发送完成</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56">
                <a:tc>
                  <a:txBody>
                    <a:bodyPr/>
                    <a:lstStyle/>
                    <a:p>
                      <a:pPr algn="ctr">
                        <a:spcAft>
                          <a:spcPts val="0"/>
                        </a:spcAft>
                      </a:pPr>
                      <a:r>
                        <a:rPr lang="en-US" sz="1600" kern="0" dirty="0">
                          <a:effectLst/>
                          <a:latin typeface="Times New Roman"/>
                          <a:ea typeface="宋体"/>
                          <a:cs typeface="Times New Roman"/>
                        </a:rPr>
                        <a:t>RXNE</a:t>
                      </a:r>
                      <a:endParaRPr lang="zh-CN" sz="3200"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en-US" sz="1600" kern="0" dirty="0">
                          <a:effectLst/>
                          <a:latin typeface="Times New Roman"/>
                          <a:ea typeface="宋体"/>
                          <a:cs typeface="Times New Roman"/>
                        </a:rPr>
                        <a:t>RXNEIE</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en-US" sz="1600" kern="0" dirty="0">
                          <a:effectLst/>
                          <a:latin typeface="Times New Roman"/>
                          <a:ea typeface="宋体"/>
                          <a:cs typeface="Times New Roman"/>
                        </a:rPr>
                        <a:t>UART_IT_RXNE</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zh-CN" sz="1600" kern="0" dirty="0">
                          <a:effectLst/>
                          <a:latin typeface="Times New Roman"/>
                          <a:ea typeface="宋体"/>
                          <a:cs typeface="Times New Roman"/>
                        </a:rPr>
                        <a:t>接收数据就绪（可读）</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02756">
                <a:tc>
                  <a:txBody>
                    <a:bodyPr/>
                    <a:lstStyle/>
                    <a:p>
                      <a:pPr algn="ctr">
                        <a:spcAft>
                          <a:spcPts val="0"/>
                        </a:spcAft>
                      </a:pPr>
                      <a:r>
                        <a:rPr lang="en-US" sz="1600" kern="0">
                          <a:effectLst/>
                          <a:latin typeface="Times New Roman"/>
                          <a:ea typeface="宋体"/>
                          <a:cs typeface="Times New Roman"/>
                        </a:rPr>
                        <a:t>ORE</a:t>
                      </a:r>
                      <a:endParaRPr lang="zh-CN" sz="320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a:effectLst/>
                          <a:latin typeface="Times New Roman"/>
                          <a:ea typeface="宋体"/>
                          <a:cs typeface="Times New Roman"/>
                        </a:rPr>
                        <a:t>TXNEIE</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a:effectLst/>
                          <a:latin typeface="Times New Roman"/>
                          <a:ea typeface="宋体"/>
                          <a:cs typeface="Times New Roman"/>
                        </a:rPr>
                        <a:t> </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0">
                          <a:effectLst/>
                          <a:latin typeface="Times New Roman"/>
                          <a:ea typeface="宋体"/>
                          <a:cs typeface="Times New Roman"/>
                        </a:rPr>
                        <a:t>检测到数据溢出</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56">
                <a:tc>
                  <a:txBody>
                    <a:bodyPr/>
                    <a:lstStyle/>
                    <a:p>
                      <a:pPr algn="ctr">
                        <a:spcAft>
                          <a:spcPts val="0"/>
                        </a:spcAft>
                      </a:pPr>
                      <a:r>
                        <a:rPr lang="en-US" sz="1600" kern="0" dirty="0">
                          <a:effectLst/>
                          <a:latin typeface="Times New Roman"/>
                          <a:ea typeface="宋体"/>
                          <a:cs typeface="Times New Roman"/>
                        </a:rPr>
                        <a:t>IDLE</a:t>
                      </a:r>
                      <a:endParaRPr lang="zh-CN" sz="3200"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en-US" sz="1600" kern="0" dirty="0">
                          <a:effectLst/>
                          <a:latin typeface="Times New Roman"/>
                          <a:ea typeface="宋体"/>
                          <a:cs typeface="Times New Roman"/>
                        </a:rPr>
                        <a:t>IDLEIE</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en-US" sz="1600" kern="0" dirty="0">
                          <a:effectLst/>
                          <a:latin typeface="Times New Roman"/>
                          <a:ea typeface="宋体"/>
                          <a:cs typeface="Times New Roman"/>
                        </a:rPr>
                        <a:t>UART_IT_IDLE</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zh-CN" sz="1600" kern="0" dirty="0">
                          <a:effectLst/>
                          <a:latin typeface="Times New Roman"/>
                          <a:ea typeface="宋体"/>
                          <a:cs typeface="Times New Roman"/>
                        </a:rPr>
                        <a:t>检测到空闲线路标志</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302756">
                <a:tc>
                  <a:txBody>
                    <a:bodyPr/>
                    <a:lstStyle/>
                    <a:p>
                      <a:pPr algn="ctr">
                        <a:spcAft>
                          <a:spcPts val="0"/>
                        </a:spcAft>
                      </a:pPr>
                      <a:r>
                        <a:rPr lang="en-US" sz="1600" kern="0">
                          <a:effectLst/>
                          <a:latin typeface="Times New Roman"/>
                          <a:ea typeface="宋体"/>
                          <a:cs typeface="Times New Roman"/>
                        </a:rPr>
                        <a:t>PE</a:t>
                      </a:r>
                      <a:endParaRPr lang="zh-CN" sz="3200" kern="10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a:effectLst/>
                          <a:latin typeface="Times New Roman"/>
                          <a:ea typeface="宋体"/>
                          <a:cs typeface="Times New Roman"/>
                        </a:rPr>
                        <a:t>PEIE</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a:effectLst/>
                          <a:latin typeface="Times New Roman"/>
                          <a:ea typeface="宋体"/>
                          <a:cs typeface="Times New Roman"/>
                        </a:rPr>
                        <a:t>UART_IT_PE</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0">
                          <a:effectLst/>
                          <a:latin typeface="Times New Roman"/>
                          <a:ea typeface="宋体"/>
                          <a:cs typeface="Times New Roman"/>
                        </a:rPr>
                        <a:t>奇偶检验错误标志</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756">
                <a:tc>
                  <a:txBody>
                    <a:bodyPr/>
                    <a:lstStyle/>
                    <a:p>
                      <a:pPr algn="ctr">
                        <a:spcAft>
                          <a:spcPts val="0"/>
                        </a:spcAft>
                      </a:pPr>
                      <a:r>
                        <a:rPr lang="en-US" sz="1600" kern="0" dirty="0">
                          <a:effectLst/>
                          <a:latin typeface="Times New Roman"/>
                          <a:ea typeface="宋体"/>
                          <a:cs typeface="Times New Roman"/>
                        </a:rPr>
                        <a:t>LBD</a:t>
                      </a:r>
                      <a:endParaRPr lang="zh-CN" sz="3200"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en-US" sz="1600" kern="0" dirty="0">
                          <a:effectLst/>
                          <a:latin typeface="Times New Roman"/>
                          <a:ea typeface="宋体"/>
                          <a:cs typeface="Times New Roman"/>
                        </a:rPr>
                        <a:t>LBDIE</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en-US" sz="1600" kern="0" dirty="0">
                          <a:effectLst/>
                          <a:latin typeface="Times New Roman"/>
                          <a:ea typeface="宋体"/>
                          <a:cs typeface="Times New Roman"/>
                        </a:rPr>
                        <a:t>UART_IT_LBD</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just">
                        <a:spcAft>
                          <a:spcPts val="0"/>
                        </a:spcAft>
                      </a:pPr>
                      <a:r>
                        <a:rPr lang="zh-CN" sz="1600" kern="0" dirty="0">
                          <a:effectLst/>
                          <a:latin typeface="Times New Roman"/>
                          <a:ea typeface="宋体"/>
                          <a:cs typeface="Times New Roman"/>
                        </a:rPr>
                        <a:t>断开标志</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605511">
                <a:tc>
                  <a:txBody>
                    <a:bodyPr/>
                    <a:lstStyle/>
                    <a:p>
                      <a:pPr algn="ctr">
                        <a:spcAft>
                          <a:spcPts val="0"/>
                        </a:spcAft>
                      </a:pPr>
                      <a:r>
                        <a:rPr lang="en-US" sz="1600" kern="0" dirty="0">
                          <a:effectLst/>
                          <a:latin typeface="Times New Roman"/>
                          <a:ea typeface="宋体"/>
                          <a:cs typeface="Times New Roman"/>
                        </a:rPr>
                        <a:t>NE</a:t>
                      </a:r>
                      <a:r>
                        <a:rPr lang="zh-CN" sz="1600" kern="0" dirty="0">
                          <a:effectLst/>
                          <a:latin typeface="Times New Roman"/>
                          <a:ea typeface="宋体"/>
                          <a:cs typeface="Times New Roman"/>
                        </a:rPr>
                        <a:t>或</a:t>
                      </a:r>
                      <a:r>
                        <a:rPr lang="en-US" sz="1600" kern="0" dirty="0">
                          <a:effectLst/>
                          <a:latin typeface="Times New Roman"/>
                          <a:ea typeface="宋体"/>
                          <a:cs typeface="Times New Roman"/>
                        </a:rPr>
                        <a:t>ORT</a:t>
                      </a:r>
                      <a:r>
                        <a:rPr lang="zh-CN" sz="1600" kern="0" dirty="0">
                          <a:effectLst/>
                          <a:latin typeface="Times New Roman"/>
                          <a:ea typeface="宋体"/>
                          <a:cs typeface="Times New Roman"/>
                        </a:rPr>
                        <a:t>或</a:t>
                      </a:r>
                      <a:r>
                        <a:rPr lang="en-US" sz="1600" kern="0" dirty="0">
                          <a:effectLst/>
                          <a:latin typeface="Times New Roman"/>
                          <a:ea typeface="宋体"/>
                          <a:cs typeface="Times New Roman"/>
                        </a:rPr>
                        <a:t>PE</a:t>
                      </a:r>
                      <a:endParaRPr lang="zh-CN" sz="3200" kern="1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dirty="0">
                          <a:effectLst/>
                          <a:latin typeface="Times New Roman"/>
                          <a:ea typeface="宋体"/>
                          <a:cs typeface="Times New Roman"/>
                        </a:rPr>
                        <a:t>EIE</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0">
                          <a:effectLst/>
                          <a:latin typeface="Times New Roman"/>
                          <a:ea typeface="宋体"/>
                          <a:cs typeface="Times New Roman"/>
                        </a:rPr>
                        <a:t>UART_IT_ERR</a:t>
                      </a:r>
                      <a:endParaRPr lang="zh-CN" sz="3200" kern="10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0" dirty="0">
                          <a:effectLst/>
                          <a:latin typeface="Times New Roman"/>
                          <a:ea typeface="宋体"/>
                          <a:cs typeface="Times New Roman"/>
                        </a:rPr>
                        <a:t>噪声标志，溢出错误和帧错误</a:t>
                      </a:r>
                      <a:endParaRPr lang="zh-CN" sz="3200"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597694" y="945085"/>
            <a:ext cx="3611630" cy="369332"/>
          </a:xfrm>
          <a:prstGeom prst="rect">
            <a:avLst/>
          </a:prstGeom>
        </p:spPr>
        <p:txBody>
          <a:bodyPr wrap="none">
            <a:spAutoFit/>
          </a:bodyPr>
          <a:lstStyle/>
          <a:p>
            <a:r>
              <a:rPr lang="en-US" altLang="zh-CN" b="1" dirty="0"/>
              <a:t>USART</a:t>
            </a:r>
            <a:r>
              <a:rPr lang="zh-CN" altLang="en-US" b="1" dirty="0"/>
              <a:t>中断事件及中断使能标志位</a:t>
            </a:r>
          </a:p>
        </p:txBody>
      </p:sp>
      <p:sp>
        <p:nvSpPr>
          <p:cNvPr id="7" name="矩形 6"/>
          <p:cNvSpPr/>
          <p:nvPr/>
        </p:nvSpPr>
        <p:spPr>
          <a:xfrm>
            <a:off x="1" y="339503"/>
            <a:ext cx="32038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b="1" dirty="0"/>
          </a:p>
        </p:txBody>
      </p:sp>
      <p:sp>
        <p:nvSpPr>
          <p:cNvPr id="8" name="矩形 7"/>
          <p:cNvSpPr/>
          <p:nvPr/>
        </p:nvSpPr>
        <p:spPr>
          <a:xfrm>
            <a:off x="35496" y="353678"/>
            <a:ext cx="3040832" cy="461665"/>
          </a:xfrm>
          <a:prstGeom prst="rect">
            <a:avLst/>
          </a:prstGeom>
        </p:spPr>
        <p:txBody>
          <a:bodyPr wrap="none">
            <a:spAutoFit/>
          </a:bodyPr>
          <a:lstStyle/>
          <a:p>
            <a:r>
              <a:rPr lang="en-GB" altLang="zh-CN" sz="2400" b="1" dirty="0">
                <a:solidFill>
                  <a:schemeClr val="bg1"/>
                </a:solidFill>
              </a:rPr>
              <a:t>7.3.3 </a:t>
            </a:r>
            <a:r>
              <a:rPr lang="en-US" altLang="zh-CN" sz="2400" b="1" dirty="0" smtClean="0">
                <a:solidFill>
                  <a:schemeClr val="bg1"/>
                </a:solidFill>
              </a:rPr>
              <a:t> </a:t>
            </a:r>
            <a:r>
              <a:rPr lang="en-GB" altLang="zh-CN" sz="2400" b="1" dirty="0" smtClean="0">
                <a:solidFill>
                  <a:schemeClr val="bg1"/>
                </a:solidFill>
              </a:rPr>
              <a:t>USART</a:t>
            </a:r>
            <a:r>
              <a:rPr lang="zh-CN" altLang="en-US" sz="2400" b="1" dirty="0">
                <a:solidFill>
                  <a:schemeClr val="bg1"/>
                </a:solidFill>
              </a:rPr>
              <a:t>编程模式</a:t>
            </a:r>
          </a:p>
        </p:txBody>
      </p:sp>
    </p:spTree>
    <p:extLst>
      <p:ext uri="{BB962C8B-B14F-4D97-AF65-F5344CB8AC3E}">
        <p14:creationId xmlns="" xmlns:p14="http://schemas.microsoft.com/office/powerpoint/2010/main" val="417668859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2617952" y="2905684"/>
            <a:ext cx="845839" cy="43204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采样</a:t>
            </a:r>
            <a:endParaRPr lang="zh-CN" altLang="en-US" b="1" dirty="0" smtClean="0">
              <a:solidFill>
                <a:schemeClr val="tx1"/>
              </a:solidFill>
            </a:endParaRPr>
          </a:p>
        </p:txBody>
      </p:sp>
      <p:sp>
        <p:nvSpPr>
          <p:cNvPr id="19" name="圆角矩形 18"/>
          <p:cNvSpPr/>
          <p:nvPr/>
        </p:nvSpPr>
        <p:spPr>
          <a:xfrm>
            <a:off x="3993929" y="2905684"/>
            <a:ext cx="845839" cy="432048"/>
          </a:xfrm>
          <a:prstGeom prst="roundRect">
            <a:avLst/>
          </a:prstGeom>
          <a:solidFill>
            <a:schemeClr val="accent3">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smtClean="0">
                <a:solidFill>
                  <a:schemeClr val="tx1"/>
                </a:solidFill>
              </a:rPr>
              <a:t>保持</a:t>
            </a:r>
          </a:p>
        </p:txBody>
      </p:sp>
      <p:sp>
        <p:nvSpPr>
          <p:cNvPr id="20" name="圆角矩形 19"/>
          <p:cNvSpPr/>
          <p:nvPr/>
        </p:nvSpPr>
        <p:spPr>
          <a:xfrm>
            <a:off x="5369906" y="2905684"/>
            <a:ext cx="845839" cy="432048"/>
          </a:xfrm>
          <a:prstGeom prst="round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smtClean="0">
                <a:solidFill>
                  <a:schemeClr val="tx1"/>
                </a:solidFill>
              </a:rPr>
              <a:t>量化</a:t>
            </a:r>
          </a:p>
        </p:txBody>
      </p:sp>
      <p:sp>
        <p:nvSpPr>
          <p:cNvPr id="21" name="圆角矩形 20"/>
          <p:cNvSpPr/>
          <p:nvPr/>
        </p:nvSpPr>
        <p:spPr>
          <a:xfrm>
            <a:off x="6745884" y="2905684"/>
            <a:ext cx="845839" cy="432048"/>
          </a:xfrm>
          <a:prstGeom prst="roundRect">
            <a:avLst/>
          </a:prstGeom>
          <a:solidFill>
            <a:schemeClr val="accent4">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smtClean="0">
                <a:solidFill>
                  <a:schemeClr val="tx1"/>
                </a:solidFill>
              </a:rPr>
              <a:t>编码</a:t>
            </a:r>
          </a:p>
        </p:txBody>
      </p:sp>
      <p:sp>
        <p:nvSpPr>
          <p:cNvPr id="7" name="右箭头 6"/>
          <p:cNvSpPr/>
          <p:nvPr/>
        </p:nvSpPr>
        <p:spPr>
          <a:xfrm>
            <a:off x="3535799" y="3049700"/>
            <a:ext cx="401773" cy="144016"/>
          </a:xfrm>
          <a:prstGeom prst="rightArrow">
            <a:avLst/>
          </a:prstGeom>
          <a:solidFill>
            <a:schemeClr val="accent5">
              <a:lumMod val="40000"/>
              <a:lumOff val="60000"/>
            </a:schemeClr>
          </a:solidFill>
          <a:ln w="127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25" name="右箭头 24"/>
          <p:cNvSpPr/>
          <p:nvPr/>
        </p:nvSpPr>
        <p:spPr>
          <a:xfrm>
            <a:off x="4903951" y="3049700"/>
            <a:ext cx="401773" cy="144016"/>
          </a:xfrm>
          <a:prstGeom prst="rightArrow">
            <a:avLst/>
          </a:prstGeom>
          <a:solidFill>
            <a:schemeClr val="accent5">
              <a:lumMod val="40000"/>
              <a:lumOff val="60000"/>
            </a:schemeClr>
          </a:solidFill>
          <a:ln w="127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26" name="右箭头 25"/>
          <p:cNvSpPr/>
          <p:nvPr/>
        </p:nvSpPr>
        <p:spPr>
          <a:xfrm>
            <a:off x="6272103" y="3038081"/>
            <a:ext cx="401773" cy="144016"/>
          </a:xfrm>
          <a:prstGeom prst="rightArrow">
            <a:avLst/>
          </a:prstGeom>
          <a:solidFill>
            <a:schemeClr val="accent5">
              <a:lumMod val="40000"/>
              <a:lumOff val="60000"/>
            </a:schemeClr>
          </a:solidFill>
          <a:ln w="127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9" name="矩形 8"/>
          <p:cNvSpPr/>
          <p:nvPr/>
        </p:nvSpPr>
        <p:spPr>
          <a:xfrm>
            <a:off x="1043608" y="1635646"/>
            <a:ext cx="2420183" cy="923330"/>
          </a:xfrm>
          <a:prstGeom prst="rect">
            <a:avLst/>
          </a:prstGeom>
          <a:solidFill>
            <a:schemeClr val="accent5">
              <a:lumMod val="40000"/>
              <a:lumOff val="60000"/>
            </a:schemeClr>
          </a:solidFill>
        </p:spPr>
        <p:txBody>
          <a:bodyPr wrap="square">
            <a:spAutoFit/>
          </a:bodyPr>
          <a:lstStyle/>
          <a:p>
            <a:r>
              <a:rPr lang="zh-CN" altLang="en-US" b="1" dirty="0"/>
              <a:t>对模拟信号周期性地抽取样</a:t>
            </a:r>
            <a:r>
              <a:rPr lang="zh-CN" altLang="en-US" b="1" dirty="0" smtClean="0"/>
              <a:t>值，要求满足抽样定理，即</a:t>
            </a:r>
            <a:r>
              <a:rPr lang="en-US" altLang="zh-CN" b="1" i="1" dirty="0" smtClean="0"/>
              <a:t>f</a:t>
            </a:r>
            <a:r>
              <a:rPr lang="en-US" altLang="zh-CN" b="1" baseline="-25000" dirty="0" smtClean="0"/>
              <a:t>S</a:t>
            </a:r>
            <a:r>
              <a:rPr lang="en-US" altLang="zh-CN" b="1" dirty="0"/>
              <a:t>≥2</a:t>
            </a:r>
            <a:r>
              <a:rPr lang="en-US" altLang="zh-CN" b="1" i="1" dirty="0"/>
              <a:t>f</a:t>
            </a:r>
            <a:r>
              <a:rPr lang="en-US" altLang="zh-CN" b="1" baseline="-25000" dirty="0"/>
              <a:t>Imax</a:t>
            </a:r>
            <a:endParaRPr lang="zh-CN" altLang="en-US" b="1" dirty="0"/>
          </a:p>
        </p:txBody>
      </p:sp>
      <p:sp>
        <p:nvSpPr>
          <p:cNvPr id="27" name="右箭头 26"/>
          <p:cNvSpPr/>
          <p:nvPr/>
        </p:nvSpPr>
        <p:spPr>
          <a:xfrm rot="5400000">
            <a:off x="2940428" y="2657714"/>
            <a:ext cx="200885" cy="144016"/>
          </a:xfrm>
          <a:prstGeom prst="rightArrow">
            <a:avLst/>
          </a:prstGeom>
          <a:solidFill>
            <a:schemeClr val="accent5">
              <a:lumMod val="40000"/>
              <a:lumOff val="60000"/>
            </a:schemeClr>
          </a:solidFill>
          <a:ln w="127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29" name="矩形 28"/>
          <p:cNvSpPr/>
          <p:nvPr/>
        </p:nvSpPr>
        <p:spPr>
          <a:xfrm>
            <a:off x="3757169" y="1635646"/>
            <a:ext cx="1347668" cy="923330"/>
          </a:xfrm>
          <a:prstGeom prst="rect">
            <a:avLst/>
          </a:prstGeom>
          <a:solidFill>
            <a:schemeClr val="accent3">
              <a:lumMod val="40000"/>
              <a:lumOff val="60000"/>
            </a:schemeClr>
          </a:solidFill>
        </p:spPr>
        <p:txBody>
          <a:bodyPr wrap="square">
            <a:spAutoFit/>
          </a:bodyPr>
          <a:lstStyle/>
          <a:p>
            <a:r>
              <a:rPr lang="zh-CN" altLang="en-US" b="1" dirty="0" smtClean="0"/>
              <a:t>转换过程中抽样信号不变</a:t>
            </a:r>
            <a:r>
              <a:rPr lang="zh-CN" altLang="en-US" b="1" dirty="0"/>
              <a:t>保持</a:t>
            </a:r>
          </a:p>
        </p:txBody>
      </p:sp>
      <p:sp>
        <p:nvSpPr>
          <p:cNvPr id="30" name="矩形 29"/>
          <p:cNvSpPr/>
          <p:nvPr/>
        </p:nvSpPr>
        <p:spPr>
          <a:xfrm>
            <a:off x="5050179" y="3711400"/>
            <a:ext cx="1440160" cy="1200329"/>
          </a:xfrm>
          <a:prstGeom prst="rect">
            <a:avLst/>
          </a:prstGeom>
          <a:solidFill>
            <a:schemeClr val="accent6">
              <a:lumMod val="40000"/>
              <a:lumOff val="60000"/>
            </a:schemeClr>
          </a:solidFill>
        </p:spPr>
        <p:txBody>
          <a:bodyPr wrap="square">
            <a:spAutoFit/>
          </a:bodyPr>
          <a:lstStyle/>
          <a:p>
            <a:r>
              <a:rPr lang="zh-CN" altLang="en-US" b="1" dirty="0" smtClean="0"/>
              <a:t>用</a:t>
            </a:r>
            <a:r>
              <a:rPr lang="zh-CN" altLang="en-US" b="1" dirty="0"/>
              <a:t>有限个电平来表示样值脉冲的</a:t>
            </a:r>
            <a:r>
              <a:rPr lang="zh-CN" altLang="en-US" b="1" dirty="0" smtClean="0"/>
              <a:t>过程</a:t>
            </a:r>
            <a:endParaRPr lang="zh-CN" altLang="en-US" b="1" dirty="0"/>
          </a:p>
        </p:txBody>
      </p:sp>
      <p:sp>
        <p:nvSpPr>
          <p:cNvPr id="11" name="矩形 10"/>
          <p:cNvSpPr/>
          <p:nvPr/>
        </p:nvSpPr>
        <p:spPr>
          <a:xfrm>
            <a:off x="6683752" y="3711400"/>
            <a:ext cx="1133871" cy="1200329"/>
          </a:xfrm>
          <a:prstGeom prst="rect">
            <a:avLst/>
          </a:prstGeom>
          <a:solidFill>
            <a:schemeClr val="accent4">
              <a:lumMod val="20000"/>
              <a:lumOff val="80000"/>
            </a:schemeClr>
          </a:solidFill>
        </p:spPr>
        <p:txBody>
          <a:bodyPr wrap="square">
            <a:spAutoFit/>
          </a:bodyPr>
          <a:lstStyle/>
          <a:p>
            <a:r>
              <a:rPr lang="zh-CN" altLang="en-US" b="1" dirty="0" smtClean="0"/>
              <a:t>将</a:t>
            </a:r>
            <a:r>
              <a:rPr lang="zh-CN" altLang="en-US" b="1" dirty="0"/>
              <a:t>量化后的信号转换成</a:t>
            </a:r>
            <a:r>
              <a:rPr lang="zh-CN" altLang="en-US" b="1" dirty="0" smtClean="0"/>
              <a:t>二进制代码</a:t>
            </a:r>
            <a:endParaRPr lang="zh-CN" altLang="en-US" b="1" dirty="0"/>
          </a:p>
        </p:txBody>
      </p:sp>
      <p:sp>
        <p:nvSpPr>
          <p:cNvPr id="31" name="右箭头 30"/>
          <p:cNvSpPr/>
          <p:nvPr/>
        </p:nvSpPr>
        <p:spPr>
          <a:xfrm rot="5400000">
            <a:off x="4322928" y="2672193"/>
            <a:ext cx="200885" cy="144016"/>
          </a:xfrm>
          <a:prstGeom prst="rightArrow">
            <a:avLst/>
          </a:prstGeom>
          <a:solidFill>
            <a:schemeClr val="accent3">
              <a:lumMod val="40000"/>
              <a:lumOff val="60000"/>
            </a:schemeClr>
          </a:solidFill>
          <a:ln w="127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34" name="右箭头 33"/>
          <p:cNvSpPr/>
          <p:nvPr/>
        </p:nvSpPr>
        <p:spPr>
          <a:xfrm rot="16200000">
            <a:off x="5670464" y="3464281"/>
            <a:ext cx="200885" cy="144016"/>
          </a:xfrm>
          <a:prstGeom prst="rightArrow">
            <a:avLst/>
          </a:prstGeom>
          <a:solidFill>
            <a:schemeClr val="accent6">
              <a:lumMod val="40000"/>
              <a:lumOff val="60000"/>
            </a:schemeClr>
          </a:solidFill>
          <a:ln w="127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36" name="右箭头 35"/>
          <p:cNvSpPr/>
          <p:nvPr/>
        </p:nvSpPr>
        <p:spPr>
          <a:xfrm rot="16200000">
            <a:off x="7140369" y="3446415"/>
            <a:ext cx="200885" cy="144016"/>
          </a:xfrm>
          <a:prstGeom prst="rightArrow">
            <a:avLst/>
          </a:prstGeom>
          <a:solidFill>
            <a:schemeClr val="accent4">
              <a:lumMod val="40000"/>
              <a:lumOff val="60000"/>
            </a:schemeClr>
          </a:solidFill>
          <a:ln w="127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18" name="左大括号 17"/>
          <p:cNvSpPr/>
          <p:nvPr/>
        </p:nvSpPr>
        <p:spPr>
          <a:xfrm rot="16200000">
            <a:off x="3548237" y="2768121"/>
            <a:ext cx="216024" cy="1521198"/>
          </a:xfrm>
          <a:prstGeom prst="leftBrace">
            <a:avLst>
              <a:gd name="adj1" fmla="val 28020"/>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左大括号 36"/>
          <p:cNvSpPr/>
          <p:nvPr/>
        </p:nvSpPr>
        <p:spPr>
          <a:xfrm rot="5400000">
            <a:off x="6364977" y="1961554"/>
            <a:ext cx="216024" cy="1521198"/>
          </a:xfrm>
          <a:prstGeom prst="leftBrace">
            <a:avLst>
              <a:gd name="adj1" fmla="val 28020"/>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p:cNvSpPr/>
          <p:nvPr/>
        </p:nvSpPr>
        <p:spPr>
          <a:xfrm>
            <a:off x="3080184" y="3988398"/>
            <a:ext cx="1152129" cy="646331"/>
          </a:xfrm>
          <a:prstGeom prst="rect">
            <a:avLst/>
          </a:prstGeom>
          <a:noFill/>
        </p:spPr>
        <p:txBody>
          <a:bodyPr wrap="square">
            <a:spAutoFit/>
          </a:bodyPr>
          <a:lstStyle/>
          <a:p>
            <a:pPr algn="ctr"/>
            <a:r>
              <a:rPr lang="zh-CN" altLang="en-US" b="1" dirty="0" smtClean="0"/>
              <a:t>采样保持电路</a:t>
            </a:r>
            <a:endParaRPr lang="zh-CN" altLang="en-US" b="1" dirty="0"/>
          </a:p>
        </p:txBody>
      </p:sp>
      <p:sp>
        <p:nvSpPr>
          <p:cNvPr id="39" name="右箭头 38"/>
          <p:cNvSpPr/>
          <p:nvPr/>
        </p:nvSpPr>
        <p:spPr>
          <a:xfrm rot="5400000">
            <a:off x="3555805" y="3815948"/>
            <a:ext cx="200885" cy="144016"/>
          </a:xfrm>
          <a:prstGeom prst="rightArrow">
            <a:avLst/>
          </a:prstGeom>
          <a:solidFill>
            <a:schemeClr val="accent5">
              <a:lumMod val="40000"/>
              <a:lumOff val="60000"/>
            </a:schemeClr>
          </a:solidFill>
          <a:ln w="127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40" name="右箭头 39"/>
          <p:cNvSpPr/>
          <p:nvPr/>
        </p:nvSpPr>
        <p:spPr>
          <a:xfrm rot="16200000">
            <a:off x="6372547" y="2312153"/>
            <a:ext cx="200885" cy="144016"/>
          </a:xfrm>
          <a:prstGeom prst="rightArrow">
            <a:avLst/>
          </a:prstGeom>
          <a:solidFill>
            <a:schemeClr val="accent6">
              <a:lumMod val="40000"/>
              <a:lumOff val="60000"/>
            </a:schemeClr>
          </a:solidFill>
          <a:ln w="127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accent5">
                  <a:lumMod val="40000"/>
                  <a:lumOff val="60000"/>
                </a:schemeClr>
              </a:solidFill>
            </a:endParaRPr>
          </a:p>
        </p:txBody>
      </p:sp>
      <p:sp>
        <p:nvSpPr>
          <p:cNvPr id="41" name="矩形 40"/>
          <p:cNvSpPr/>
          <p:nvPr/>
        </p:nvSpPr>
        <p:spPr>
          <a:xfrm>
            <a:off x="5755410" y="1758807"/>
            <a:ext cx="1550783" cy="369332"/>
          </a:xfrm>
          <a:prstGeom prst="rect">
            <a:avLst/>
          </a:prstGeom>
          <a:noFill/>
        </p:spPr>
        <p:txBody>
          <a:bodyPr wrap="square">
            <a:spAutoFit/>
          </a:bodyPr>
          <a:lstStyle/>
          <a:p>
            <a:pPr algn="ctr"/>
            <a:r>
              <a:rPr lang="en-US" altLang="zh-CN" b="1" dirty="0" smtClean="0"/>
              <a:t>A/D</a:t>
            </a:r>
            <a:r>
              <a:rPr lang="zh-CN" altLang="en-US" b="1" dirty="0" smtClean="0"/>
              <a:t>转换器</a:t>
            </a:r>
            <a:endParaRPr lang="zh-CN" altLang="en-US" b="1" dirty="0"/>
          </a:p>
        </p:txBody>
      </p:sp>
      <p:sp>
        <p:nvSpPr>
          <p:cNvPr id="22" name="矩形 21"/>
          <p:cNvSpPr/>
          <p:nvPr/>
        </p:nvSpPr>
        <p:spPr>
          <a:xfrm>
            <a:off x="323528" y="1059582"/>
            <a:ext cx="8712968" cy="369332"/>
          </a:xfrm>
          <a:prstGeom prst="rect">
            <a:avLst/>
          </a:prstGeom>
        </p:spPr>
        <p:txBody>
          <a:bodyPr wrap="square">
            <a:spAutoFit/>
          </a:bodyPr>
          <a:lstStyle/>
          <a:p>
            <a:r>
              <a:rPr lang="en-US" altLang="zh-CN" b="1" dirty="0"/>
              <a:t>ADC</a:t>
            </a:r>
            <a:r>
              <a:rPr lang="zh-CN" altLang="en-US" b="1" dirty="0"/>
              <a:t>（</a:t>
            </a:r>
            <a:r>
              <a:rPr lang="en-US" altLang="zh-CN" b="1" dirty="0"/>
              <a:t>Analog to Digital Converter</a:t>
            </a:r>
            <a:r>
              <a:rPr lang="zh-CN" altLang="en-US" b="1" dirty="0"/>
              <a:t>）即模数转换器，用来将模拟信号转换为数字信号</a:t>
            </a:r>
            <a:r>
              <a:rPr lang="zh-CN" altLang="en-US" b="1" dirty="0" smtClean="0"/>
              <a:t>。</a:t>
            </a:r>
            <a:endParaRPr lang="zh-CN" altLang="en-US" b="1" dirty="0"/>
          </a:p>
        </p:txBody>
      </p:sp>
      <p:grpSp>
        <p:nvGrpSpPr>
          <p:cNvPr id="2" name="组合 42"/>
          <p:cNvGrpSpPr/>
          <p:nvPr/>
        </p:nvGrpSpPr>
        <p:grpSpPr>
          <a:xfrm rot="5400000">
            <a:off x="611558" y="3183608"/>
            <a:ext cx="1422186" cy="1422183"/>
            <a:chOff x="2871809" y="2252236"/>
            <a:chExt cx="1951143" cy="1951139"/>
          </a:xfrm>
        </p:grpSpPr>
        <p:sp>
          <p:nvSpPr>
            <p:cNvPr id="44" name="ïṧḷïḓê-任意多边形: 形状 2">
              <a:extLst>
                <a:ext uri="{FF2B5EF4-FFF2-40B4-BE49-F238E27FC236}">
                  <a16:creationId xmlns="" xmlns:a16="http://schemas.microsoft.com/office/drawing/2014/main" id="{B7EA278B-2D6F-4202-89AC-28C9D71241FD}"/>
                </a:ext>
              </a:extLst>
            </p:cNvPr>
            <p:cNvSpPr/>
            <p:nvPr/>
          </p:nvSpPr>
          <p:spPr>
            <a:xfrm>
              <a:off x="2871809" y="2252236"/>
              <a:ext cx="1951143" cy="19511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45" name="ïṧḷïḓê-Oval 3">
              <a:extLst>
                <a:ext uri="{FF2B5EF4-FFF2-40B4-BE49-F238E27FC236}">
                  <a16:creationId xmlns="" xmlns:a16="http://schemas.microsoft.com/office/drawing/2014/main" id="{36AF8AB7-F6B7-430D-A380-29D73DB8853E}"/>
                </a:ext>
              </a:extLst>
            </p:cNvPr>
            <p:cNvSpPr/>
            <p:nvPr/>
          </p:nvSpPr>
          <p:spPr>
            <a:xfrm>
              <a:off x="3242109" y="2622534"/>
              <a:ext cx="1210543" cy="1210542"/>
            </a:xfrm>
            <a:prstGeom prst="ellipse">
              <a:avLst/>
            </a:prstGeom>
            <a:solidFill>
              <a:schemeClr val="accent5">
                <a:lumMod val="40000"/>
                <a:lumOff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46" name="is1ide-任意多边形: 形状 23">
              <a:extLst>
                <a:ext uri="{FF2B5EF4-FFF2-40B4-BE49-F238E27FC236}">
                  <a16:creationId xmlns="" xmlns:a16="http://schemas.microsoft.com/office/drawing/2014/main" id="{C6AED1AC-4D16-4490-88C0-1E73F34D2031}"/>
                </a:ext>
              </a:extLst>
            </p:cNvPr>
            <p:cNvSpPr>
              <a:spLocks/>
            </p:cNvSpPr>
            <p:nvPr/>
          </p:nvSpPr>
          <p:spPr bwMode="auto">
            <a:xfrm rot="5400000">
              <a:off x="3694335" y="3082987"/>
              <a:ext cx="306090" cy="291916"/>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lIns="0" tIns="0" rIns="0" bIns="0" anchor="ctr">
              <a:scene3d>
                <a:camera prst="orthographicFront"/>
                <a:lightRig rig="threePt" dir="t"/>
              </a:scene3d>
              <a:sp3d contourW="12700"/>
            </a:bodyPr>
            <a:lstStyle/>
            <a:p>
              <a:pPr algn="ctr"/>
              <a:endParaRPr/>
            </a:p>
          </p:txBody>
        </p:sp>
      </p:grpSp>
      <p:sp>
        <p:nvSpPr>
          <p:cNvPr id="47" name="矩形 46"/>
          <p:cNvSpPr/>
          <p:nvPr/>
        </p:nvSpPr>
        <p:spPr>
          <a:xfrm>
            <a:off x="2" y="339503"/>
            <a:ext cx="300575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8" name="矩形 47"/>
          <p:cNvSpPr/>
          <p:nvPr/>
        </p:nvSpPr>
        <p:spPr>
          <a:xfrm>
            <a:off x="125188" y="360766"/>
            <a:ext cx="2789546" cy="461665"/>
          </a:xfrm>
          <a:prstGeom prst="rect">
            <a:avLst/>
          </a:prstGeom>
        </p:spPr>
        <p:txBody>
          <a:bodyPr wrap="none">
            <a:spAutoFit/>
          </a:bodyPr>
          <a:lstStyle/>
          <a:p>
            <a:r>
              <a:rPr lang="en-US" altLang="zh-CN" sz="2400" b="1" dirty="0">
                <a:solidFill>
                  <a:schemeClr val="bg1"/>
                </a:solidFill>
              </a:rPr>
              <a:t>10.1.1 A/D</a:t>
            </a:r>
            <a:r>
              <a:rPr lang="zh-CN" altLang="en-US" sz="2400" b="1" dirty="0">
                <a:solidFill>
                  <a:schemeClr val="bg1"/>
                </a:solidFill>
              </a:rPr>
              <a:t>转换过程</a:t>
            </a:r>
            <a:endParaRPr lang="zh-CN" altLang="zh-CN" sz="2400" b="1" dirty="0">
              <a:solidFill>
                <a:schemeClr val="bg1"/>
              </a:solidFill>
            </a:endParaRPr>
          </a:p>
        </p:txBody>
      </p:sp>
    </p:spTree>
    <p:extLst>
      <p:ext uri="{BB962C8B-B14F-4D97-AF65-F5344CB8AC3E}">
        <p14:creationId xmlns:p14="http://schemas.microsoft.com/office/powerpoint/2010/main" xmlns="" val="806403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248376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35496" y="339502"/>
            <a:ext cx="2377767" cy="461665"/>
          </a:xfrm>
          <a:prstGeom prst="rect">
            <a:avLst/>
          </a:prstGeom>
        </p:spPr>
        <p:txBody>
          <a:bodyPr wrap="none">
            <a:spAutoFit/>
          </a:bodyPr>
          <a:lstStyle/>
          <a:p>
            <a:r>
              <a:rPr lang="en-GB" altLang="zh-CN" sz="2400" b="1" dirty="0">
                <a:solidFill>
                  <a:schemeClr val="bg1"/>
                </a:solidFill>
              </a:rPr>
              <a:t>2.4.4 STM32</a:t>
            </a:r>
            <a:r>
              <a:rPr lang="zh-CN" altLang="en-US" sz="2400" b="1" dirty="0">
                <a:solidFill>
                  <a:schemeClr val="bg1"/>
                </a:solidFill>
              </a:rPr>
              <a:t>中断</a:t>
            </a:r>
          </a:p>
        </p:txBody>
      </p:sp>
      <p:sp>
        <p:nvSpPr>
          <p:cNvPr id="74" name="矩形 73"/>
          <p:cNvSpPr/>
          <p:nvPr/>
        </p:nvSpPr>
        <p:spPr>
          <a:xfrm>
            <a:off x="323528" y="1059582"/>
            <a:ext cx="2592288" cy="36317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25000"/>
              </a:lnSpc>
              <a:spcBef>
                <a:spcPts val="600"/>
              </a:spcBef>
              <a:buClr>
                <a:schemeClr val="accent5">
                  <a:lumMod val="75000"/>
                </a:schemeClr>
              </a:buClr>
              <a:buFont typeface="Wingdings" pitchFamily="2" charset="2"/>
              <a:buChar char="Ø"/>
            </a:pPr>
            <a:r>
              <a:rPr lang="zh-CN" altLang="en-US" b="1" dirty="0" smtClean="0">
                <a:solidFill>
                  <a:srgbClr val="C00000"/>
                </a:solidFill>
              </a:rPr>
              <a:t>抢占</a:t>
            </a:r>
            <a:r>
              <a:rPr lang="zh-CN" altLang="en-US" b="1" dirty="0">
                <a:solidFill>
                  <a:srgbClr val="C00000"/>
                </a:solidFill>
              </a:rPr>
              <a:t>优先级</a:t>
            </a:r>
            <a:r>
              <a:rPr lang="zh-CN" altLang="en-US" b="1" dirty="0"/>
              <a:t>决定一个中断能否被其他中断打断，抢占优先级高的中断可以打断抢占优先级低的</a:t>
            </a:r>
            <a:r>
              <a:rPr lang="zh-CN" altLang="en-US" b="1" dirty="0" smtClean="0"/>
              <a:t>中断；</a:t>
            </a:r>
            <a:endParaRPr lang="en-US" altLang="zh-CN" b="1" dirty="0" smtClean="0"/>
          </a:p>
          <a:p>
            <a:pPr marL="285750" indent="-285750">
              <a:lnSpc>
                <a:spcPct val="125000"/>
              </a:lnSpc>
              <a:spcBef>
                <a:spcPts val="600"/>
              </a:spcBef>
              <a:buClr>
                <a:schemeClr val="accent5">
                  <a:lumMod val="75000"/>
                </a:schemeClr>
              </a:buClr>
              <a:buFont typeface="Wingdings" pitchFamily="2" charset="2"/>
              <a:buChar char="Ø"/>
            </a:pPr>
            <a:r>
              <a:rPr lang="zh-CN" altLang="en-US" b="1" dirty="0" smtClean="0">
                <a:solidFill>
                  <a:srgbClr val="C00000"/>
                </a:solidFill>
              </a:rPr>
              <a:t>响应</a:t>
            </a:r>
            <a:r>
              <a:rPr lang="zh-CN" altLang="en-US" b="1" dirty="0">
                <a:solidFill>
                  <a:srgbClr val="C00000"/>
                </a:solidFill>
              </a:rPr>
              <a:t>优先级</a:t>
            </a:r>
            <a:r>
              <a:rPr lang="zh-CN" altLang="en-US" b="1" dirty="0"/>
              <a:t>则是在抢占优先级相同时，根据响应优先级的大小再进行中断处理的排序</a:t>
            </a:r>
            <a:r>
              <a:rPr lang="zh-CN" altLang="en-US" b="1" dirty="0" smtClean="0"/>
              <a:t>。</a:t>
            </a:r>
            <a:endParaRPr lang="zh-CN" altLang="en-US" b="1" dirty="0"/>
          </a:p>
        </p:txBody>
      </p:sp>
      <p:graphicFrame>
        <p:nvGraphicFramePr>
          <p:cNvPr id="3" name="表格 2"/>
          <p:cNvGraphicFramePr>
            <a:graphicFrameLocks noGrp="1"/>
          </p:cNvGraphicFramePr>
          <p:nvPr>
            <p:extLst>
              <p:ext uri="{D42A27DB-BD31-4B8C-83A1-F6EECF244321}">
                <p14:modId xmlns="" xmlns:p14="http://schemas.microsoft.com/office/powerpoint/2010/main" val="2625027687"/>
              </p:ext>
            </p:extLst>
          </p:nvPr>
        </p:nvGraphicFramePr>
        <p:xfrm>
          <a:off x="3131840" y="987574"/>
          <a:ext cx="5616624" cy="3168352"/>
        </p:xfrm>
        <a:graphic>
          <a:graphicData uri="http://schemas.openxmlformats.org/drawingml/2006/table">
            <a:tbl>
              <a:tblPr firstRow="1" firstCol="1" bandRow="1"/>
              <a:tblGrid>
                <a:gridCol w="1872208"/>
                <a:gridCol w="1112968"/>
                <a:gridCol w="1047272"/>
                <a:gridCol w="1584176"/>
              </a:tblGrid>
              <a:tr h="480834">
                <a:tc>
                  <a:txBody>
                    <a:bodyPr/>
                    <a:lstStyle/>
                    <a:p>
                      <a:pPr algn="ctr">
                        <a:spcAft>
                          <a:spcPts val="0"/>
                        </a:spcAft>
                      </a:pPr>
                      <a:r>
                        <a:rPr lang="en-US" sz="1400" b="1" kern="100" dirty="0" err="1">
                          <a:effectLst/>
                          <a:latin typeface="Times New Roman"/>
                          <a:ea typeface="宋体"/>
                          <a:cs typeface="Times New Roman"/>
                        </a:rPr>
                        <a:t>NVIC_PriorityGroup</a:t>
                      </a:r>
                      <a:endParaRPr lang="zh-CN" sz="2800" kern="100" dirty="0">
                        <a:effectLst/>
                        <a:latin typeface="Times New Roman"/>
                        <a:ea typeface="宋体"/>
                        <a:cs typeface="Times New Roman"/>
                      </a:endParaRPr>
                    </a:p>
                  </a:txBody>
                  <a:tcPr marL="68580" marR="68580"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100">
                          <a:effectLst/>
                          <a:latin typeface="Times New Roman"/>
                          <a:ea typeface="宋体"/>
                          <a:cs typeface="Times New Roman"/>
                        </a:rPr>
                        <a:t>抢占优先级</a:t>
                      </a:r>
                      <a:endParaRPr lang="zh-CN" sz="2800" kern="100">
                        <a:effectLst/>
                        <a:latin typeface="Times New Roman"/>
                        <a:ea typeface="宋体"/>
                        <a:cs typeface="Times New Roman"/>
                      </a:endParaRPr>
                    </a:p>
                    <a:p>
                      <a:pPr algn="ctr">
                        <a:spcAft>
                          <a:spcPts val="0"/>
                        </a:spcAft>
                      </a:pPr>
                      <a:r>
                        <a:rPr lang="zh-CN" sz="1400" b="1" kern="100">
                          <a:effectLst/>
                          <a:latin typeface="Times New Roman"/>
                          <a:ea typeface="宋体"/>
                          <a:cs typeface="Times New Roman"/>
                        </a:rPr>
                        <a:t>取值范围</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100">
                          <a:effectLst/>
                          <a:latin typeface="Times New Roman"/>
                          <a:ea typeface="宋体"/>
                          <a:cs typeface="Times New Roman"/>
                        </a:rPr>
                        <a:t>响应优先级</a:t>
                      </a:r>
                      <a:endParaRPr lang="zh-CN" sz="2800" kern="100">
                        <a:effectLst/>
                        <a:latin typeface="Times New Roman"/>
                        <a:ea typeface="宋体"/>
                        <a:cs typeface="Times New Roman"/>
                      </a:endParaRPr>
                    </a:p>
                    <a:p>
                      <a:pPr algn="ctr">
                        <a:spcAft>
                          <a:spcPts val="0"/>
                        </a:spcAft>
                      </a:pPr>
                      <a:r>
                        <a:rPr lang="zh-CN" sz="1400" b="1" kern="100">
                          <a:effectLst/>
                          <a:latin typeface="Times New Roman"/>
                          <a:ea typeface="宋体"/>
                          <a:cs typeface="Times New Roman"/>
                        </a:rPr>
                        <a:t>取值范围</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400" b="1" kern="100" dirty="0">
                          <a:effectLst/>
                          <a:latin typeface="Times New Roman"/>
                          <a:ea typeface="宋体"/>
                          <a:cs typeface="Times New Roman"/>
                        </a:rPr>
                        <a:t>描述</a:t>
                      </a:r>
                      <a:endParaRPr lang="zh-CN" sz="2800" kern="100" dirty="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565624">
                <a:tc>
                  <a:txBody>
                    <a:bodyPr/>
                    <a:lstStyle/>
                    <a:p>
                      <a:pPr algn="ctr">
                        <a:spcAft>
                          <a:spcPts val="0"/>
                        </a:spcAft>
                      </a:pPr>
                      <a:r>
                        <a:rPr lang="en-US" sz="1400" kern="100">
                          <a:effectLst/>
                          <a:latin typeface="Times New Roman"/>
                          <a:ea typeface="宋体"/>
                          <a:cs typeface="Times New Roman"/>
                        </a:rPr>
                        <a:t>NVIC_PriorityGroup_0</a:t>
                      </a:r>
                      <a:endParaRPr lang="zh-CN" sz="2800" kern="100">
                        <a:effectLst/>
                        <a:latin typeface="Times New Roman"/>
                        <a:ea typeface="宋体"/>
                        <a:cs typeface="Times New Roman"/>
                      </a:endParaRPr>
                    </a:p>
                  </a:txBody>
                  <a:tcPr marL="68580" marR="68580"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r>
                        <a:rPr lang="zh-CN" sz="1400" kern="100">
                          <a:effectLst/>
                          <a:latin typeface="Times New Roman"/>
                          <a:ea typeface="宋体"/>
                          <a:cs typeface="Times New Roman"/>
                        </a:rPr>
                        <a:t>～</a:t>
                      </a:r>
                      <a:r>
                        <a:rPr lang="en-US" sz="1400" kern="100">
                          <a:effectLst/>
                          <a:latin typeface="Times New Roman"/>
                          <a:ea typeface="宋体"/>
                          <a:cs typeface="Times New Roman"/>
                        </a:rPr>
                        <a:t>15</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400" kern="100" dirty="0">
                          <a:effectLst/>
                          <a:latin typeface="Times New Roman"/>
                          <a:ea typeface="宋体"/>
                          <a:cs typeface="Times New Roman"/>
                        </a:rPr>
                        <a:t>抢占优先级占</a:t>
                      </a:r>
                      <a:r>
                        <a:rPr lang="en-US" sz="1400" kern="100" dirty="0">
                          <a:effectLst/>
                          <a:latin typeface="Times New Roman"/>
                          <a:ea typeface="宋体"/>
                          <a:cs typeface="Times New Roman"/>
                        </a:rPr>
                        <a:t>0</a:t>
                      </a:r>
                      <a:r>
                        <a:rPr lang="zh-CN" sz="1400" kern="100" dirty="0">
                          <a:effectLst/>
                          <a:latin typeface="Times New Roman"/>
                          <a:ea typeface="宋体"/>
                          <a:cs typeface="Times New Roman"/>
                        </a:rPr>
                        <a:t>位，</a:t>
                      </a:r>
                      <a:endParaRPr lang="zh-CN" sz="2800" kern="100" dirty="0">
                        <a:effectLst/>
                        <a:latin typeface="Times New Roman"/>
                        <a:ea typeface="宋体"/>
                        <a:cs typeface="Times New Roman"/>
                      </a:endParaRPr>
                    </a:p>
                    <a:p>
                      <a:pPr algn="l">
                        <a:spcAft>
                          <a:spcPts val="0"/>
                        </a:spcAft>
                      </a:pPr>
                      <a:r>
                        <a:rPr lang="zh-CN" sz="1400" kern="100" dirty="0">
                          <a:effectLst/>
                          <a:latin typeface="Times New Roman"/>
                          <a:ea typeface="宋体"/>
                          <a:cs typeface="Times New Roman"/>
                        </a:rPr>
                        <a:t>响应优先级占</a:t>
                      </a:r>
                      <a:r>
                        <a:rPr lang="en-US" sz="1400" kern="100" dirty="0">
                          <a:effectLst/>
                          <a:latin typeface="Times New Roman"/>
                          <a:ea typeface="宋体"/>
                          <a:cs typeface="Times New Roman"/>
                        </a:rPr>
                        <a:t>4</a:t>
                      </a:r>
                      <a:r>
                        <a:rPr lang="zh-CN" sz="1400" kern="100" dirty="0">
                          <a:effectLst/>
                          <a:latin typeface="Times New Roman"/>
                          <a:ea typeface="宋体"/>
                          <a:cs typeface="Times New Roman"/>
                        </a:rPr>
                        <a:t>位</a:t>
                      </a:r>
                      <a:endParaRPr lang="zh-CN" sz="2800" kern="100" dirty="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586016">
                <a:tc>
                  <a:txBody>
                    <a:bodyPr/>
                    <a:lstStyle/>
                    <a:p>
                      <a:pPr algn="ctr">
                        <a:spcAft>
                          <a:spcPts val="0"/>
                        </a:spcAft>
                      </a:pPr>
                      <a:r>
                        <a:rPr lang="en-US" sz="1400" kern="100">
                          <a:effectLst/>
                          <a:latin typeface="Times New Roman"/>
                          <a:ea typeface="宋体"/>
                          <a:cs typeface="Times New Roman"/>
                        </a:rPr>
                        <a:t>NVIC_PriorityGroup_1</a:t>
                      </a:r>
                      <a:endParaRPr lang="zh-CN" sz="2800" kern="100">
                        <a:effectLst/>
                        <a:latin typeface="Times New Roman"/>
                        <a:ea typeface="宋体"/>
                        <a:cs typeface="Times New Roman"/>
                      </a:endParaRPr>
                    </a:p>
                  </a:txBody>
                  <a:tcPr marL="68580" marR="68580"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r>
                        <a:rPr lang="zh-CN" sz="1400" kern="100">
                          <a:effectLst/>
                          <a:latin typeface="Times New Roman"/>
                          <a:ea typeface="宋体"/>
                          <a:cs typeface="Times New Roman"/>
                        </a:rPr>
                        <a:t>，</a:t>
                      </a:r>
                      <a:r>
                        <a:rPr lang="en-US" sz="1400" kern="100">
                          <a:effectLst/>
                          <a:latin typeface="Times New Roman"/>
                          <a:ea typeface="宋体"/>
                          <a:cs typeface="Times New Roman"/>
                        </a:rPr>
                        <a:t>1</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r>
                        <a:rPr lang="zh-CN" sz="1400" kern="100">
                          <a:effectLst/>
                          <a:latin typeface="Times New Roman"/>
                          <a:ea typeface="宋体"/>
                          <a:cs typeface="Times New Roman"/>
                        </a:rPr>
                        <a:t>～</a:t>
                      </a:r>
                      <a:r>
                        <a:rPr lang="en-US" sz="1400" kern="100">
                          <a:effectLst/>
                          <a:latin typeface="Times New Roman"/>
                          <a:ea typeface="宋体"/>
                          <a:cs typeface="Times New Roman"/>
                        </a:rPr>
                        <a:t>7</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400" kern="100">
                          <a:effectLst/>
                          <a:latin typeface="Times New Roman"/>
                          <a:ea typeface="宋体"/>
                          <a:cs typeface="Times New Roman"/>
                        </a:rPr>
                        <a:t>抢占优先级占</a:t>
                      </a:r>
                      <a:r>
                        <a:rPr lang="en-US" sz="1400" kern="100">
                          <a:effectLst/>
                          <a:latin typeface="Times New Roman"/>
                          <a:ea typeface="宋体"/>
                          <a:cs typeface="Times New Roman"/>
                        </a:rPr>
                        <a:t>1</a:t>
                      </a:r>
                      <a:r>
                        <a:rPr lang="zh-CN" sz="1400" kern="100">
                          <a:effectLst/>
                          <a:latin typeface="Times New Roman"/>
                          <a:ea typeface="宋体"/>
                          <a:cs typeface="Times New Roman"/>
                        </a:rPr>
                        <a:t>位，</a:t>
                      </a:r>
                      <a:endParaRPr lang="zh-CN" sz="2800" kern="100">
                        <a:effectLst/>
                        <a:latin typeface="Times New Roman"/>
                        <a:ea typeface="宋体"/>
                        <a:cs typeface="Times New Roman"/>
                      </a:endParaRPr>
                    </a:p>
                    <a:p>
                      <a:pPr algn="l">
                        <a:spcAft>
                          <a:spcPts val="0"/>
                        </a:spcAft>
                      </a:pPr>
                      <a:r>
                        <a:rPr lang="zh-CN" sz="1400" kern="100">
                          <a:effectLst/>
                          <a:latin typeface="Times New Roman"/>
                          <a:ea typeface="宋体"/>
                          <a:cs typeface="Times New Roman"/>
                        </a:rPr>
                        <a:t>响应优先级占</a:t>
                      </a:r>
                      <a:r>
                        <a:rPr lang="en-US" sz="1400" kern="100">
                          <a:effectLst/>
                          <a:latin typeface="Times New Roman"/>
                          <a:ea typeface="宋体"/>
                          <a:cs typeface="Times New Roman"/>
                        </a:rPr>
                        <a:t>3</a:t>
                      </a:r>
                      <a:r>
                        <a:rPr lang="zh-CN" sz="1400" kern="100">
                          <a:effectLst/>
                          <a:latin typeface="Times New Roman"/>
                          <a:ea typeface="宋体"/>
                          <a:cs typeface="Times New Roman"/>
                        </a:rPr>
                        <a:t>位</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482980">
                <a:tc>
                  <a:txBody>
                    <a:bodyPr/>
                    <a:lstStyle/>
                    <a:p>
                      <a:pPr algn="ctr">
                        <a:spcAft>
                          <a:spcPts val="0"/>
                        </a:spcAft>
                      </a:pPr>
                      <a:r>
                        <a:rPr lang="en-US" sz="1400" kern="100">
                          <a:effectLst/>
                          <a:latin typeface="Times New Roman"/>
                          <a:ea typeface="宋体"/>
                          <a:cs typeface="Times New Roman"/>
                        </a:rPr>
                        <a:t>NVIC_PriorityGroup_2</a:t>
                      </a:r>
                      <a:endParaRPr lang="zh-CN" sz="2800" kern="100">
                        <a:effectLst/>
                        <a:latin typeface="Times New Roman"/>
                        <a:ea typeface="宋体"/>
                        <a:cs typeface="Times New Roman"/>
                      </a:endParaRPr>
                    </a:p>
                  </a:txBody>
                  <a:tcPr marL="68580" marR="68580"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r>
                        <a:rPr lang="zh-CN" sz="1400" kern="100">
                          <a:effectLst/>
                          <a:latin typeface="Times New Roman"/>
                          <a:ea typeface="宋体"/>
                          <a:cs typeface="Times New Roman"/>
                        </a:rPr>
                        <a:t>，</a:t>
                      </a:r>
                      <a:r>
                        <a:rPr lang="en-US" sz="1400" kern="100">
                          <a:effectLst/>
                          <a:latin typeface="Times New Roman"/>
                          <a:ea typeface="宋体"/>
                          <a:cs typeface="Times New Roman"/>
                        </a:rPr>
                        <a:t>1</a:t>
                      </a:r>
                      <a:r>
                        <a:rPr lang="zh-CN" sz="1400" kern="100">
                          <a:effectLst/>
                          <a:latin typeface="Times New Roman"/>
                          <a:ea typeface="宋体"/>
                          <a:cs typeface="Times New Roman"/>
                        </a:rPr>
                        <a:t>，</a:t>
                      </a:r>
                      <a:r>
                        <a:rPr lang="en-US" sz="1400" kern="100">
                          <a:effectLst/>
                          <a:latin typeface="Times New Roman"/>
                          <a:ea typeface="宋体"/>
                          <a:cs typeface="Times New Roman"/>
                        </a:rPr>
                        <a:t>2</a:t>
                      </a:r>
                      <a:r>
                        <a:rPr lang="zh-CN" sz="1400" kern="100">
                          <a:effectLst/>
                          <a:latin typeface="Times New Roman"/>
                          <a:ea typeface="宋体"/>
                          <a:cs typeface="Times New Roman"/>
                        </a:rPr>
                        <a:t>，</a:t>
                      </a:r>
                      <a:r>
                        <a:rPr lang="en-US" sz="1400" kern="100">
                          <a:effectLst/>
                          <a:latin typeface="Times New Roman"/>
                          <a:ea typeface="宋体"/>
                          <a:cs typeface="Times New Roman"/>
                        </a:rPr>
                        <a:t>3</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r>
                        <a:rPr lang="zh-CN" sz="1400" kern="100">
                          <a:effectLst/>
                          <a:latin typeface="Times New Roman"/>
                          <a:ea typeface="宋体"/>
                          <a:cs typeface="Times New Roman"/>
                        </a:rPr>
                        <a:t>，</a:t>
                      </a:r>
                      <a:r>
                        <a:rPr lang="en-US" sz="1400" kern="100">
                          <a:effectLst/>
                          <a:latin typeface="Times New Roman"/>
                          <a:ea typeface="宋体"/>
                          <a:cs typeface="Times New Roman"/>
                        </a:rPr>
                        <a:t>1</a:t>
                      </a:r>
                      <a:r>
                        <a:rPr lang="zh-CN" sz="1400" kern="100">
                          <a:effectLst/>
                          <a:latin typeface="Times New Roman"/>
                          <a:ea typeface="宋体"/>
                          <a:cs typeface="Times New Roman"/>
                        </a:rPr>
                        <a:t>，</a:t>
                      </a:r>
                      <a:r>
                        <a:rPr lang="en-US" sz="1400" kern="100">
                          <a:effectLst/>
                          <a:latin typeface="Times New Roman"/>
                          <a:ea typeface="宋体"/>
                          <a:cs typeface="Times New Roman"/>
                        </a:rPr>
                        <a:t>2</a:t>
                      </a:r>
                      <a:r>
                        <a:rPr lang="zh-CN" sz="1400" kern="100">
                          <a:effectLst/>
                          <a:latin typeface="Times New Roman"/>
                          <a:ea typeface="宋体"/>
                          <a:cs typeface="Times New Roman"/>
                        </a:rPr>
                        <a:t>，</a:t>
                      </a:r>
                      <a:r>
                        <a:rPr lang="en-US" sz="1400" kern="100">
                          <a:effectLst/>
                          <a:latin typeface="Times New Roman"/>
                          <a:ea typeface="宋体"/>
                          <a:cs typeface="Times New Roman"/>
                        </a:rPr>
                        <a:t>3</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400" kern="100">
                          <a:effectLst/>
                          <a:latin typeface="Times New Roman"/>
                          <a:ea typeface="宋体"/>
                          <a:cs typeface="Times New Roman"/>
                        </a:rPr>
                        <a:t>抢占优先级占</a:t>
                      </a:r>
                      <a:r>
                        <a:rPr lang="en-US" sz="1400" kern="100">
                          <a:effectLst/>
                          <a:latin typeface="Times New Roman"/>
                          <a:ea typeface="宋体"/>
                          <a:cs typeface="Times New Roman"/>
                        </a:rPr>
                        <a:t>2</a:t>
                      </a:r>
                      <a:r>
                        <a:rPr lang="zh-CN" sz="1400" kern="100">
                          <a:effectLst/>
                          <a:latin typeface="Times New Roman"/>
                          <a:ea typeface="宋体"/>
                          <a:cs typeface="Times New Roman"/>
                        </a:rPr>
                        <a:t>位，</a:t>
                      </a:r>
                      <a:endParaRPr lang="zh-CN" sz="2800" kern="100">
                        <a:effectLst/>
                        <a:latin typeface="Times New Roman"/>
                        <a:ea typeface="宋体"/>
                        <a:cs typeface="Times New Roman"/>
                      </a:endParaRPr>
                    </a:p>
                    <a:p>
                      <a:pPr algn="l">
                        <a:spcAft>
                          <a:spcPts val="0"/>
                        </a:spcAft>
                      </a:pPr>
                      <a:r>
                        <a:rPr lang="zh-CN" sz="1400" kern="100">
                          <a:effectLst/>
                          <a:latin typeface="Times New Roman"/>
                          <a:ea typeface="宋体"/>
                          <a:cs typeface="Times New Roman"/>
                        </a:rPr>
                        <a:t>响应优先级占</a:t>
                      </a:r>
                      <a:r>
                        <a:rPr lang="en-US" sz="1400" kern="100">
                          <a:effectLst/>
                          <a:latin typeface="Times New Roman"/>
                          <a:ea typeface="宋体"/>
                          <a:cs typeface="Times New Roman"/>
                        </a:rPr>
                        <a:t>2</a:t>
                      </a:r>
                      <a:r>
                        <a:rPr lang="zh-CN" sz="1400" kern="100">
                          <a:effectLst/>
                          <a:latin typeface="Times New Roman"/>
                          <a:ea typeface="宋体"/>
                          <a:cs typeface="Times New Roman"/>
                        </a:rPr>
                        <a:t>位</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573137">
                <a:tc>
                  <a:txBody>
                    <a:bodyPr/>
                    <a:lstStyle/>
                    <a:p>
                      <a:pPr algn="ctr">
                        <a:spcAft>
                          <a:spcPts val="0"/>
                        </a:spcAft>
                      </a:pPr>
                      <a:r>
                        <a:rPr lang="en-US" sz="1400" kern="100">
                          <a:effectLst/>
                          <a:latin typeface="Times New Roman"/>
                          <a:ea typeface="宋体"/>
                          <a:cs typeface="Times New Roman"/>
                        </a:rPr>
                        <a:t>NVIC_PriorityGroup_3</a:t>
                      </a:r>
                      <a:endParaRPr lang="zh-CN" sz="2800" kern="100">
                        <a:effectLst/>
                        <a:latin typeface="Times New Roman"/>
                        <a:ea typeface="宋体"/>
                        <a:cs typeface="Times New Roman"/>
                      </a:endParaRPr>
                    </a:p>
                  </a:txBody>
                  <a:tcPr marL="68580" marR="68580"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r>
                        <a:rPr lang="zh-CN" sz="1400" kern="100">
                          <a:effectLst/>
                          <a:latin typeface="Times New Roman"/>
                          <a:ea typeface="宋体"/>
                          <a:cs typeface="Times New Roman"/>
                        </a:rPr>
                        <a:t>，</a:t>
                      </a:r>
                      <a:r>
                        <a:rPr lang="en-US" sz="1400" kern="100">
                          <a:effectLst/>
                          <a:latin typeface="Times New Roman"/>
                          <a:ea typeface="宋体"/>
                          <a:cs typeface="Times New Roman"/>
                        </a:rPr>
                        <a:t>1</a:t>
                      </a:r>
                      <a:r>
                        <a:rPr lang="zh-CN" sz="1400" kern="100">
                          <a:effectLst/>
                          <a:latin typeface="Times New Roman"/>
                          <a:ea typeface="宋体"/>
                          <a:cs typeface="Times New Roman"/>
                        </a:rPr>
                        <a:t>，</a:t>
                      </a:r>
                      <a:r>
                        <a:rPr lang="en-US" sz="1400" kern="100">
                          <a:effectLst/>
                          <a:latin typeface="Times New Roman"/>
                          <a:ea typeface="宋体"/>
                          <a:cs typeface="Times New Roman"/>
                        </a:rPr>
                        <a:t>2</a:t>
                      </a:r>
                      <a:r>
                        <a:rPr lang="zh-CN" sz="1400" kern="100">
                          <a:effectLst/>
                          <a:latin typeface="Times New Roman"/>
                          <a:ea typeface="宋体"/>
                          <a:cs typeface="Times New Roman"/>
                        </a:rPr>
                        <a:t>，</a:t>
                      </a:r>
                      <a:r>
                        <a:rPr lang="en-US" sz="1400" kern="100">
                          <a:effectLst/>
                          <a:latin typeface="Times New Roman"/>
                          <a:ea typeface="宋体"/>
                          <a:cs typeface="Times New Roman"/>
                        </a:rPr>
                        <a:t>3</a:t>
                      </a:r>
                      <a:r>
                        <a:rPr lang="zh-CN" sz="1400" kern="100">
                          <a:effectLst/>
                          <a:latin typeface="Times New Roman"/>
                          <a:ea typeface="宋体"/>
                          <a:cs typeface="Times New Roman"/>
                        </a:rPr>
                        <a:t>，</a:t>
                      </a:r>
                      <a:r>
                        <a:rPr lang="en-US" sz="1400" kern="100">
                          <a:effectLst/>
                          <a:latin typeface="Times New Roman"/>
                          <a:ea typeface="宋体"/>
                          <a:cs typeface="Times New Roman"/>
                        </a:rPr>
                        <a:t>4</a:t>
                      </a:r>
                      <a:r>
                        <a:rPr lang="zh-CN" sz="1400" kern="100">
                          <a:effectLst/>
                          <a:latin typeface="Times New Roman"/>
                          <a:ea typeface="宋体"/>
                          <a:cs typeface="Times New Roman"/>
                        </a:rPr>
                        <a:t>，</a:t>
                      </a:r>
                      <a:r>
                        <a:rPr lang="en-US" sz="1400" kern="100">
                          <a:effectLst/>
                          <a:latin typeface="Times New Roman"/>
                          <a:ea typeface="宋体"/>
                          <a:cs typeface="Times New Roman"/>
                        </a:rPr>
                        <a:t>5</a:t>
                      </a:r>
                      <a:r>
                        <a:rPr lang="zh-CN" sz="1400" kern="100">
                          <a:effectLst/>
                          <a:latin typeface="Times New Roman"/>
                          <a:ea typeface="宋体"/>
                          <a:cs typeface="Times New Roman"/>
                        </a:rPr>
                        <a:t>，</a:t>
                      </a:r>
                      <a:r>
                        <a:rPr lang="en-US" sz="1400" kern="100">
                          <a:effectLst/>
                          <a:latin typeface="Times New Roman"/>
                          <a:ea typeface="宋体"/>
                          <a:cs typeface="Times New Roman"/>
                        </a:rPr>
                        <a:t>6</a:t>
                      </a:r>
                      <a:r>
                        <a:rPr lang="zh-CN" sz="1400" kern="100">
                          <a:effectLst/>
                          <a:latin typeface="Times New Roman"/>
                          <a:ea typeface="宋体"/>
                          <a:cs typeface="Times New Roman"/>
                        </a:rPr>
                        <a:t>，</a:t>
                      </a:r>
                      <a:r>
                        <a:rPr lang="en-US" sz="1400" kern="100">
                          <a:effectLst/>
                          <a:latin typeface="Times New Roman"/>
                          <a:ea typeface="宋体"/>
                          <a:cs typeface="Times New Roman"/>
                        </a:rPr>
                        <a:t>7</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r>
                        <a:rPr lang="zh-CN" sz="1400" kern="100">
                          <a:effectLst/>
                          <a:latin typeface="Times New Roman"/>
                          <a:ea typeface="宋体"/>
                          <a:cs typeface="Times New Roman"/>
                        </a:rPr>
                        <a:t>，</a:t>
                      </a:r>
                      <a:r>
                        <a:rPr lang="en-US" sz="1400" kern="100">
                          <a:effectLst/>
                          <a:latin typeface="Times New Roman"/>
                          <a:ea typeface="宋体"/>
                          <a:cs typeface="Times New Roman"/>
                        </a:rPr>
                        <a:t>1</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400" kern="100">
                          <a:effectLst/>
                          <a:latin typeface="Times New Roman"/>
                          <a:ea typeface="宋体"/>
                          <a:cs typeface="Times New Roman"/>
                        </a:rPr>
                        <a:t>抢占优先级占</a:t>
                      </a:r>
                      <a:r>
                        <a:rPr lang="en-US" sz="1400" kern="100">
                          <a:effectLst/>
                          <a:latin typeface="Times New Roman"/>
                          <a:ea typeface="宋体"/>
                          <a:cs typeface="Times New Roman"/>
                        </a:rPr>
                        <a:t>3</a:t>
                      </a:r>
                      <a:r>
                        <a:rPr lang="zh-CN" sz="1400" kern="100">
                          <a:effectLst/>
                          <a:latin typeface="Times New Roman"/>
                          <a:ea typeface="宋体"/>
                          <a:cs typeface="Times New Roman"/>
                        </a:rPr>
                        <a:t>位，</a:t>
                      </a:r>
                      <a:endParaRPr lang="zh-CN" sz="2800" kern="100">
                        <a:effectLst/>
                        <a:latin typeface="Times New Roman"/>
                        <a:ea typeface="宋体"/>
                        <a:cs typeface="Times New Roman"/>
                      </a:endParaRPr>
                    </a:p>
                    <a:p>
                      <a:pPr algn="l">
                        <a:spcAft>
                          <a:spcPts val="0"/>
                        </a:spcAft>
                      </a:pPr>
                      <a:r>
                        <a:rPr lang="zh-CN" sz="1400" kern="100">
                          <a:effectLst/>
                          <a:latin typeface="Times New Roman"/>
                          <a:ea typeface="宋体"/>
                          <a:cs typeface="Times New Roman"/>
                        </a:rPr>
                        <a:t>响应优先级占</a:t>
                      </a:r>
                      <a:r>
                        <a:rPr lang="en-US" sz="1400" kern="100">
                          <a:effectLst/>
                          <a:latin typeface="Times New Roman"/>
                          <a:ea typeface="宋体"/>
                          <a:cs typeface="Times New Roman"/>
                        </a:rPr>
                        <a:t>1</a:t>
                      </a:r>
                      <a:r>
                        <a:rPr lang="zh-CN" sz="1400" kern="100">
                          <a:effectLst/>
                          <a:latin typeface="Times New Roman"/>
                          <a:ea typeface="宋体"/>
                          <a:cs typeface="Times New Roman"/>
                        </a:rPr>
                        <a:t>位</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479761">
                <a:tc>
                  <a:txBody>
                    <a:bodyPr/>
                    <a:lstStyle/>
                    <a:p>
                      <a:pPr algn="ctr">
                        <a:spcAft>
                          <a:spcPts val="0"/>
                        </a:spcAft>
                      </a:pPr>
                      <a:r>
                        <a:rPr lang="en-US" sz="1400" kern="100" dirty="0">
                          <a:effectLst/>
                          <a:latin typeface="Times New Roman"/>
                          <a:ea typeface="宋体"/>
                          <a:cs typeface="Times New Roman"/>
                        </a:rPr>
                        <a:t>NVIC_PriorityGroup_4</a:t>
                      </a:r>
                      <a:endParaRPr lang="zh-CN" sz="2800" kern="100" dirty="0">
                        <a:effectLst/>
                        <a:latin typeface="Times New Roman"/>
                        <a:ea typeface="宋体"/>
                        <a:cs typeface="Times New Roman"/>
                      </a:endParaRPr>
                    </a:p>
                  </a:txBody>
                  <a:tcPr marL="68580" marR="68580"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r>
                        <a:rPr lang="zh-CN" sz="1400" kern="100">
                          <a:effectLst/>
                          <a:latin typeface="Times New Roman"/>
                          <a:ea typeface="宋体"/>
                          <a:cs typeface="Times New Roman"/>
                        </a:rPr>
                        <a:t>～</a:t>
                      </a:r>
                      <a:r>
                        <a:rPr lang="en-US" sz="1400" kern="100">
                          <a:effectLst/>
                          <a:latin typeface="Times New Roman"/>
                          <a:ea typeface="宋体"/>
                          <a:cs typeface="Times New Roman"/>
                        </a:rPr>
                        <a:t>15</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400" kern="100">
                          <a:effectLst/>
                          <a:latin typeface="Times New Roman"/>
                          <a:ea typeface="宋体"/>
                          <a:cs typeface="Times New Roman"/>
                        </a:rPr>
                        <a:t>0</a:t>
                      </a:r>
                      <a:endParaRPr lang="zh-CN" sz="2800" kern="10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a:spcAft>
                          <a:spcPts val="0"/>
                        </a:spcAft>
                      </a:pPr>
                      <a:r>
                        <a:rPr lang="zh-CN" sz="1400" kern="100" dirty="0">
                          <a:effectLst/>
                          <a:latin typeface="Times New Roman"/>
                          <a:ea typeface="宋体"/>
                          <a:cs typeface="Times New Roman"/>
                        </a:rPr>
                        <a:t>抢占优先级占</a:t>
                      </a:r>
                      <a:r>
                        <a:rPr lang="en-US" sz="1400" kern="100" dirty="0">
                          <a:effectLst/>
                          <a:latin typeface="Times New Roman"/>
                          <a:ea typeface="宋体"/>
                          <a:cs typeface="Times New Roman"/>
                        </a:rPr>
                        <a:t>4</a:t>
                      </a:r>
                      <a:r>
                        <a:rPr lang="zh-CN" sz="1400" kern="100" dirty="0">
                          <a:effectLst/>
                          <a:latin typeface="Times New Roman"/>
                          <a:ea typeface="宋体"/>
                          <a:cs typeface="Times New Roman"/>
                        </a:rPr>
                        <a:t>位，</a:t>
                      </a:r>
                      <a:endParaRPr lang="zh-CN" sz="2800" kern="100" dirty="0">
                        <a:effectLst/>
                        <a:latin typeface="Times New Roman"/>
                        <a:ea typeface="宋体"/>
                        <a:cs typeface="Times New Roman"/>
                      </a:endParaRPr>
                    </a:p>
                    <a:p>
                      <a:pPr algn="l">
                        <a:spcAft>
                          <a:spcPts val="0"/>
                        </a:spcAft>
                      </a:pPr>
                      <a:r>
                        <a:rPr lang="zh-CN" sz="1400" kern="100" dirty="0">
                          <a:effectLst/>
                          <a:latin typeface="Times New Roman"/>
                          <a:ea typeface="宋体"/>
                          <a:cs typeface="Times New Roman"/>
                        </a:rPr>
                        <a:t>响应优先级占</a:t>
                      </a:r>
                      <a:r>
                        <a:rPr lang="en-US" sz="1400" kern="100" dirty="0">
                          <a:effectLst/>
                          <a:latin typeface="Times New Roman"/>
                          <a:ea typeface="宋体"/>
                          <a:cs typeface="Times New Roman"/>
                        </a:rPr>
                        <a:t>0</a:t>
                      </a:r>
                      <a:r>
                        <a:rPr lang="zh-CN" sz="1400" kern="100" dirty="0">
                          <a:effectLst/>
                          <a:latin typeface="Times New Roman"/>
                          <a:ea typeface="宋体"/>
                          <a:cs typeface="Times New Roman"/>
                        </a:rPr>
                        <a:t>位</a:t>
                      </a:r>
                      <a:endParaRPr lang="zh-CN" sz="2800" kern="100" dirty="0">
                        <a:effectLst/>
                        <a:latin typeface="Times New Roman"/>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bl>
          </a:graphicData>
        </a:graphic>
      </p:graphicFrame>
      <p:sp>
        <p:nvSpPr>
          <p:cNvPr id="4" name="矩形 3"/>
          <p:cNvSpPr/>
          <p:nvPr/>
        </p:nvSpPr>
        <p:spPr>
          <a:xfrm>
            <a:off x="2987824" y="478001"/>
            <a:ext cx="5904656" cy="369332"/>
          </a:xfrm>
          <a:prstGeom prst="rect">
            <a:avLst/>
          </a:prstGeom>
        </p:spPr>
        <p:txBody>
          <a:bodyPr wrap="square">
            <a:spAutoFit/>
          </a:bodyPr>
          <a:lstStyle/>
          <a:p>
            <a:r>
              <a:rPr lang="en-US" altLang="zh-CN" b="1" dirty="0">
                <a:solidFill>
                  <a:prstClr val="black"/>
                </a:solidFill>
              </a:rPr>
              <a:t> STM32</a:t>
            </a:r>
            <a:r>
              <a:rPr lang="zh-CN" altLang="en-US" b="1" dirty="0">
                <a:solidFill>
                  <a:prstClr val="black"/>
                </a:solidFill>
              </a:rPr>
              <a:t>中断优先级分为两级：抢占优先级和响应优先级</a:t>
            </a:r>
            <a:endParaRPr lang="zh-CN" altLang="en-US" dirty="0"/>
          </a:p>
        </p:txBody>
      </p:sp>
      <p:sp>
        <p:nvSpPr>
          <p:cNvPr id="7" name="矩形 6"/>
          <p:cNvSpPr/>
          <p:nvPr/>
        </p:nvSpPr>
        <p:spPr>
          <a:xfrm>
            <a:off x="3491880" y="4288130"/>
            <a:ext cx="4752528" cy="784830"/>
          </a:xfrm>
          <a:prstGeom prst="rect">
            <a:avLst/>
          </a:prstGeom>
        </p:spPr>
        <p:txBody>
          <a:bodyPr wrap="square">
            <a:spAutoFit/>
          </a:bodyPr>
          <a:lstStyle/>
          <a:p>
            <a:pPr lvl="0">
              <a:lnSpc>
                <a:spcPct val="125000"/>
              </a:lnSpc>
            </a:pPr>
            <a:r>
              <a:rPr lang="en-US" altLang="zh-CN" b="1" dirty="0" smtClean="0">
                <a:solidFill>
                  <a:prstClr val="black"/>
                </a:solidFill>
              </a:rPr>
              <a:t>    STM32</a:t>
            </a:r>
            <a:r>
              <a:rPr lang="zh-CN" altLang="en-US" b="1" dirty="0">
                <a:solidFill>
                  <a:prstClr val="black"/>
                </a:solidFill>
              </a:rPr>
              <a:t>通过</a:t>
            </a:r>
            <a:r>
              <a:rPr lang="en-US" altLang="zh-CN" b="1" dirty="0">
                <a:solidFill>
                  <a:srgbClr val="C00000"/>
                </a:solidFill>
              </a:rPr>
              <a:t>NVIC</a:t>
            </a:r>
            <a:r>
              <a:rPr lang="zh-CN" altLang="en-US" b="1" dirty="0">
                <a:solidFill>
                  <a:prstClr val="black"/>
                </a:solidFill>
              </a:rPr>
              <a:t>进行中断优先级的分组，从而分配抢占优先级和响应优先级。</a:t>
            </a:r>
          </a:p>
        </p:txBody>
      </p:sp>
    </p:spTree>
    <p:extLst>
      <p:ext uri="{BB962C8B-B14F-4D97-AF65-F5344CB8AC3E}">
        <p14:creationId xmlns="" xmlns:p14="http://schemas.microsoft.com/office/powerpoint/2010/main" val="412811708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23528" y="1059582"/>
            <a:ext cx="8712968" cy="369332"/>
          </a:xfrm>
          <a:prstGeom prst="rect">
            <a:avLst/>
          </a:prstGeom>
        </p:spPr>
        <p:txBody>
          <a:bodyPr wrap="square">
            <a:spAutoFit/>
          </a:bodyPr>
          <a:lstStyle/>
          <a:p>
            <a:r>
              <a:rPr lang="en-US" altLang="zh-CN" b="1" dirty="0"/>
              <a:t>ADC</a:t>
            </a:r>
            <a:r>
              <a:rPr lang="zh-CN" altLang="en-US" b="1" dirty="0"/>
              <a:t>（</a:t>
            </a:r>
            <a:r>
              <a:rPr lang="en-US" altLang="zh-CN" b="1" dirty="0"/>
              <a:t>Analog to Digital Converter</a:t>
            </a:r>
            <a:r>
              <a:rPr lang="zh-CN" altLang="en-US" b="1" dirty="0"/>
              <a:t>）即模数转换器，用来将模拟信号转换为数字信号</a:t>
            </a:r>
            <a:r>
              <a:rPr lang="zh-CN" altLang="en-US" b="1" dirty="0" smtClean="0"/>
              <a:t>。</a:t>
            </a:r>
            <a:endParaRPr lang="zh-CN" altLang="en-US" b="1" dirty="0"/>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91680" y="1779662"/>
            <a:ext cx="5544616" cy="2028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矩形 1"/>
          <p:cNvSpPr/>
          <p:nvPr/>
        </p:nvSpPr>
        <p:spPr>
          <a:xfrm>
            <a:off x="3727248" y="4227934"/>
            <a:ext cx="1499128" cy="369332"/>
          </a:xfrm>
          <a:prstGeom prst="rect">
            <a:avLst/>
          </a:prstGeom>
        </p:spPr>
        <p:txBody>
          <a:bodyPr wrap="none">
            <a:spAutoFit/>
          </a:bodyPr>
          <a:lstStyle/>
          <a:p>
            <a:r>
              <a:rPr lang="en-GB" altLang="zh-CN" b="1" dirty="0"/>
              <a:t>A/D</a:t>
            </a:r>
            <a:r>
              <a:rPr lang="zh-CN" altLang="en-US" b="1" dirty="0"/>
              <a:t>转换过程</a:t>
            </a:r>
          </a:p>
        </p:txBody>
      </p:sp>
      <p:sp>
        <p:nvSpPr>
          <p:cNvPr id="32" name="矩形 31"/>
          <p:cNvSpPr/>
          <p:nvPr/>
        </p:nvSpPr>
        <p:spPr>
          <a:xfrm>
            <a:off x="2" y="339503"/>
            <a:ext cx="300575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3" name="矩形 32"/>
          <p:cNvSpPr/>
          <p:nvPr/>
        </p:nvSpPr>
        <p:spPr>
          <a:xfrm>
            <a:off x="125188" y="360766"/>
            <a:ext cx="2789546" cy="461665"/>
          </a:xfrm>
          <a:prstGeom prst="rect">
            <a:avLst/>
          </a:prstGeom>
        </p:spPr>
        <p:txBody>
          <a:bodyPr wrap="none">
            <a:spAutoFit/>
          </a:bodyPr>
          <a:lstStyle/>
          <a:p>
            <a:r>
              <a:rPr lang="en-US" altLang="zh-CN" sz="2400" b="1" dirty="0">
                <a:solidFill>
                  <a:schemeClr val="bg1"/>
                </a:solidFill>
              </a:rPr>
              <a:t>10.1.1 A/D</a:t>
            </a:r>
            <a:r>
              <a:rPr lang="zh-CN" altLang="en-US" sz="2400" b="1" dirty="0">
                <a:solidFill>
                  <a:schemeClr val="bg1"/>
                </a:solidFill>
              </a:rPr>
              <a:t>转换过程</a:t>
            </a:r>
            <a:endParaRPr lang="zh-CN" altLang="zh-CN" sz="2400" b="1" dirty="0">
              <a:solidFill>
                <a:schemeClr val="bg1"/>
              </a:solidFill>
            </a:endParaRPr>
          </a:p>
        </p:txBody>
      </p:sp>
    </p:spTree>
    <p:extLst>
      <p:ext uri="{BB962C8B-B14F-4D97-AF65-F5344CB8AC3E}">
        <p14:creationId xmlns:p14="http://schemas.microsoft.com/office/powerpoint/2010/main" xmlns="" val="253631340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39245" y="2689632"/>
            <a:ext cx="1588540" cy="175432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b="1" dirty="0" smtClean="0"/>
              <a:t>      A/D</a:t>
            </a:r>
            <a:r>
              <a:rPr lang="zh-CN" altLang="en-US" b="1" dirty="0"/>
              <a:t>转换器对输入模拟量微小变化的</a:t>
            </a:r>
            <a:r>
              <a:rPr lang="zh-CN" altLang="en-US" b="1" dirty="0" smtClean="0"/>
              <a:t>分辨能力，通常</a:t>
            </a:r>
            <a:r>
              <a:rPr lang="zh-CN" altLang="en-US" b="1" dirty="0"/>
              <a:t>用二进制数的有效位表示</a:t>
            </a:r>
            <a:r>
              <a:rPr lang="zh-CN" altLang="en-US" b="1" dirty="0" smtClean="0"/>
              <a:t>。</a:t>
            </a:r>
            <a:endParaRPr lang="zh-CN" altLang="en-US" b="1" dirty="0"/>
          </a:p>
        </p:txBody>
      </p:sp>
      <p:sp>
        <p:nvSpPr>
          <p:cNvPr id="32" name="矩形 31"/>
          <p:cNvSpPr/>
          <p:nvPr/>
        </p:nvSpPr>
        <p:spPr>
          <a:xfrm>
            <a:off x="1" y="339503"/>
            <a:ext cx="449537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3" name="矩形 32"/>
          <p:cNvSpPr/>
          <p:nvPr/>
        </p:nvSpPr>
        <p:spPr>
          <a:xfrm>
            <a:off x="125188" y="360766"/>
            <a:ext cx="4336444" cy="461665"/>
          </a:xfrm>
          <a:prstGeom prst="rect">
            <a:avLst/>
          </a:prstGeom>
        </p:spPr>
        <p:txBody>
          <a:bodyPr wrap="none">
            <a:spAutoFit/>
          </a:bodyPr>
          <a:lstStyle/>
          <a:p>
            <a:r>
              <a:rPr lang="en-US" altLang="zh-CN" sz="2400" b="1" dirty="0" smtClean="0">
                <a:solidFill>
                  <a:schemeClr val="bg1"/>
                </a:solidFill>
              </a:rPr>
              <a:t>10.1.2 </a:t>
            </a:r>
            <a:r>
              <a:rPr lang="en-US" altLang="zh-CN" sz="2400" b="1" dirty="0">
                <a:solidFill>
                  <a:schemeClr val="bg1"/>
                </a:solidFill>
              </a:rPr>
              <a:t>A/D</a:t>
            </a:r>
            <a:r>
              <a:rPr lang="zh-CN" altLang="en-US" sz="2400" b="1" dirty="0" smtClean="0">
                <a:solidFill>
                  <a:schemeClr val="bg1"/>
                </a:solidFill>
              </a:rPr>
              <a:t>转换的主要技术参数</a:t>
            </a:r>
            <a:endParaRPr lang="zh-CN" altLang="zh-CN" sz="2400" b="1" dirty="0">
              <a:solidFill>
                <a:schemeClr val="bg1"/>
              </a:solidFill>
            </a:endParaRPr>
          </a:p>
        </p:txBody>
      </p:sp>
      <p:graphicFrame>
        <p:nvGraphicFramePr>
          <p:cNvPr id="3" name="图示 2"/>
          <p:cNvGraphicFramePr/>
          <p:nvPr>
            <p:extLst>
              <p:ext uri="{D42A27DB-BD31-4B8C-83A1-F6EECF244321}">
                <p14:modId xmlns:p14="http://schemas.microsoft.com/office/powerpoint/2010/main" xmlns="" val="814053941"/>
              </p:ext>
            </p:extLst>
          </p:nvPr>
        </p:nvGraphicFramePr>
        <p:xfrm>
          <a:off x="1094213" y="843558"/>
          <a:ext cx="6802329" cy="147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缺角矩形 3"/>
          <p:cNvSpPr/>
          <p:nvPr/>
        </p:nvSpPr>
        <p:spPr>
          <a:xfrm>
            <a:off x="551009" y="2348204"/>
            <a:ext cx="976471" cy="432048"/>
          </a:xfrm>
          <a:prstGeom prst="plaqu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b="1" dirty="0" smtClean="0"/>
              <a:t>分辨率</a:t>
            </a:r>
          </a:p>
        </p:txBody>
      </p:sp>
      <p:sp>
        <p:nvSpPr>
          <p:cNvPr id="6" name="矩形 5"/>
          <p:cNvSpPr/>
          <p:nvPr/>
        </p:nvSpPr>
        <p:spPr>
          <a:xfrm>
            <a:off x="3059832" y="2401402"/>
            <a:ext cx="5544616" cy="646331"/>
          </a:xfrm>
          <a:prstGeom prst="rect">
            <a:avLst/>
          </a:prstGeom>
        </p:spPr>
        <p:txBody>
          <a:bodyPr wrap="square">
            <a:spAutoFit/>
          </a:bodyPr>
          <a:lstStyle/>
          <a:p>
            <a:pPr lvl="0"/>
            <a:r>
              <a:rPr lang="zh-CN" altLang="en-US" b="1" dirty="0" smtClean="0">
                <a:solidFill>
                  <a:prstClr val="black"/>
                </a:solidFill>
              </a:rPr>
              <a:t>     在</a:t>
            </a:r>
            <a:r>
              <a:rPr lang="zh-CN" altLang="en-US" b="1" dirty="0">
                <a:solidFill>
                  <a:prstClr val="black"/>
                </a:solidFill>
              </a:rPr>
              <a:t>最大输入电压一定时，位数越多，量化单位越小，误差越小，分辨率越</a:t>
            </a:r>
            <a:r>
              <a:rPr lang="zh-CN" altLang="en-US" b="1" dirty="0" smtClean="0">
                <a:solidFill>
                  <a:prstClr val="black"/>
                </a:solidFill>
              </a:rPr>
              <a:t>高（满量程电压为</a:t>
            </a:r>
            <a:r>
              <a:rPr lang="en-US" altLang="zh-CN" b="1" dirty="0" smtClean="0">
                <a:solidFill>
                  <a:prstClr val="black"/>
                </a:solidFill>
              </a:rPr>
              <a:t>10V</a:t>
            </a:r>
            <a:r>
              <a:rPr lang="zh-CN" altLang="en-US" b="1" dirty="0" smtClean="0">
                <a:solidFill>
                  <a:prstClr val="black"/>
                </a:solidFill>
              </a:rPr>
              <a:t>）</a:t>
            </a:r>
            <a:endParaRPr lang="zh-CN" altLang="en-US" b="1" dirty="0">
              <a:solidFill>
                <a:prstClr val="black"/>
              </a:solidFill>
            </a:endParaRPr>
          </a:p>
        </p:txBody>
      </p:sp>
      <p:graphicFrame>
        <p:nvGraphicFramePr>
          <p:cNvPr id="8" name="表格 7"/>
          <p:cNvGraphicFramePr>
            <a:graphicFrameLocks noGrp="1"/>
          </p:cNvGraphicFramePr>
          <p:nvPr>
            <p:extLst>
              <p:ext uri="{D42A27DB-BD31-4B8C-83A1-F6EECF244321}">
                <p14:modId xmlns:p14="http://schemas.microsoft.com/office/powerpoint/2010/main" xmlns="" val="1288266439"/>
              </p:ext>
            </p:extLst>
          </p:nvPr>
        </p:nvGraphicFramePr>
        <p:xfrm>
          <a:off x="3203847" y="3076663"/>
          <a:ext cx="5256585" cy="1778888"/>
        </p:xfrm>
        <a:graphic>
          <a:graphicData uri="http://schemas.openxmlformats.org/drawingml/2006/table">
            <a:tbl>
              <a:tblPr firstRow="1" firstCol="1" bandRow="1">
                <a:tableStyleId>{5C22544A-7EE6-4342-B048-85BDC9FD1C3A}</a:tableStyleId>
              </a:tblPr>
              <a:tblGrid>
                <a:gridCol w="815808"/>
                <a:gridCol w="978514"/>
                <a:gridCol w="1316794"/>
                <a:gridCol w="2145469"/>
              </a:tblGrid>
              <a:tr h="285368">
                <a:tc>
                  <a:txBody>
                    <a:bodyPr/>
                    <a:lstStyle/>
                    <a:p>
                      <a:pPr algn="ctr">
                        <a:spcAft>
                          <a:spcPts val="0"/>
                        </a:spcAft>
                      </a:pPr>
                      <a:r>
                        <a:rPr lang="zh-CN" sz="1400" b="1" kern="0" dirty="0">
                          <a:effectLst/>
                        </a:rPr>
                        <a:t>位数</a:t>
                      </a:r>
                      <a:endParaRPr lang="zh-CN" sz="2800" b="1" kern="100" dirty="0">
                        <a:effectLst/>
                        <a:latin typeface="Calibri"/>
                        <a:ea typeface="宋体"/>
                        <a:cs typeface="Times New Roman"/>
                      </a:endParaRPr>
                    </a:p>
                  </a:txBody>
                  <a:tcPr marL="68580" marR="68580" marT="0" marB="0" anchor="ctr"/>
                </a:tc>
                <a:tc>
                  <a:txBody>
                    <a:bodyPr/>
                    <a:lstStyle/>
                    <a:p>
                      <a:pPr algn="ctr">
                        <a:spcAft>
                          <a:spcPts val="0"/>
                        </a:spcAft>
                      </a:pPr>
                      <a:r>
                        <a:rPr lang="zh-CN" sz="1400" b="1" kern="0" dirty="0">
                          <a:effectLst/>
                        </a:rPr>
                        <a:t>级数</a:t>
                      </a:r>
                      <a:endParaRPr lang="zh-CN" sz="2800" b="1" kern="100" dirty="0">
                        <a:effectLst/>
                        <a:latin typeface="Calibri"/>
                        <a:ea typeface="宋体"/>
                        <a:cs typeface="Times New Roman"/>
                      </a:endParaRPr>
                    </a:p>
                  </a:txBody>
                  <a:tcPr marL="68580" marR="68580" marT="0" marB="0" anchor="ctr"/>
                </a:tc>
                <a:tc>
                  <a:txBody>
                    <a:bodyPr/>
                    <a:lstStyle/>
                    <a:p>
                      <a:pPr algn="ctr">
                        <a:spcAft>
                          <a:spcPts val="0"/>
                        </a:spcAft>
                      </a:pPr>
                      <a:r>
                        <a:rPr lang="zh-CN" sz="1400" b="1" kern="0" dirty="0">
                          <a:effectLst/>
                        </a:rPr>
                        <a:t>分辨率（精度）</a:t>
                      </a:r>
                      <a:endParaRPr lang="zh-CN" sz="2800" b="1" kern="100" dirty="0">
                        <a:effectLst/>
                        <a:latin typeface="Calibri"/>
                        <a:ea typeface="宋体"/>
                        <a:cs typeface="Times New Roman"/>
                      </a:endParaRPr>
                    </a:p>
                  </a:txBody>
                  <a:tcPr marL="68580" marR="68580" marT="0" marB="0" anchor="ctr"/>
                </a:tc>
                <a:tc>
                  <a:txBody>
                    <a:bodyPr/>
                    <a:lstStyle/>
                    <a:p>
                      <a:pPr algn="ctr">
                        <a:spcAft>
                          <a:spcPts val="0"/>
                        </a:spcAft>
                      </a:pPr>
                      <a:r>
                        <a:rPr lang="zh-CN" sz="1400" b="1" kern="0" dirty="0">
                          <a:effectLst/>
                        </a:rPr>
                        <a:t>说明</a:t>
                      </a:r>
                      <a:endParaRPr lang="zh-CN" sz="2800" b="1" kern="100" dirty="0">
                        <a:effectLst/>
                        <a:latin typeface="Calibri"/>
                        <a:ea typeface="宋体"/>
                        <a:cs typeface="Times New Roman"/>
                      </a:endParaRPr>
                    </a:p>
                  </a:txBody>
                  <a:tcPr marL="68580" marR="68580" marT="0" marB="0" anchor="ctr"/>
                </a:tc>
              </a:tr>
              <a:tr h="0">
                <a:tc>
                  <a:txBody>
                    <a:bodyPr/>
                    <a:lstStyle/>
                    <a:p>
                      <a:pPr algn="ctr">
                        <a:spcAft>
                          <a:spcPts val="0"/>
                        </a:spcAft>
                      </a:pPr>
                      <a:r>
                        <a:rPr lang="en-US" sz="1400" b="1" kern="0">
                          <a:effectLst/>
                        </a:rPr>
                        <a:t>8</a:t>
                      </a:r>
                      <a:endParaRPr lang="zh-CN" sz="2800" b="1" kern="100">
                        <a:effectLst/>
                        <a:latin typeface="Calibri"/>
                        <a:ea typeface="宋体"/>
                        <a:cs typeface="Times New Roman"/>
                      </a:endParaRPr>
                    </a:p>
                  </a:txBody>
                  <a:tcPr marL="68580" marR="68580" marT="0" marB="0" anchor="ctr"/>
                </a:tc>
                <a:tc>
                  <a:txBody>
                    <a:bodyPr/>
                    <a:lstStyle/>
                    <a:p>
                      <a:pPr algn="just">
                        <a:spcAft>
                          <a:spcPts val="0"/>
                        </a:spcAft>
                      </a:pPr>
                      <a:r>
                        <a:rPr lang="en-US" sz="1400" b="1" kern="0">
                          <a:effectLst/>
                        </a:rPr>
                        <a:t>2</a:t>
                      </a:r>
                      <a:r>
                        <a:rPr lang="en-US" sz="1400" b="1" kern="0" baseline="30000">
                          <a:effectLst/>
                        </a:rPr>
                        <a:t>8 </a:t>
                      </a:r>
                      <a:r>
                        <a:rPr lang="en-US" sz="1400" b="1" kern="0">
                          <a:effectLst/>
                        </a:rPr>
                        <a:t>= 256</a:t>
                      </a:r>
                      <a:endParaRPr lang="zh-CN" sz="2800" b="1" kern="100">
                        <a:effectLst/>
                        <a:latin typeface="Calibri"/>
                        <a:ea typeface="宋体"/>
                        <a:cs typeface="Times New Roman"/>
                      </a:endParaRPr>
                    </a:p>
                  </a:txBody>
                  <a:tcPr marL="68580" marR="68580" marT="0" marB="0" anchor="ctr"/>
                </a:tc>
                <a:tc>
                  <a:txBody>
                    <a:bodyPr/>
                    <a:lstStyle/>
                    <a:p>
                      <a:pPr algn="ctr">
                        <a:spcAft>
                          <a:spcPts val="0"/>
                        </a:spcAft>
                      </a:pPr>
                      <a:r>
                        <a:rPr lang="en-US" sz="1400" b="1" kern="0">
                          <a:effectLst/>
                        </a:rPr>
                        <a:t>39.1 mV</a:t>
                      </a:r>
                      <a:endParaRPr lang="zh-CN" sz="2800" b="1" kern="100">
                        <a:effectLst/>
                        <a:latin typeface="Calibri"/>
                        <a:ea typeface="宋体"/>
                        <a:cs typeface="Times New Roman"/>
                      </a:endParaRPr>
                    </a:p>
                  </a:txBody>
                  <a:tcPr marL="68580" marR="68580" marT="0" marB="0" anchor="ctr"/>
                </a:tc>
                <a:tc rowSpan="4">
                  <a:txBody>
                    <a:bodyPr/>
                    <a:lstStyle/>
                    <a:p>
                      <a:pPr algn="just">
                        <a:spcAft>
                          <a:spcPts val="0"/>
                        </a:spcAft>
                      </a:pPr>
                      <a:r>
                        <a:rPr lang="en-US" sz="1400" b="1" kern="0">
                          <a:effectLst/>
                        </a:rPr>
                        <a:t>8</a:t>
                      </a:r>
                      <a:r>
                        <a:rPr lang="zh-CN" sz="1400" b="1" kern="0">
                          <a:effectLst/>
                        </a:rPr>
                        <a:t>位、</a:t>
                      </a:r>
                      <a:r>
                        <a:rPr lang="en-US" sz="1400" b="1" kern="0">
                          <a:effectLst/>
                        </a:rPr>
                        <a:t>12</a:t>
                      </a:r>
                      <a:r>
                        <a:rPr lang="zh-CN" sz="1400" b="1" kern="0">
                          <a:effectLst/>
                        </a:rPr>
                        <a:t>位</a:t>
                      </a:r>
                      <a:r>
                        <a:rPr lang="en-US" sz="1400" b="1" kern="0">
                          <a:effectLst/>
                        </a:rPr>
                        <a:t>ADC</a:t>
                      </a:r>
                      <a:r>
                        <a:rPr lang="zh-CN" sz="1400" b="1" kern="0">
                          <a:effectLst/>
                        </a:rPr>
                        <a:t>常用于工控领域、语音处理领域</a:t>
                      </a:r>
                      <a:endParaRPr lang="zh-CN" sz="2800" b="1" kern="100">
                        <a:effectLst/>
                        <a:latin typeface="Calibri"/>
                        <a:ea typeface="宋体"/>
                        <a:cs typeface="Times New Roman"/>
                      </a:endParaRPr>
                    </a:p>
                  </a:txBody>
                  <a:tcPr marL="68580" marR="68580" marT="0" marB="0" anchor="ctr"/>
                </a:tc>
              </a:tr>
              <a:tr h="0">
                <a:tc>
                  <a:txBody>
                    <a:bodyPr/>
                    <a:lstStyle/>
                    <a:p>
                      <a:pPr algn="ctr">
                        <a:spcAft>
                          <a:spcPts val="0"/>
                        </a:spcAft>
                      </a:pPr>
                      <a:r>
                        <a:rPr lang="en-US" sz="1400" b="1" kern="0">
                          <a:effectLst/>
                        </a:rPr>
                        <a:t>10</a:t>
                      </a:r>
                      <a:endParaRPr lang="zh-CN" sz="2800" b="1" kern="100">
                        <a:effectLst/>
                        <a:latin typeface="Calibri"/>
                        <a:ea typeface="宋体"/>
                        <a:cs typeface="Times New Roman"/>
                      </a:endParaRPr>
                    </a:p>
                  </a:txBody>
                  <a:tcPr marL="68580" marR="68580" marT="0" marB="0" anchor="ctr"/>
                </a:tc>
                <a:tc>
                  <a:txBody>
                    <a:bodyPr/>
                    <a:lstStyle/>
                    <a:p>
                      <a:pPr algn="just">
                        <a:spcAft>
                          <a:spcPts val="0"/>
                        </a:spcAft>
                      </a:pPr>
                      <a:r>
                        <a:rPr lang="en-US" sz="1400" b="1" kern="0">
                          <a:effectLst/>
                        </a:rPr>
                        <a:t>2</a:t>
                      </a:r>
                      <a:r>
                        <a:rPr lang="en-US" sz="1400" b="1" kern="0" baseline="30000">
                          <a:effectLst/>
                        </a:rPr>
                        <a:t>10 </a:t>
                      </a:r>
                      <a:r>
                        <a:rPr lang="en-US" sz="1400" b="1" kern="0">
                          <a:effectLst/>
                        </a:rPr>
                        <a:t>= 1024</a:t>
                      </a:r>
                      <a:endParaRPr lang="zh-CN" sz="2800" b="1" kern="100">
                        <a:effectLst/>
                        <a:latin typeface="Calibri"/>
                        <a:ea typeface="宋体"/>
                        <a:cs typeface="Times New Roman"/>
                      </a:endParaRPr>
                    </a:p>
                  </a:txBody>
                  <a:tcPr marL="68580" marR="68580" marT="0" marB="0" anchor="ctr"/>
                </a:tc>
                <a:tc>
                  <a:txBody>
                    <a:bodyPr/>
                    <a:lstStyle/>
                    <a:p>
                      <a:pPr algn="ctr">
                        <a:spcAft>
                          <a:spcPts val="0"/>
                        </a:spcAft>
                      </a:pPr>
                      <a:r>
                        <a:rPr lang="en-US" sz="1400" b="1" kern="0">
                          <a:effectLst/>
                        </a:rPr>
                        <a:t>9.77 mV</a:t>
                      </a:r>
                      <a:endParaRPr lang="zh-CN" sz="2800" b="1" kern="100">
                        <a:effectLst/>
                        <a:latin typeface="Calibri"/>
                        <a:ea typeface="宋体"/>
                        <a:cs typeface="Times New Roman"/>
                      </a:endParaRPr>
                    </a:p>
                  </a:txBody>
                  <a:tcPr marL="68580" marR="68580" marT="0" marB="0" anchor="ctr"/>
                </a:tc>
                <a:tc vMerge="1">
                  <a:txBody>
                    <a:bodyPr/>
                    <a:lstStyle/>
                    <a:p>
                      <a:endParaRPr lang="zh-CN" altLang="en-US"/>
                    </a:p>
                  </a:txBody>
                  <a:tcPr/>
                </a:tc>
              </a:tr>
              <a:tr h="0">
                <a:tc>
                  <a:txBody>
                    <a:bodyPr/>
                    <a:lstStyle/>
                    <a:p>
                      <a:pPr algn="ctr">
                        <a:spcAft>
                          <a:spcPts val="0"/>
                        </a:spcAft>
                      </a:pPr>
                      <a:r>
                        <a:rPr lang="en-US" sz="1400" b="1" kern="0">
                          <a:effectLst/>
                        </a:rPr>
                        <a:t>12</a:t>
                      </a:r>
                      <a:endParaRPr lang="zh-CN" sz="2800" b="1" kern="100">
                        <a:effectLst/>
                        <a:latin typeface="Calibri"/>
                        <a:ea typeface="宋体"/>
                        <a:cs typeface="Times New Roman"/>
                      </a:endParaRPr>
                    </a:p>
                  </a:txBody>
                  <a:tcPr marL="68580" marR="68580" marT="0" marB="0" anchor="ctr"/>
                </a:tc>
                <a:tc>
                  <a:txBody>
                    <a:bodyPr/>
                    <a:lstStyle/>
                    <a:p>
                      <a:pPr algn="just">
                        <a:spcAft>
                          <a:spcPts val="0"/>
                        </a:spcAft>
                      </a:pPr>
                      <a:r>
                        <a:rPr lang="en-US" sz="1400" b="1" kern="0">
                          <a:effectLst/>
                        </a:rPr>
                        <a:t>2</a:t>
                      </a:r>
                      <a:r>
                        <a:rPr lang="en-US" sz="1400" b="1" kern="0" baseline="30000">
                          <a:effectLst/>
                        </a:rPr>
                        <a:t>12 </a:t>
                      </a:r>
                      <a:r>
                        <a:rPr lang="en-US" sz="1400" b="1" kern="0">
                          <a:effectLst/>
                        </a:rPr>
                        <a:t>= 4096</a:t>
                      </a:r>
                      <a:endParaRPr lang="zh-CN" sz="2800" b="1" kern="100">
                        <a:effectLst/>
                        <a:latin typeface="Calibri"/>
                        <a:ea typeface="宋体"/>
                        <a:cs typeface="Times New Roman"/>
                      </a:endParaRPr>
                    </a:p>
                  </a:txBody>
                  <a:tcPr marL="68580" marR="68580" marT="0" marB="0" anchor="ctr"/>
                </a:tc>
                <a:tc>
                  <a:txBody>
                    <a:bodyPr/>
                    <a:lstStyle/>
                    <a:p>
                      <a:pPr algn="ctr">
                        <a:spcAft>
                          <a:spcPts val="0"/>
                        </a:spcAft>
                      </a:pPr>
                      <a:r>
                        <a:rPr lang="en-US" sz="1400" b="1" kern="0">
                          <a:effectLst/>
                        </a:rPr>
                        <a:t>2.44 mV</a:t>
                      </a:r>
                      <a:endParaRPr lang="zh-CN" sz="2800" b="1" kern="100">
                        <a:effectLst/>
                        <a:latin typeface="Calibri"/>
                        <a:ea typeface="宋体"/>
                        <a:cs typeface="Times New Roman"/>
                      </a:endParaRPr>
                    </a:p>
                  </a:txBody>
                  <a:tcPr marL="68580" marR="68580" marT="0" marB="0" anchor="ctr"/>
                </a:tc>
                <a:tc vMerge="1">
                  <a:txBody>
                    <a:bodyPr/>
                    <a:lstStyle/>
                    <a:p>
                      <a:endParaRPr lang="zh-CN" altLang="en-US"/>
                    </a:p>
                  </a:txBody>
                  <a:tcPr/>
                </a:tc>
              </a:tr>
              <a:tr h="0">
                <a:tc>
                  <a:txBody>
                    <a:bodyPr/>
                    <a:lstStyle/>
                    <a:p>
                      <a:pPr algn="ctr">
                        <a:spcAft>
                          <a:spcPts val="0"/>
                        </a:spcAft>
                      </a:pPr>
                      <a:r>
                        <a:rPr lang="en-US" sz="1400" b="1" kern="0">
                          <a:effectLst/>
                        </a:rPr>
                        <a:t>14</a:t>
                      </a:r>
                      <a:endParaRPr lang="zh-CN" sz="2800" b="1" kern="100">
                        <a:effectLst/>
                        <a:latin typeface="Calibri"/>
                        <a:ea typeface="宋体"/>
                        <a:cs typeface="Times New Roman"/>
                      </a:endParaRPr>
                    </a:p>
                  </a:txBody>
                  <a:tcPr marL="68580" marR="68580" marT="0" marB="0" anchor="ctr"/>
                </a:tc>
                <a:tc>
                  <a:txBody>
                    <a:bodyPr/>
                    <a:lstStyle/>
                    <a:p>
                      <a:pPr algn="just">
                        <a:spcAft>
                          <a:spcPts val="0"/>
                        </a:spcAft>
                      </a:pPr>
                      <a:r>
                        <a:rPr lang="en-US" sz="1400" b="1" kern="0">
                          <a:effectLst/>
                        </a:rPr>
                        <a:t>2</a:t>
                      </a:r>
                      <a:r>
                        <a:rPr lang="en-US" sz="1400" b="1" kern="0" baseline="30000">
                          <a:effectLst/>
                        </a:rPr>
                        <a:t>14 </a:t>
                      </a:r>
                      <a:r>
                        <a:rPr lang="en-US" sz="1400" b="1" kern="0">
                          <a:effectLst/>
                        </a:rPr>
                        <a:t>= 16384</a:t>
                      </a:r>
                      <a:endParaRPr lang="zh-CN" sz="2800" b="1" kern="100">
                        <a:effectLst/>
                        <a:latin typeface="Calibri"/>
                        <a:ea typeface="宋体"/>
                        <a:cs typeface="Times New Roman"/>
                      </a:endParaRPr>
                    </a:p>
                  </a:txBody>
                  <a:tcPr marL="68580" marR="68580" marT="0" marB="0" anchor="ctr"/>
                </a:tc>
                <a:tc>
                  <a:txBody>
                    <a:bodyPr/>
                    <a:lstStyle/>
                    <a:p>
                      <a:pPr algn="ctr">
                        <a:spcAft>
                          <a:spcPts val="0"/>
                        </a:spcAft>
                      </a:pPr>
                      <a:r>
                        <a:rPr lang="en-US" sz="1400" b="1" kern="0">
                          <a:effectLst/>
                        </a:rPr>
                        <a:t>0.61 mV</a:t>
                      </a:r>
                      <a:endParaRPr lang="zh-CN" sz="2800" b="1" kern="100">
                        <a:effectLst/>
                        <a:latin typeface="Calibri"/>
                        <a:ea typeface="宋体"/>
                        <a:cs typeface="Times New Roman"/>
                      </a:endParaRPr>
                    </a:p>
                  </a:txBody>
                  <a:tcPr marL="68580" marR="68580" marT="0" marB="0" anchor="ctr"/>
                </a:tc>
                <a:tc vMerge="1">
                  <a:txBody>
                    <a:bodyPr/>
                    <a:lstStyle/>
                    <a:p>
                      <a:endParaRPr lang="zh-CN" altLang="en-US"/>
                    </a:p>
                  </a:txBody>
                  <a:tcPr/>
                </a:tc>
              </a:tr>
              <a:tr h="0">
                <a:tc>
                  <a:txBody>
                    <a:bodyPr/>
                    <a:lstStyle/>
                    <a:p>
                      <a:pPr algn="ctr">
                        <a:spcAft>
                          <a:spcPts val="0"/>
                        </a:spcAft>
                      </a:pPr>
                      <a:r>
                        <a:rPr lang="en-US" sz="1400" b="1" kern="0">
                          <a:effectLst/>
                        </a:rPr>
                        <a:t>16</a:t>
                      </a:r>
                      <a:endParaRPr lang="zh-CN" sz="2800" b="1" kern="100">
                        <a:effectLst/>
                        <a:latin typeface="Calibri"/>
                        <a:ea typeface="宋体"/>
                        <a:cs typeface="Times New Roman"/>
                      </a:endParaRPr>
                    </a:p>
                  </a:txBody>
                  <a:tcPr marL="68580" marR="68580" marT="0" marB="0" anchor="ctr"/>
                </a:tc>
                <a:tc>
                  <a:txBody>
                    <a:bodyPr/>
                    <a:lstStyle/>
                    <a:p>
                      <a:pPr algn="just">
                        <a:spcAft>
                          <a:spcPts val="0"/>
                        </a:spcAft>
                      </a:pPr>
                      <a:r>
                        <a:rPr lang="en-US" sz="1400" b="1" kern="0">
                          <a:effectLst/>
                        </a:rPr>
                        <a:t>2</a:t>
                      </a:r>
                      <a:r>
                        <a:rPr lang="en-US" sz="1400" b="1" kern="0" baseline="30000">
                          <a:effectLst/>
                        </a:rPr>
                        <a:t>16 </a:t>
                      </a:r>
                      <a:r>
                        <a:rPr lang="en-US" sz="1400" b="1" kern="0">
                          <a:effectLst/>
                        </a:rPr>
                        <a:t>=65536</a:t>
                      </a:r>
                      <a:endParaRPr lang="zh-CN" sz="2800" b="1" kern="100">
                        <a:effectLst/>
                        <a:latin typeface="Calibri"/>
                        <a:ea typeface="宋体"/>
                        <a:cs typeface="Times New Roman"/>
                      </a:endParaRPr>
                    </a:p>
                  </a:txBody>
                  <a:tcPr marL="68580" marR="68580" marT="0" marB="0" anchor="ctr"/>
                </a:tc>
                <a:tc>
                  <a:txBody>
                    <a:bodyPr/>
                    <a:lstStyle/>
                    <a:p>
                      <a:pPr algn="ctr">
                        <a:spcAft>
                          <a:spcPts val="0"/>
                        </a:spcAft>
                      </a:pPr>
                      <a:r>
                        <a:rPr lang="en-US" sz="1400" b="1" kern="0" dirty="0">
                          <a:effectLst/>
                        </a:rPr>
                        <a:t>0.15 mV</a:t>
                      </a:r>
                      <a:endParaRPr lang="zh-CN" sz="2800" b="1" kern="100" dirty="0">
                        <a:effectLst/>
                        <a:latin typeface="Calibri"/>
                        <a:ea typeface="宋体"/>
                        <a:cs typeface="Times New Roman"/>
                      </a:endParaRPr>
                    </a:p>
                  </a:txBody>
                  <a:tcPr marL="68580" marR="68580" marT="0" marB="0" anchor="ctr"/>
                </a:tc>
                <a:tc>
                  <a:txBody>
                    <a:bodyPr/>
                    <a:lstStyle/>
                    <a:p>
                      <a:pPr algn="just">
                        <a:spcAft>
                          <a:spcPts val="0"/>
                        </a:spcAft>
                      </a:pPr>
                      <a:r>
                        <a:rPr lang="en-US" sz="1400" b="1" kern="0" dirty="0">
                          <a:effectLst/>
                        </a:rPr>
                        <a:t>16</a:t>
                      </a:r>
                      <a:r>
                        <a:rPr lang="zh-CN" sz="1400" b="1" kern="0" dirty="0">
                          <a:effectLst/>
                        </a:rPr>
                        <a:t>位或更高的</a:t>
                      </a:r>
                      <a:r>
                        <a:rPr lang="en-US" sz="1400" b="1" kern="0" dirty="0">
                          <a:effectLst/>
                        </a:rPr>
                        <a:t>ADC</a:t>
                      </a:r>
                      <a:r>
                        <a:rPr lang="zh-CN" sz="1400" b="1" kern="0" dirty="0">
                          <a:effectLst/>
                        </a:rPr>
                        <a:t>常用于医学领域中微弱生理信号的采集</a:t>
                      </a:r>
                      <a:endParaRPr lang="zh-CN" sz="2800" b="1"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xmlns="" val="399027095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0566" y="1648420"/>
            <a:ext cx="3933402"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smtClean="0"/>
              <a:t>    </a:t>
            </a:r>
            <a:r>
              <a:rPr lang="zh-CN" altLang="en-US" b="1" dirty="0" smtClean="0">
                <a:solidFill>
                  <a:srgbClr val="FF0000"/>
                </a:solidFill>
              </a:rPr>
              <a:t>转换时间</a:t>
            </a:r>
            <a:r>
              <a:rPr lang="zh-CN" altLang="en-US" b="1" dirty="0" smtClean="0"/>
              <a:t>是指从</a:t>
            </a:r>
            <a:r>
              <a:rPr lang="zh-CN" altLang="en-US" b="1" dirty="0"/>
              <a:t>转换控制信号到来到</a:t>
            </a:r>
            <a:r>
              <a:rPr lang="en-US" altLang="zh-CN" b="1" dirty="0"/>
              <a:t>A/D</a:t>
            </a:r>
            <a:r>
              <a:rPr lang="zh-CN" altLang="en-US" b="1" dirty="0"/>
              <a:t>转换器输出端得到稳定的数字量所需要的时间</a:t>
            </a:r>
            <a:r>
              <a:rPr lang="zh-CN" altLang="en-US" b="1" dirty="0" smtClean="0"/>
              <a:t>。</a:t>
            </a:r>
            <a:r>
              <a:rPr lang="zh-CN" altLang="en-US" b="1" dirty="0">
                <a:solidFill>
                  <a:prstClr val="black"/>
                </a:solidFill>
              </a:rPr>
              <a:t>转换时间的倒数即为</a:t>
            </a:r>
            <a:r>
              <a:rPr lang="zh-CN" altLang="en-US" b="1" dirty="0">
                <a:solidFill>
                  <a:srgbClr val="FF0000"/>
                </a:solidFill>
              </a:rPr>
              <a:t>转换速率</a:t>
            </a:r>
            <a:r>
              <a:rPr lang="zh-CN" altLang="en-US" b="1" dirty="0">
                <a:solidFill>
                  <a:prstClr val="black"/>
                </a:solidFill>
              </a:rPr>
              <a:t>。</a:t>
            </a:r>
            <a:endParaRPr lang="zh-CN" altLang="en-US" b="1" dirty="0"/>
          </a:p>
        </p:txBody>
      </p:sp>
      <p:sp>
        <p:nvSpPr>
          <p:cNvPr id="32" name="矩形 31"/>
          <p:cNvSpPr/>
          <p:nvPr/>
        </p:nvSpPr>
        <p:spPr>
          <a:xfrm>
            <a:off x="1" y="339503"/>
            <a:ext cx="449537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3" name="矩形 32"/>
          <p:cNvSpPr/>
          <p:nvPr/>
        </p:nvSpPr>
        <p:spPr>
          <a:xfrm>
            <a:off x="125188" y="360766"/>
            <a:ext cx="4336444" cy="461665"/>
          </a:xfrm>
          <a:prstGeom prst="rect">
            <a:avLst/>
          </a:prstGeom>
        </p:spPr>
        <p:txBody>
          <a:bodyPr wrap="none">
            <a:spAutoFit/>
          </a:bodyPr>
          <a:lstStyle/>
          <a:p>
            <a:r>
              <a:rPr lang="en-US" altLang="zh-CN" sz="2400" b="1" dirty="0" smtClean="0">
                <a:solidFill>
                  <a:schemeClr val="bg1"/>
                </a:solidFill>
              </a:rPr>
              <a:t>10.1.2 </a:t>
            </a:r>
            <a:r>
              <a:rPr lang="en-US" altLang="zh-CN" sz="2400" b="1" dirty="0">
                <a:solidFill>
                  <a:schemeClr val="bg1"/>
                </a:solidFill>
              </a:rPr>
              <a:t>A/D</a:t>
            </a:r>
            <a:r>
              <a:rPr lang="zh-CN" altLang="en-US" sz="2400" b="1" dirty="0" smtClean="0">
                <a:solidFill>
                  <a:schemeClr val="bg1"/>
                </a:solidFill>
              </a:rPr>
              <a:t>转换的主要技术参数</a:t>
            </a:r>
            <a:endParaRPr lang="zh-CN" altLang="zh-CN" sz="2400" b="1" dirty="0">
              <a:solidFill>
                <a:schemeClr val="bg1"/>
              </a:solidFill>
            </a:endParaRPr>
          </a:p>
        </p:txBody>
      </p:sp>
      <p:sp>
        <p:nvSpPr>
          <p:cNvPr id="4" name="缺角矩形 3"/>
          <p:cNvSpPr/>
          <p:nvPr/>
        </p:nvSpPr>
        <p:spPr>
          <a:xfrm>
            <a:off x="780022" y="1059582"/>
            <a:ext cx="3024335" cy="419115"/>
          </a:xfrm>
          <a:prstGeom prst="plaqu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zh-CN" b="1" dirty="0"/>
              <a:t>转换时间</a:t>
            </a:r>
            <a:r>
              <a:rPr lang="en-US" altLang="zh-CN" b="1" dirty="0"/>
              <a:t>/</a:t>
            </a:r>
            <a:r>
              <a:rPr lang="zh-CN" altLang="zh-CN" b="1" dirty="0"/>
              <a:t>转换速率</a:t>
            </a:r>
            <a:endParaRPr lang="zh-CN" altLang="en-US" b="1" dirty="0" smtClean="0"/>
          </a:p>
        </p:txBody>
      </p:sp>
      <p:sp>
        <p:nvSpPr>
          <p:cNvPr id="2" name="矩形 1"/>
          <p:cNvSpPr/>
          <p:nvPr/>
        </p:nvSpPr>
        <p:spPr>
          <a:xfrm>
            <a:off x="350566" y="2931790"/>
            <a:ext cx="3933402" cy="2031325"/>
          </a:xfrm>
          <a:prstGeom prst="rect">
            <a:avLst/>
          </a:prstGeom>
          <a:solidFill>
            <a:schemeClr val="accent5">
              <a:lumMod val="20000"/>
              <a:lumOff val="80000"/>
            </a:schemeClr>
          </a:solidFill>
        </p:spPr>
        <p:txBody>
          <a:bodyPr wrap="square">
            <a:spAutoFit/>
          </a:bodyPr>
          <a:lstStyle/>
          <a:p>
            <a:pPr lvl="0"/>
            <a:r>
              <a:rPr lang="zh-CN" altLang="en-US" b="1" dirty="0" smtClean="0">
                <a:solidFill>
                  <a:prstClr val="black"/>
                </a:solidFill>
              </a:rPr>
              <a:t>    转换时间</a:t>
            </a:r>
            <a:r>
              <a:rPr lang="zh-CN" altLang="en-US" b="1" dirty="0">
                <a:solidFill>
                  <a:prstClr val="black"/>
                </a:solidFill>
              </a:rPr>
              <a:t>与</a:t>
            </a:r>
            <a:r>
              <a:rPr lang="en-US" altLang="zh-CN" b="1" dirty="0">
                <a:solidFill>
                  <a:prstClr val="black"/>
                </a:solidFill>
              </a:rPr>
              <a:t>A/D</a:t>
            </a:r>
            <a:r>
              <a:rPr lang="zh-CN" altLang="en-US" b="1" dirty="0">
                <a:solidFill>
                  <a:prstClr val="black"/>
                </a:solidFill>
              </a:rPr>
              <a:t>转换器类型</a:t>
            </a:r>
            <a:r>
              <a:rPr lang="zh-CN" altLang="en-US" b="1" dirty="0" smtClean="0">
                <a:solidFill>
                  <a:prstClr val="black"/>
                </a:solidFill>
              </a:rPr>
              <a:t>有关：</a:t>
            </a:r>
            <a:endParaRPr lang="en-US" altLang="zh-CN" b="1" dirty="0" smtClean="0">
              <a:solidFill>
                <a:prstClr val="black"/>
              </a:solidFill>
            </a:endParaRPr>
          </a:p>
          <a:p>
            <a:pPr marL="285750" lvl="0" indent="-285750">
              <a:buFont typeface="Wingdings" pitchFamily="2" charset="2"/>
              <a:buChar char="Ø"/>
            </a:pPr>
            <a:r>
              <a:rPr lang="zh-CN" altLang="en-US" b="1" dirty="0" smtClean="0">
                <a:solidFill>
                  <a:srgbClr val="FF0000"/>
                </a:solidFill>
              </a:rPr>
              <a:t>双</a:t>
            </a:r>
            <a:r>
              <a:rPr lang="zh-CN" altLang="en-US" b="1" dirty="0">
                <a:solidFill>
                  <a:srgbClr val="FF0000"/>
                </a:solidFill>
              </a:rPr>
              <a:t>积分型</a:t>
            </a:r>
            <a:r>
              <a:rPr lang="en-US" altLang="zh-CN" b="1" dirty="0">
                <a:solidFill>
                  <a:srgbClr val="FF0000"/>
                </a:solidFill>
              </a:rPr>
              <a:t>A/D</a:t>
            </a:r>
            <a:r>
              <a:rPr lang="zh-CN" altLang="en-US" b="1" dirty="0">
                <a:solidFill>
                  <a:srgbClr val="FF0000"/>
                </a:solidFill>
              </a:rPr>
              <a:t>转换器</a:t>
            </a:r>
            <a:r>
              <a:rPr lang="zh-CN" altLang="en-US" b="1" dirty="0">
                <a:solidFill>
                  <a:prstClr val="black"/>
                </a:solidFill>
              </a:rPr>
              <a:t>的转换时间一般在几十毫秒数量级，属于低速</a:t>
            </a:r>
            <a:r>
              <a:rPr lang="en-US" altLang="zh-CN" b="1" dirty="0">
                <a:solidFill>
                  <a:prstClr val="black"/>
                </a:solidFill>
              </a:rPr>
              <a:t>A/D</a:t>
            </a:r>
            <a:r>
              <a:rPr lang="zh-CN" altLang="en-US" b="1" dirty="0" smtClean="0">
                <a:solidFill>
                  <a:prstClr val="black"/>
                </a:solidFill>
              </a:rPr>
              <a:t>转换器；</a:t>
            </a:r>
            <a:endParaRPr lang="en-US" altLang="zh-CN" b="1" dirty="0" smtClean="0">
              <a:solidFill>
                <a:prstClr val="black"/>
              </a:solidFill>
            </a:endParaRPr>
          </a:p>
          <a:p>
            <a:pPr marL="285750" lvl="0" indent="-285750">
              <a:buFont typeface="Wingdings" pitchFamily="2" charset="2"/>
              <a:buChar char="Ø"/>
            </a:pPr>
            <a:r>
              <a:rPr lang="zh-CN" altLang="en-US" b="1" dirty="0" smtClean="0">
                <a:solidFill>
                  <a:srgbClr val="FF0000"/>
                </a:solidFill>
              </a:rPr>
              <a:t>逐次</a:t>
            </a:r>
            <a:r>
              <a:rPr lang="zh-CN" altLang="en-US" b="1" dirty="0">
                <a:solidFill>
                  <a:srgbClr val="FF0000"/>
                </a:solidFill>
              </a:rPr>
              <a:t>比较型</a:t>
            </a:r>
            <a:r>
              <a:rPr lang="zh-CN" altLang="en-US" b="1" dirty="0">
                <a:solidFill>
                  <a:prstClr val="black"/>
                </a:solidFill>
              </a:rPr>
              <a:t>在几十微秒，属于中速</a:t>
            </a:r>
            <a:r>
              <a:rPr lang="en-US" altLang="zh-CN" b="1" dirty="0">
                <a:solidFill>
                  <a:prstClr val="black"/>
                </a:solidFill>
              </a:rPr>
              <a:t>A/D</a:t>
            </a:r>
            <a:r>
              <a:rPr lang="zh-CN" altLang="en-US" b="1" dirty="0" smtClean="0">
                <a:solidFill>
                  <a:prstClr val="black"/>
                </a:solidFill>
              </a:rPr>
              <a:t>转换器；</a:t>
            </a:r>
            <a:endParaRPr lang="en-US" altLang="zh-CN" b="1" dirty="0" smtClean="0">
              <a:solidFill>
                <a:prstClr val="black"/>
              </a:solidFill>
            </a:endParaRPr>
          </a:p>
          <a:p>
            <a:pPr marL="285750" lvl="0" indent="-285750">
              <a:buFont typeface="Wingdings" pitchFamily="2" charset="2"/>
              <a:buChar char="Ø"/>
            </a:pPr>
            <a:r>
              <a:rPr lang="zh-CN" altLang="en-US" b="1" dirty="0" smtClean="0">
                <a:solidFill>
                  <a:srgbClr val="FF0000"/>
                </a:solidFill>
              </a:rPr>
              <a:t>并行</a:t>
            </a:r>
            <a:r>
              <a:rPr lang="zh-CN" altLang="en-US" b="1" dirty="0">
                <a:solidFill>
                  <a:srgbClr val="FF0000"/>
                </a:solidFill>
              </a:rPr>
              <a:t>比较型</a:t>
            </a:r>
            <a:r>
              <a:rPr lang="zh-CN" altLang="en-US" b="1" dirty="0">
                <a:solidFill>
                  <a:prstClr val="black"/>
                </a:solidFill>
              </a:rPr>
              <a:t>一般在几十纳秒</a:t>
            </a:r>
            <a:r>
              <a:rPr lang="zh-CN" altLang="en-US" b="1" dirty="0" smtClean="0">
                <a:solidFill>
                  <a:prstClr val="black"/>
                </a:solidFill>
              </a:rPr>
              <a:t>。</a:t>
            </a:r>
            <a:endParaRPr lang="zh-CN" altLang="en-US" b="1" dirty="0">
              <a:solidFill>
                <a:prstClr val="black"/>
              </a:solidFill>
            </a:endParaRPr>
          </a:p>
        </p:txBody>
      </p:sp>
      <p:sp>
        <p:nvSpPr>
          <p:cNvPr id="10" name="矩形 9"/>
          <p:cNvSpPr/>
          <p:nvPr/>
        </p:nvSpPr>
        <p:spPr>
          <a:xfrm>
            <a:off x="5076056" y="1654077"/>
            <a:ext cx="3241292"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b="1" dirty="0" smtClean="0"/>
              <a:t>     由于</a:t>
            </a:r>
            <a:r>
              <a:rPr lang="en-US" altLang="zh-CN" b="1" dirty="0"/>
              <a:t>A/D</a:t>
            </a:r>
            <a:r>
              <a:rPr lang="zh-CN" altLang="en-US" b="1" dirty="0"/>
              <a:t>转换器的有限分辨率而引起的误差，反映</a:t>
            </a:r>
            <a:r>
              <a:rPr lang="en-US" altLang="zh-CN" b="1" dirty="0"/>
              <a:t>A/D</a:t>
            </a:r>
            <a:r>
              <a:rPr lang="zh-CN" altLang="en-US" b="1" dirty="0"/>
              <a:t>转换器实际输出数字量和理想输出之间的</a:t>
            </a:r>
            <a:r>
              <a:rPr lang="zh-CN" altLang="en-US" b="1" dirty="0" smtClean="0"/>
              <a:t>差异。</a:t>
            </a:r>
            <a:endParaRPr lang="zh-CN" altLang="en-US" b="1" dirty="0"/>
          </a:p>
        </p:txBody>
      </p:sp>
      <p:sp>
        <p:nvSpPr>
          <p:cNvPr id="11" name="缺角矩形 10"/>
          <p:cNvSpPr/>
          <p:nvPr/>
        </p:nvSpPr>
        <p:spPr>
          <a:xfrm>
            <a:off x="5220073" y="1065239"/>
            <a:ext cx="2880319" cy="419115"/>
          </a:xfrm>
          <a:prstGeom prst="plaque">
            <a:avLst/>
          </a:prstGeom>
          <a:solidFill>
            <a:schemeClr val="accent3">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b="1" dirty="0"/>
              <a:t>转换误差</a:t>
            </a:r>
            <a:endParaRPr lang="zh-CN" altLang="en-US" b="1" dirty="0" smtClean="0"/>
          </a:p>
        </p:txBody>
      </p:sp>
      <p:sp>
        <p:nvSpPr>
          <p:cNvPr id="7" name="矩形 6"/>
          <p:cNvSpPr/>
          <p:nvPr/>
        </p:nvSpPr>
        <p:spPr>
          <a:xfrm>
            <a:off x="5092085" y="3049672"/>
            <a:ext cx="1365560" cy="1754326"/>
          </a:xfrm>
          <a:prstGeom prst="rect">
            <a:avLst/>
          </a:prstGeom>
          <a:solidFill>
            <a:schemeClr val="accent3">
              <a:lumMod val="40000"/>
              <a:lumOff val="60000"/>
            </a:schemeClr>
          </a:solidFill>
        </p:spPr>
        <p:txBody>
          <a:bodyPr wrap="square">
            <a:spAutoFit/>
          </a:bodyPr>
          <a:lstStyle/>
          <a:p>
            <a:pPr lvl="0"/>
            <a:r>
              <a:rPr lang="zh-CN" altLang="en-US" b="1" dirty="0" smtClean="0">
                <a:solidFill>
                  <a:prstClr val="black"/>
                </a:solidFill>
              </a:rPr>
              <a:t>     通常</a:t>
            </a:r>
            <a:r>
              <a:rPr lang="zh-CN" altLang="en-US" b="1" dirty="0">
                <a:solidFill>
                  <a:prstClr val="black"/>
                </a:solidFill>
              </a:rPr>
              <a:t>为</a:t>
            </a:r>
            <a:r>
              <a:rPr lang="en-US" altLang="zh-CN" b="1" dirty="0">
                <a:solidFill>
                  <a:prstClr val="black"/>
                </a:solidFill>
              </a:rPr>
              <a:t>1</a:t>
            </a:r>
            <a:r>
              <a:rPr lang="zh-CN" altLang="en-US" b="1" dirty="0">
                <a:solidFill>
                  <a:prstClr val="black"/>
                </a:solidFill>
              </a:rPr>
              <a:t>个或半个最小数字量的模拟变化量，表示为</a:t>
            </a:r>
            <a:r>
              <a:rPr lang="en-US" altLang="zh-CN" b="1" dirty="0">
                <a:solidFill>
                  <a:prstClr val="black"/>
                </a:solidFill>
              </a:rPr>
              <a:t>1LSB</a:t>
            </a:r>
            <a:r>
              <a:rPr lang="zh-CN" altLang="en-US" b="1" dirty="0">
                <a:solidFill>
                  <a:prstClr val="black"/>
                </a:solidFill>
              </a:rPr>
              <a:t>、 </a:t>
            </a:r>
            <a:r>
              <a:rPr lang="en-US" altLang="zh-CN" b="1" dirty="0" smtClean="0">
                <a:solidFill>
                  <a:prstClr val="black"/>
                </a:solidFill>
              </a:rPr>
              <a:t>1/2LSB</a:t>
            </a:r>
            <a:r>
              <a:rPr lang="zh-CN" altLang="en-US" b="1" dirty="0">
                <a:solidFill>
                  <a:prstClr val="black"/>
                </a:solidFill>
              </a:rPr>
              <a:t>。</a:t>
            </a:r>
          </a:p>
        </p:txBody>
      </p:sp>
      <p:grpSp>
        <p:nvGrpSpPr>
          <p:cNvPr id="3" name="组合 13"/>
          <p:cNvGrpSpPr/>
          <p:nvPr/>
        </p:nvGrpSpPr>
        <p:grpSpPr>
          <a:xfrm rot="5400000">
            <a:off x="7009968" y="3314301"/>
            <a:ext cx="1245674" cy="1225069"/>
            <a:chOff x="2871809" y="2252236"/>
            <a:chExt cx="1951143" cy="1951139"/>
          </a:xfrm>
        </p:grpSpPr>
        <p:sp>
          <p:nvSpPr>
            <p:cNvPr id="15" name="ïṧḷïḓê-任意多边形: 形状 2">
              <a:extLst>
                <a:ext uri="{FF2B5EF4-FFF2-40B4-BE49-F238E27FC236}">
                  <a16:creationId xmlns="" xmlns:a16="http://schemas.microsoft.com/office/drawing/2014/main" id="{B7EA278B-2D6F-4202-89AC-28C9D71241FD}"/>
                </a:ext>
              </a:extLst>
            </p:cNvPr>
            <p:cNvSpPr/>
            <p:nvPr/>
          </p:nvSpPr>
          <p:spPr>
            <a:xfrm>
              <a:off x="2871809" y="2252236"/>
              <a:ext cx="1951143" cy="19511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16" name="ïṧḷïḓê-Oval 3">
              <a:extLst>
                <a:ext uri="{FF2B5EF4-FFF2-40B4-BE49-F238E27FC236}">
                  <a16:creationId xmlns="" xmlns:a16="http://schemas.microsoft.com/office/drawing/2014/main" id="{36AF8AB7-F6B7-430D-A380-29D73DB8853E}"/>
                </a:ext>
              </a:extLst>
            </p:cNvPr>
            <p:cNvSpPr/>
            <p:nvPr/>
          </p:nvSpPr>
          <p:spPr>
            <a:xfrm>
              <a:off x="3242109" y="2622534"/>
              <a:ext cx="1210543" cy="1210542"/>
            </a:xfrm>
            <a:prstGeom prst="ellipse">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17" name="is1ide-任意多边形: 形状 23">
              <a:extLst>
                <a:ext uri="{FF2B5EF4-FFF2-40B4-BE49-F238E27FC236}">
                  <a16:creationId xmlns="" xmlns:a16="http://schemas.microsoft.com/office/drawing/2014/main" id="{C6AED1AC-4D16-4490-88C0-1E73F34D2031}"/>
                </a:ext>
              </a:extLst>
            </p:cNvPr>
            <p:cNvSpPr>
              <a:spLocks/>
            </p:cNvSpPr>
            <p:nvPr/>
          </p:nvSpPr>
          <p:spPr bwMode="auto">
            <a:xfrm rot="5400000">
              <a:off x="3694335" y="3082987"/>
              <a:ext cx="306090" cy="291916"/>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lIns="0" tIns="0" rIns="0" bIns="0" anchor="ctr">
              <a:scene3d>
                <a:camera prst="orthographicFront"/>
                <a:lightRig rig="threePt" dir="t"/>
              </a:scene3d>
              <a:sp3d contourW="12700"/>
            </a:bodyPr>
            <a:lstStyle/>
            <a:p>
              <a:pPr algn="ctr"/>
              <a:endParaRPr/>
            </a:p>
          </p:txBody>
        </p:sp>
      </p:grpSp>
    </p:spTree>
    <p:extLst>
      <p:ext uri="{BB962C8B-B14F-4D97-AF65-F5344CB8AC3E}">
        <p14:creationId xmlns:p14="http://schemas.microsoft.com/office/powerpoint/2010/main" xmlns="" val="327351683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 y="367116"/>
            <a:ext cx="315015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81893"/>
            <a:ext cx="299312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10.2 STM32</a:t>
            </a:r>
            <a:r>
              <a:rPr lang="zh-CN" altLang="en-US" sz="2400" b="1" dirty="0">
                <a:solidFill>
                  <a:schemeClr val="bg1"/>
                </a:solidFill>
                <a:latin typeface="微软雅黑" pitchFamily="34" charset="-122"/>
                <a:ea typeface="微软雅黑" pitchFamily="34" charset="-122"/>
              </a:rPr>
              <a:t>的</a:t>
            </a:r>
            <a:r>
              <a:rPr lang="en-US" altLang="zh-CN" sz="2400" b="1" dirty="0" smtClean="0">
                <a:solidFill>
                  <a:schemeClr val="bg1"/>
                </a:solidFill>
                <a:latin typeface="微软雅黑" pitchFamily="34" charset="-122"/>
                <a:ea typeface="微软雅黑" pitchFamily="34" charset="-122"/>
              </a:rPr>
              <a:t>ADC</a:t>
            </a:r>
            <a:endParaRPr lang="zh-CN" altLang="zh-CN" sz="2400" b="1" dirty="0">
              <a:solidFill>
                <a:schemeClr val="bg1"/>
              </a:solidFill>
              <a:latin typeface="微软雅黑" pitchFamily="34" charset="-122"/>
              <a:ea typeface="微软雅黑" pitchFamily="34" charset="-122"/>
            </a:endParaRPr>
          </a:p>
        </p:txBody>
      </p:sp>
      <p:sp>
        <p:nvSpPr>
          <p:cNvPr id="3" name="矩形 2"/>
          <p:cNvSpPr/>
          <p:nvPr/>
        </p:nvSpPr>
        <p:spPr>
          <a:xfrm>
            <a:off x="357158" y="1242976"/>
            <a:ext cx="2704890" cy="923330"/>
          </a:xfrm>
          <a:prstGeom prst="rect">
            <a:avLst/>
          </a:prstGeom>
        </p:spPr>
        <p:txBody>
          <a:bodyPr wrap="square">
            <a:spAutoFit/>
          </a:bodyPr>
          <a:lstStyle/>
          <a:p>
            <a:r>
              <a:rPr lang="zh-CN" altLang="en-US" b="1" dirty="0">
                <a:solidFill>
                  <a:prstClr val="black"/>
                </a:solidFill>
                <a:latin typeface="Times New Roman" pitchFamily="18" charset="0"/>
                <a:ea typeface="宋体" pitchFamily="2" charset="-122"/>
                <a:cs typeface="Times New Roman" pitchFamily="18" charset="0"/>
              </a:rPr>
              <a:t>集成有三个</a:t>
            </a:r>
            <a:r>
              <a:rPr lang="en-US" altLang="zh-CN" b="1" dirty="0">
                <a:solidFill>
                  <a:prstClr val="black"/>
                </a:solidFill>
                <a:latin typeface="Calibri" pitchFamily="34" charset="0"/>
                <a:ea typeface="宋体" pitchFamily="2" charset="-122"/>
                <a:cs typeface="Times New Roman" pitchFamily="18" charset="0"/>
              </a:rPr>
              <a:t>12</a:t>
            </a:r>
            <a:r>
              <a:rPr lang="zh-CN" altLang="en-US" b="1" dirty="0">
                <a:solidFill>
                  <a:prstClr val="black"/>
                </a:solidFill>
                <a:latin typeface="Times New Roman" pitchFamily="18" charset="0"/>
                <a:ea typeface="宋体" pitchFamily="2" charset="-122"/>
                <a:cs typeface="Times New Roman" pitchFamily="18" charset="0"/>
              </a:rPr>
              <a:t>位</a:t>
            </a:r>
            <a:r>
              <a:rPr lang="en-US" altLang="zh-CN" b="1" dirty="0" smtClean="0">
                <a:solidFill>
                  <a:prstClr val="black"/>
                </a:solidFill>
                <a:latin typeface="Calibri" pitchFamily="34" charset="0"/>
                <a:ea typeface="宋体" pitchFamily="2" charset="-122"/>
                <a:cs typeface="Times New Roman" pitchFamily="18" charset="0"/>
              </a:rPr>
              <a:t>ADC(ADC1,ADC2,ADC3)</a:t>
            </a:r>
            <a:r>
              <a:rPr lang="zh-CN" altLang="en-US" b="1" dirty="0" smtClean="0">
                <a:solidFill>
                  <a:prstClr val="black"/>
                </a:solidFill>
                <a:latin typeface="Times New Roman" pitchFamily="18" charset="0"/>
                <a:ea typeface="宋体" pitchFamily="2" charset="-122"/>
                <a:cs typeface="Times New Roman" pitchFamily="18" charset="0"/>
              </a:rPr>
              <a:t>逐次逼近</a:t>
            </a:r>
            <a:r>
              <a:rPr lang="zh-CN" altLang="en-US" b="1" dirty="0">
                <a:solidFill>
                  <a:prstClr val="black"/>
                </a:solidFill>
                <a:latin typeface="Times New Roman" pitchFamily="18" charset="0"/>
                <a:ea typeface="宋体" pitchFamily="2" charset="-122"/>
                <a:cs typeface="Times New Roman" pitchFamily="18" charset="0"/>
              </a:rPr>
              <a:t>型的</a:t>
            </a:r>
            <a:r>
              <a:rPr lang="en-GB" altLang="zh-CN" b="1" dirty="0">
                <a:solidFill>
                  <a:prstClr val="black"/>
                </a:solidFill>
                <a:latin typeface="Calibri" pitchFamily="34" charset="0"/>
                <a:ea typeface="宋体" pitchFamily="2" charset="-122"/>
                <a:cs typeface="Times New Roman" pitchFamily="18" charset="0"/>
              </a:rPr>
              <a:t>A/D</a:t>
            </a:r>
            <a:r>
              <a:rPr lang="zh-CN" altLang="en-GB" b="1" dirty="0" smtClean="0">
                <a:solidFill>
                  <a:prstClr val="black"/>
                </a:solidFill>
                <a:latin typeface="Times New Roman" pitchFamily="18" charset="0"/>
                <a:ea typeface="宋体" pitchFamily="2" charset="-122"/>
                <a:cs typeface="Times New Roman" pitchFamily="18" charset="0"/>
              </a:rPr>
              <a:t>转换器</a:t>
            </a:r>
            <a:endParaRPr lang="zh-CN" altLang="en-US" dirty="0"/>
          </a:p>
        </p:txBody>
      </p:sp>
      <p:sp>
        <p:nvSpPr>
          <p:cNvPr id="19" name="矩形 18"/>
          <p:cNvSpPr/>
          <p:nvPr/>
        </p:nvSpPr>
        <p:spPr>
          <a:xfrm>
            <a:off x="5994130" y="1242977"/>
            <a:ext cx="2261277" cy="1200329"/>
          </a:xfrm>
          <a:prstGeom prst="rect">
            <a:avLst/>
          </a:prstGeom>
        </p:spPr>
        <p:txBody>
          <a:bodyPr wrap="square">
            <a:spAutoFit/>
          </a:bodyPr>
          <a:lstStyle/>
          <a:p>
            <a:pPr lvl="0"/>
            <a:r>
              <a:rPr lang="zh-CN" altLang="en-GB" b="1" dirty="0">
                <a:solidFill>
                  <a:prstClr val="black"/>
                </a:solidFill>
                <a:latin typeface="Times New Roman" pitchFamily="18" charset="0"/>
                <a:ea typeface="宋体" pitchFamily="2" charset="-122"/>
                <a:cs typeface="Times New Roman" pitchFamily="18" charset="0"/>
              </a:rPr>
              <a:t>多达</a:t>
            </a:r>
            <a:r>
              <a:rPr lang="en-US" altLang="zh-CN" b="1" dirty="0">
                <a:solidFill>
                  <a:prstClr val="black"/>
                </a:solidFill>
                <a:latin typeface="Calibri" pitchFamily="34" charset="0"/>
                <a:ea typeface="宋体" pitchFamily="2" charset="-122"/>
                <a:cs typeface="Times New Roman" pitchFamily="18" charset="0"/>
              </a:rPr>
              <a:t>18</a:t>
            </a:r>
            <a:r>
              <a:rPr lang="zh-CN" altLang="en-US" b="1" dirty="0">
                <a:solidFill>
                  <a:prstClr val="black"/>
                </a:solidFill>
                <a:latin typeface="Times New Roman" pitchFamily="18" charset="0"/>
                <a:ea typeface="宋体" pitchFamily="2" charset="-122"/>
                <a:cs typeface="Times New Roman" pitchFamily="18" charset="0"/>
              </a:rPr>
              <a:t>个</a:t>
            </a:r>
            <a:r>
              <a:rPr lang="zh-CN" altLang="en-US" b="1" dirty="0" smtClean="0">
                <a:solidFill>
                  <a:prstClr val="black"/>
                </a:solidFill>
                <a:latin typeface="Times New Roman" pitchFamily="18" charset="0"/>
                <a:ea typeface="宋体" pitchFamily="2" charset="-122"/>
                <a:cs typeface="Times New Roman" pitchFamily="18" charset="0"/>
              </a:rPr>
              <a:t>通道，</a:t>
            </a:r>
            <a:r>
              <a:rPr lang="zh-CN" altLang="en-US" b="1" dirty="0">
                <a:solidFill>
                  <a:prstClr val="black"/>
                </a:solidFill>
                <a:latin typeface="Times New Roman" pitchFamily="18" charset="0"/>
                <a:ea typeface="宋体" pitchFamily="2" charset="-122"/>
                <a:cs typeface="Times New Roman" pitchFamily="18" charset="0"/>
              </a:rPr>
              <a:t>可实现</a:t>
            </a:r>
            <a:r>
              <a:rPr lang="en-US" altLang="zh-CN" b="1" dirty="0">
                <a:solidFill>
                  <a:prstClr val="black"/>
                </a:solidFill>
                <a:latin typeface="Calibri" pitchFamily="34" charset="0"/>
                <a:ea typeface="宋体" pitchFamily="2" charset="-122"/>
                <a:cs typeface="Times New Roman" pitchFamily="18" charset="0"/>
              </a:rPr>
              <a:t>16</a:t>
            </a:r>
            <a:r>
              <a:rPr lang="zh-CN" altLang="en-US" b="1" dirty="0">
                <a:solidFill>
                  <a:prstClr val="black"/>
                </a:solidFill>
                <a:latin typeface="Times New Roman" pitchFamily="18" charset="0"/>
                <a:ea typeface="宋体" pitchFamily="2" charset="-122"/>
                <a:cs typeface="Times New Roman" pitchFamily="18" charset="0"/>
              </a:rPr>
              <a:t>个外部模拟输入通道和</a:t>
            </a:r>
            <a:r>
              <a:rPr lang="en-US" altLang="zh-CN" b="1" dirty="0">
                <a:solidFill>
                  <a:prstClr val="black"/>
                </a:solidFill>
                <a:latin typeface="Calibri" pitchFamily="34" charset="0"/>
                <a:ea typeface="宋体" pitchFamily="2" charset="-122"/>
                <a:cs typeface="Times New Roman" pitchFamily="18" charset="0"/>
              </a:rPr>
              <a:t>2</a:t>
            </a:r>
            <a:r>
              <a:rPr lang="zh-CN" altLang="en-US" b="1" dirty="0">
                <a:solidFill>
                  <a:prstClr val="black"/>
                </a:solidFill>
                <a:latin typeface="Times New Roman" pitchFamily="18" charset="0"/>
                <a:ea typeface="宋体" pitchFamily="2" charset="-122"/>
                <a:cs typeface="Times New Roman" pitchFamily="18" charset="0"/>
              </a:rPr>
              <a:t>个内部信号源的</a:t>
            </a:r>
            <a:r>
              <a:rPr lang="en-US" altLang="zh-CN" b="1" dirty="0">
                <a:solidFill>
                  <a:prstClr val="black"/>
                </a:solidFill>
                <a:latin typeface="Calibri" pitchFamily="34" charset="0"/>
                <a:ea typeface="宋体" pitchFamily="2" charset="-122"/>
                <a:cs typeface="Times New Roman" pitchFamily="18" charset="0"/>
              </a:rPr>
              <a:t>A/D</a:t>
            </a:r>
            <a:r>
              <a:rPr lang="zh-CN" altLang="en-US" b="1" dirty="0" smtClean="0">
                <a:solidFill>
                  <a:prstClr val="black"/>
                </a:solidFill>
                <a:latin typeface="Times New Roman" pitchFamily="18" charset="0"/>
                <a:ea typeface="宋体" pitchFamily="2" charset="-122"/>
                <a:cs typeface="Times New Roman" pitchFamily="18" charset="0"/>
              </a:rPr>
              <a:t>转换</a:t>
            </a:r>
            <a:endParaRPr lang="zh-CN" altLang="en-US" dirty="0"/>
          </a:p>
        </p:txBody>
      </p:sp>
      <p:sp>
        <p:nvSpPr>
          <p:cNvPr id="21" name="矩形 20"/>
          <p:cNvSpPr/>
          <p:nvPr/>
        </p:nvSpPr>
        <p:spPr>
          <a:xfrm>
            <a:off x="6012160" y="2964231"/>
            <a:ext cx="2286000" cy="923330"/>
          </a:xfrm>
          <a:prstGeom prst="rect">
            <a:avLst/>
          </a:prstGeom>
        </p:spPr>
        <p:txBody>
          <a:bodyPr>
            <a:spAutoFit/>
          </a:bodyPr>
          <a:lstStyle/>
          <a:p>
            <a:r>
              <a:rPr lang="zh-CN" altLang="en-US" b="1" dirty="0">
                <a:solidFill>
                  <a:prstClr val="black"/>
                </a:solidFill>
                <a:latin typeface="Times New Roman" pitchFamily="18" charset="0"/>
                <a:ea typeface="宋体" pitchFamily="2" charset="-122"/>
                <a:cs typeface="Times New Roman" pitchFamily="18" charset="0"/>
              </a:rPr>
              <a:t>各通道的</a:t>
            </a:r>
            <a:r>
              <a:rPr lang="en-US" altLang="zh-CN" b="1" dirty="0">
                <a:solidFill>
                  <a:prstClr val="black"/>
                </a:solidFill>
                <a:latin typeface="Calibri" pitchFamily="34" charset="0"/>
                <a:ea typeface="宋体" pitchFamily="2" charset="-122"/>
                <a:cs typeface="Times New Roman" pitchFamily="18" charset="0"/>
              </a:rPr>
              <a:t>A/D</a:t>
            </a:r>
            <a:r>
              <a:rPr lang="zh-CN" altLang="en-US" b="1" dirty="0">
                <a:solidFill>
                  <a:prstClr val="black"/>
                </a:solidFill>
                <a:latin typeface="Times New Roman" pitchFamily="18" charset="0"/>
                <a:ea typeface="宋体" pitchFamily="2" charset="-122"/>
                <a:cs typeface="Times New Roman" pitchFamily="18" charset="0"/>
              </a:rPr>
              <a:t>转换可采用单次、连续、扫描或间断模式执行</a:t>
            </a:r>
            <a:endParaRPr lang="zh-CN" altLang="en-US" dirty="0"/>
          </a:p>
        </p:txBody>
      </p:sp>
      <p:sp>
        <p:nvSpPr>
          <p:cNvPr id="22" name="矩形 21"/>
          <p:cNvSpPr/>
          <p:nvPr/>
        </p:nvSpPr>
        <p:spPr>
          <a:xfrm>
            <a:off x="560024" y="2964231"/>
            <a:ext cx="2502024" cy="1200329"/>
          </a:xfrm>
          <a:prstGeom prst="rect">
            <a:avLst/>
          </a:prstGeom>
        </p:spPr>
        <p:txBody>
          <a:bodyPr wrap="square">
            <a:spAutoFit/>
          </a:bodyPr>
          <a:lstStyle/>
          <a:p>
            <a:pPr lvl="0" fontAlgn="base">
              <a:spcBef>
                <a:spcPct val="0"/>
              </a:spcBef>
              <a:spcAft>
                <a:spcPct val="0"/>
              </a:spcAft>
            </a:pPr>
            <a:r>
              <a:rPr lang="zh-CN" altLang="en-US" b="1" dirty="0">
                <a:solidFill>
                  <a:prstClr val="black"/>
                </a:solidFill>
                <a:latin typeface="Times New Roman" pitchFamily="18" charset="0"/>
                <a:ea typeface="宋体" pitchFamily="2" charset="-122"/>
                <a:cs typeface="Times New Roman" pitchFamily="18" charset="0"/>
              </a:rPr>
              <a:t>转换结果是一个</a:t>
            </a:r>
            <a:r>
              <a:rPr lang="en-US" altLang="zh-CN" b="1" dirty="0">
                <a:solidFill>
                  <a:prstClr val="black"/>
                </a:solidFill>
                <a:latin typeface="Calibri" pitchFamily="34" charset="0"/>
                <a:ea typeface="宋体" pitchFamily="2" charset="-122"/>
                <a:cs typeface="Times New Roman" pitchFamily="18" charset="0"/>
              </a:rPr>
              <a:t>12</a:t>
            </a:r>
            <a:r>
              <a:rPr lang="zh-CN" altLang="en-US" b="1" dirty="0">
                <a:solidFill>
                  <a:prstClr val="black"/>
                </a:solidFill>
                <a:latin typeface="Times New Roman" pitchFamily="18" charset="0"/>
                <a:ea typeface="宋体" pitchFamily="2" charset="-122"/>
                <a:cs typeface="Times New Roman" pitchFamily="18" charset="0"/>
              </a:rPr>
              <a:t>位的二进制数，可以以左对齐或右对齐两种方式存储在</a:t>
            </a:r>
            <a:r>
              <a:rPr lang="en-US" altLang="zh-CN" b="1" dirty="0">
                <a:solidFill>
                  <a:prstClr val="black"/>
                </a:solidFill>
                <a:latin typeface="Calibri" pitchFamily="34" charset="0"/>
                <a:ea typeface="宋体" pitchFamily="2" charset="-122"/>
                <a:cs typeface="Times New Roman" pitchFamily="18" charset="0"/>
              </a:rPr>
              <a:t>16</a:t>
            </a:r>
            <a:r>
              <a:rPr lang="zh-CN" altLang="en-US" b="1" dirty="0">
                <a:solidFill>
                  <a:prstClr val="black"/>
                </a:solidFill>
                <a:latin typeface="Times New Roman" pitchFamily="18" charset="0"/>
                <a:ea typeface="宋体" pitchFamily="2" charset="-122"/>
                <a:cs typeface="Times New Roman" pitchFamily="18" charset="0"/>
              </a:rPr>
              <a:t>位数据寄存器</a:t>
            </a:r>
            <a:r>
              <a:rPr lang="zh-CN" altLang="en-US" b="1" dirty="0" smtClean="0">
                <a:solidFill>
                  <a:prstClr val="black"/>
                </a:solidFill>
                <a:latin typeface="Times New Roman" pitchFamily="18" charset="0"/>
                <a:ea typeface="宋体" pitchFamily="2" charset="-122"/>
                <a:cs typeface="Times New Roman" pitchFamily="18" charset="0"/>
              </a:rPr>
              <a:t>中</a:t>
            </a:r>
            <a:endParaRPr lang="zh-CN" altLang="en-US" sz="4000" b="1" dirty="0">
              <a:solidFill>
                <a:prstClr val="black"/>
              </a:solidFill>
              <a:latin typeface="Arial" pitchFamily="34" charset="0"/>
              <a:ea typeface="宋体" pitchFamily="2" charset="-122"/>
              <a:cs typeface="宋体" pitchFamily="2" charset="-122"/>
            </a:endParaRPr>
          </a:p>
        </p:txBody>
      </p:sp>
      <p:grpSp>
        <p:nvGrpSpPr>
          <p:cNvPr id="2" name="组合 24"/>
          <p:cNvGrpSpPr/>
          <p:nvPr/>
        </p:nvGrpSpPr>
        <p:grpSpPr>
          <a:xfrm>
            <a:off x="3150148" y="1320409"/>
            <a:ext cx="2662115" cy="2467002"/>
            <a:chOff x="3019011" y="1275607"/>
            <a:chExt cx="3105980" cy="2962384"/>
          </a:xfrm>
        </p:grpSpPr>
        <p:grpSp>
          <p:nvGrpSpPr>
            <p:cNvPr id="6" name="Group 38"/>
            <p:cNvGrpSpPr/>
            <p:nvPr/>
          </p:nvGrpSpPr>
          <p:grpSpPr>
            <a:xfrm flipH="1" flipV="1">
              <a:off x="3019011" y="3052206"/>
              <a:ext cx="1212601" cy="1185785"/>
              <a:chOff x="4724404" y="1514475"/>
              <a:chExt cx="1384755" cy="1354133"/>
            </a:xfrm>
          </p:grpSpPr>
          <p:sp>
            <p:nvSpPr>
              <p:cNvPr id="68" name="Freeform: Shape 43"/>
              <p:cNvSpPr>
                <a:spLocks/>
              </p:cNvSpPr>
              <p:nvPr/>
            </p:nvSpPr>
            <p:spPr bwMode="auto">
              <a:xfrm>
                <a:off x="4724404" y="1990723"/>
                <a:ext cx="877887" cy="877885"/>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bg1">
                  <a:lumMod val="85000"/>
                </a:schemeClr>
              </a:solidFill>
              <a:ln w="9525">
                <a:noFill/>
                <a:round/>
                <a:headEnd/>
                <a:tailEnd/>
              </a:ln>
            </p:spPr>
            <p:txBody>
              <a:bodyPr anchor="ctr"/>
              <a:lstStyle/>
              <a:p>
                <a:pPr algn="ctr"/>
                <a:endParaRPr>
                  <a:cs typeface="+mn-ea"/>
                  <a:sym typeface="+mn-lt"/>
                </a:endParaRPr>
              </a:p>
            </p:txBody>
          </p:sp>
          <p:grpSp>
            <p:nvGrpSpPr>
              <p:cNvPr id="7" name="Group 40"/>
              <p:cNvGrpSpPr/>
              <p:nvPr/>
            </p:nvGrpSpPr>
            <p:grpSpPr>
              <a:xfrm>
                <a:off x="5172075" y="1514475"/>
                <a:ext cx="937084" cy="935102"/>
                <a:chOff x="3932238" y="1276350"/>
                <a:chExt cx="750888" cy="749300"/>
              </a:xfrm>
            </p:grpSpPr>
            <p:sp>
              <p:nvSpPr>
                <p:cNvPr id="70" name="Oval 41"/>
                <p:cNvSpPr>
                  <a:spLocks/>
                </p:cNvSpPr>
                <p:nvPr/>
              </p:nvSpPr>
              <p:spPr bwMode="auto">
                <a:xfrm>
                  <a:off x="3932238" y="1276350"/>
                  <a:ext cx="750888" cy="749300"/>
                </a:xfrm>
                <a:prstGeom prst="ellipse">
                  <a:avLst/>
                </a:prstGeom>
                <a:solidFill>
                  <a:schemeClr val="accent4"/>
                </a:solidFill>
                <a:ln w="9525">
                  <a:noFill/>
                  <a:round/>
                  <a:headEnd/>
                  <a:tailEnd/>
                </a:ln>
              </p:spPr>
              <p:txBody>
                <a:bodyPr anchor="ctr"/>
                <a:lstStyle/>
                <a:p>
                  <a:pPr algn="ctr"/>
                  <a:endParaRPr>
                    <a:cs typeface="+mn-ea"/>
                    <a:sym typeface="+mn-lt"/>
                  </a:endParaRPr>
                </a:p>
              </p:txBody>
            </p:sp>
            <p:sp>
              <p:nvSpPr>
                <p:cNvPr id="71" name="Freeform: Shape 42"/>
                <p:cNvSpPr>
                  <a:spLocks/>
                </p:cNvSpPr>
                <p:nvPr/>
              </p:nvSpPr>
              <p:spPr bwMode="auto">
                <a:xfrm>
                  <a:off x="4025901" y="1369219"/>
                  <a:ext cx="563563" cy="563563"/>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a:endParaRPr>
                    <a:cs typeface="+mn-ea"/>
                    <a:sym typeface="+mn-lt"/>
                  </a:endParaRPr>
                </a:p>
              </p:txBody>
            </p:sp>
          </p:grpSp>
        </p:grpSp>
        <p:grpSp>
          <p:nvGrpSpPr>
            <p:cNvPr id="8" name="Group 45"/>
            <p:cNvGrpSpPr/>
            <p:nvPr/>
          </p:nvGrpSpPr>
          <p:grpSpPr>
            <a:xfrm flipV="1">
              <a:off x="4912386" y="3052203"/>
              <a:ext cx="1212605" cy="1185788"/>
              <a:chOff x="4724400" y="1514475"/>
              <a:chExt cx="1384759" cy="1354136"/>
            </a:xfrm>
          </p:grpSpPr>
          <p:sp>
            <p:nvSpPr>
              <p:cNvPr id="64" name="Freeform: Shape 50"/>
              <p:cNvSpPr>
                <a:spLocks/>
              </p:cNvSpPr>
              <p:nvPr/>
            </p:nvSpPr>
            <p:spPr bwMode="auto">
              <a:xfrm>
                <a:off x="4724400" y="1990725"/>
                <a:ext cx="877886" cy="877886"/>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bg1">
                  <a:lumMod val="85000"/>
                </a:schemeClr>
              </a:solidFill>
              <a:ln w="9525">
                <a:noFill/>
                <a:round/>
                <a:headEnd/>
                <a:tailEnd/>
              </a:ln>
            </p:spPr>
            <p:txBody>
              <a:bodyPr anchor="ctr"/>
              <a:lstStyle/>
              <a:p>
                <a:pPr algn="ctr"/>
                <a:endParaRPr>
                  <a:cs typeface="+mn-ea"/>
                  <a:sym typeface="+mn-lt"/>
                </a:endParaRPr>
              </a:p>
            </p:txBody>
          </p:sp>
          <p:grpSp>
            <p:nvGrpSpPr>
              <p:cNvPr id="9" name="Group 47"/>
              <p:cNvGrpSpPr/>
              <p:nvPr/>
            </p:nvGrpSpPr>
            <p:grpSpPr>
              <a:xfrm>
                <a:off x="5172075" y="1514475"/>
                <a:ext cx="937084" cy="935102"/>
                <a:chOff x="3932238" y="1276350"/>
                <a:chExt cx="750888" cy="749300"/>
              </a:xfrm>
            </p:grpSpPr>
            <p:sp>
              <p:nvSpPr>
                <p:cNvPr id="66" name="Oval 48"/>
                <p:cNvSpPr>
                  <a:spLocks/>
                </p:cNvSpPr>
                <p:nvPr/>
              </p:nvSpPr>
              <p:spPr bwMode="auto">
                <a:xfrm>
                  <a:off x="3932238" y="1276350"/>
                  <a:ext cx="750888" cy="749300"/>
                </a:xfrm>
                <a:prstGeom prst="ellipse">
                  <a:avLst/>
                </a:prstGeom>
                <a:solidFill>
                  <a:schemeClr val="accent3"/>
                </a:solidFill>
                <a:ln w="9525">
                  <a:noFill/>
                  <a:round/>
                  <a:headEnd/>
                  <a:tailEnd/>
                </a:ln>
              </p:spPr>
              <p:txBody>
                <a:bodyPr anchor="ctr"/>
                <a:lstStyle/>
                <a:p>
                  <a:pPr algn="ctr"/>
                  <a:endParaRPr>
                    <a:cs typeface="+mn-ea"/>
                    <a:sym typeface="+mn-lt"/>
                  </a:endParaRPr>
                </a:p>
              </p:txBody>
            </p:sp>
            <p:sp>
              <p:nvSpPr>
                <p:cNvPr id="67" name="Freeform: Shape 49"/>
                <p:cNvSpPr>
                  <a:spLocks/>
                </p:cNvSpPr>
                <p:nvPr/>
              </p:nvSpPr>
              <p:spPr bwMode="auto">
                <a:xfrm>
                  <a:off x="4025901" y="1369219"/>
                  <a:ext cx="563563" cy="563563"/>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a:endParaRPr>
                    <a:cs typeface="+mn-ea"/>
                    <a:sym typeface="+mn-lt"/>
                  </a:endParaRPr>
                </a:p>
              </p:txBody>
            </p:sp>
          </p:grpSp>
        </p:grpSp>
        <p:grpSp>
          <p:nvGrpSpPr>
            <p:cNvPr id="10" name="Group 52"/>
            <p:cNvGrpSpPr/>
            <p:nvPr/>
          </p:nvGrpSpPr>
          <p:grpSpPr>
            <a:xfrm flipH="1">
              <a:off x="3019018" y="1275607"/>
              <a:ext cx="1212604" cy="1185788"/>
              <a:chOff x="4724399" y="1514475"/>
              <a:chExt cx="1384760" cy="1354136"/>
            </a:xfrm>
          </p:grpSpPr>
          <p:sp>
            <p:nvSpPr>
              <p:cNvPr id="60" name="Freeform: Shape 77"/>
              <p:cNvSpPr>
                <a:spLocks/>
              </p:cNvSpPr>
              <p:nvPr/>
            </p:nvSpPr>
            <p:spPr bwMode="auto">
              <a:xfrm>
                <a:off x="4724399" y="1990725"/>
                <a:ext cx="877886" cy="877886"/>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bg1">
                  <a:lumMod val="85000"/>
                </a:schemeClr>
              </a:solidFill>
              <a:ln w="9525">
                <a:noFill/>
                <a:round/>
                <a:headEnd/>
                <a:tailEnd/>
              </a:ln>
            </p:spPr>
            <p:txBody>
              <a:bodyPr anchor="ctr"/>
              <a:lstStyle/>
              <a:p>
                <a:pPr algn="ctr"/>
                <a:endParaRPr>
                  <a:cs typeface="+mn-ea"/>
                  <a:sym typeface="+mn-lt"/>
                </a:endParaRPr>
              </a:p>
            </p:txBody>
          </p:sp>
          <p:grpSp>
            <p:nvGrpSpPr>
              <p:cNvPr id="11" name="Group 74"/>
              <p:cNvGrpSpPr/>
              <p:nvPr/>
            </p:nvGrpSpPr>
            <p:grpSpPr>
              <a:xfrm>
                <a:off x="5172075" y="1514475"/>
                <a:ext cx="937084" cy="935102"/>
                <a:chOff x="3932238" y="1276350"/>
                <a:chExt cx="750888" cy="749300"/>
              </a:xfrm>
            </p:grpSpPr>
            <p:sp>
              <p:nvSpPr>
                <p:cNvPr id="62" name="Oval 75"/>
                <p:cNvSpPr>
                  <a:spLocks/>
                </p:cNvSpPr>
                <p:nvPr/>
              </p:nvSpPr>
              <p:spPr bwMode="auto">
                <a:xfrm>
                  <a:off x="3932238" y="1276350"/>
                  <a:ext cx="750888" cy="749300"/>
                </a:xfrm>
                <a:prstGeom prst="ellipse">
                  <a:avLst/>
                </a:prstGeom>
                <a:solidFill>
                  <a:schemeClr val="accent1"/>
                </a:solidFill>
                <a:ln w="9525">
                  <a:noFill/>
                  <a:round/>
                  <a:headEnd/>
                  <a:tailEnd/>
                </a:ln>
              </p:spPr>
              <p:txBody>
                <a:bodyPr anchor="ctr"/>
                <a:lstStyle/>
                <a:p>
                  <a:pPr algn="ctr"/>
                  <a:endParaRPr>
                    <a:cs typeface="+mn-ea"/>
                    <a:sym typeface="+mn-lt"/>
                  </a:endParaRPr>
                </a:p>
              </p:txBody>
            </p:sp>
            <p:sp>
              <p:nvSpPr>
                <p:cNvPr id="63" name="Freeform: Shape 76"/>
                <p:cNvSpPr>
                  <a:spLocks/>
                </p:cNvSpPr>
                <p:nvPr/>
              </p:nvSpPr>
              <p:spPr bwMode="auto">
                <a:xfrm>
                  <a:off x="4025901" y="1369219"/>
                  <a:ext cx="563563" cy="563563"/>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a:endParaRPr>
                    <a:cs typeface="+mn-ea"/>
                    <a:sym typeface="+mn-lt"/>
                  </a:endParaRPr>
                </a:p>
              </p:txBody>
            </p:sp>
          </p:grpSp>
        </p:grpSp>
        <p:grpSp>
          <p:nvGrpSpPr>
            <p:cNvPr id="12" name="Group 79"/>
            <p:cNvGrpSpPr/>
            <p:nvPr/>
          </p:nvGrpSpPr>
          <p:grpSpPr>
            <a:xfrm>
              <a:off x="4912386" y="1275607"/>
              <a:ext cx="1212605" cy="1185788"/>
              <a:chOff x="4724400" y="1514475"/>
              <a:chExt cx="1384759" cy="1354136"/>
            </a:xfrm>
          </p:grpSpPr>
          <p:sp>
            <p:nvSpPr>
              <p:cNvPr id="56" name="Freeform: Shape 84"/>
              <p:cNvSpPr>
                <a:spLocks/>
              </p:cNvSpPr>
              <p:nvPr/>
            </p:nvSpPr>
            <p:spPr bwMode="auto">
              <a:xfrm>
                <a:off x="4724400" y="1990725"/>
                <a:ext cx="877886" cy="877886"/>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solidFill>
                <a:schemeClr val="bg1">
                  <a:lumMod val="85000"/>
                </a:schemeClr>
              </a:solidFill>
              <a:ln w="9525">
                <a:noFill/>
                <a:round/>
                <a:headEnd/>
                <a:tailEnd/>
              </a:ln>
            </p:spPr>
            <p:txBody>
              <a:bodyPr anchor="ctr"/>
              <a:lstStyle/>
              <a:p>
                <a:pPr algn="ctr"/>
                <a:endParaRPr>
                  <a:cs typeface="+mn-ea"/>
                  <a:sym typeface="+mn-lt"/>
                </a:endParaRPr>
              </a:p>
            </p:txBody>
          </p:sp>
          <p:grpSp>
            <p:nvGrpSpPr>
              <p:cNvPr id="13" name="Group 81"/>
              <p:cNvGrpSpPr/>
              <p:nvPr/>
            </p:nvGrpSpPr>
            <p:grpSpPr>
              <a:xfrm>
                <a:off x="5172075" y="1514475"/>
                <a:ext cx="937084" cy="935102"/>
                <a:chOff x="3932238" y="1276350"/>
                <a:chExt cx="750888" cy="749300"/>
              </a:xfrm>
            </p:grpSpPr>
            <p:sp>
              <p:nvSpPr>
                <p:cNvPr id="58" name="Oval 82"/>
                <p:cNvSpPr>
                  <a:spLocks/>
                </p:cNvSpPr>
                <p:nvPr/>
              </p:nvSpPr>
              <p:spPr bwMode="auto">
                <a:xfrm>
                  <a:off x="3932238" y="1276350"/>
                  <a:ext cx="750888" cy="749300"/>
                </a:xfrm>
                <a:prstGeom prst="ellipse">
                  <a:avLst/>
                </a:prstGeom>
                <a:solidFill>
                  <a:schemeClr val="accent2"/>
                </a:solidFill>
                <a:ln w="9525">
                  <a:noFill/>
                  <a:round/>
                  <a:headEnd/>
                  <a:tailEnd/>
                </a:ln>
              </p:spPr>
              <p:txBody>
                <a:bodyPr anchor="ctr"/>
                <a:lstStyle/>
                <a:p>
                  <a:pPr algn="ctr"/>
                  <a:endParaRPr>
                    <a:cs typeface="+mn-ea"/>
                    <a:sym typeface="+mn-lt"/>
                  </a:endParaRPr>
                </a:p>
              </p:txBody>
            </p:sp>
            <p:sp>
              <p:nvSpPr>
                <p:cNvPr id="59" name="Freeform: Shape 83"/>
                <p:cNvSpPr>
                  <a:spLocks/>
                </p:cNvSpPr>
                <p:nvPr/>
              </p:nvSpPr>
              <p:spPr bwMode="auto">
                <a:xfrm>
                  <a:off x="4025901" y="1369219"/>
                  <a:ext cx="563563" cy="563563"/>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a:endParaRPr>
                    <a:cs typeface="+mn-ea"/>
                    <a:sym typeface="+mn-lt"/>
                  </a:endParaRPr>
                </a:p>
              </p:txBody>
            </p:sp>
          </p:grpSp>
        </p:grpSp>
        <p:grpSp>
          <p:nvGrpSpPr>
            <p:cNvPr id="14" name="Group 86"/>
            <p:cNvGrpSpPr/>
            <p:nvPr/>
          </p:nvGrpSpPr>
          <p:grpSpPr>
            <a:xfrm>
              <a:off x="3819734" y="2006123"/>
              <a:ext cx="1504533" cy="1501350"/>
              <a:chOff x="3867684" y="2281754"/>
              <a:chExt cx="1408633" cy="1405653"/>
            </a:xfrm>
          </p:grpSpPr>
          <p:sp>
            <p:nvSpPr>
              <p:cNvPr id="54" name="Oval 87"/>
              <p:cNvSpPr>
                <a:spLocks/>
              </p:cNvSpPr>
              <p:nvPr/>
            </p:nvSpPr>
            <p:spPr bwMode="auto">
              <a:xfrm>
                <a:off x="3867684" y="2281754"/>
                <a:ext cx="1408633" cy="1405653"/>
              </a:xfrm>
              <a:prstGeom prst="ellipse">
                <a:avLst/>
              </a:prstGeom>
              <a:solidFill>
                <a:schemeClr val="bg1">
                  <a:lumMod val="85000"/>
                </a:schemeClr>
              </a:solidFill>
              <a:ln w="9525">
                <a:noFill/>
                <a:round/>
                <a:headEnd/>
                <a:tailEnd/>
              </a:ln>
            </p:spPr>
            <p:txBody>
              <a:bodyPr anchor="ctr"/>
              <a:lstStyle/>
              <a:p>
                <a:pPr algn="ctr"/>
                <a:endParaRPr>
                  <a:cs typeface="+mn-ea"/>
                  <a:sym typeface="+mn-lt"/>
                </a:endParaRPr>
              </a:p>
            </p:txBody>
          </p:sp>
          <p:sp>
            <p:nvSpPr>
              <p:cNvPr id="55" name="Freeform: Shape 88"/>
              <p:cNvSpPr>
                <a:spLocks/>
              </p:cNvSpPr>
              <p:nvPr/>
            </p:nvSpPr>
            <p:spPr bwMode="auto">
              <a:xfrm>
                <a:off x="4043392" y="2455972"/>
                <a:ext cx="1057220" cy="1057219"/>
              </a:xfrm>
              <a:custGeom>
                <a:avLst/>
                <a:gdLst/>
                <a:ahLst/>
                <a:cxnLst>
                  <a:cxn ang="0">
                    <a:pos x="106" y="52"/>
                  </a:cxn>
                  <a:cxn ang="0">
                    <a:pos x="54" y="105"/>
                  </a:cxn>
                  <a:cxn ang="0">
                    <a:pos x="0" y="53"/>
                  </a:cxn>
                  <a:cxn ang="0">
                    <a:pos x="53" y="0"/>
                  </a:cxn>
                  <a:cxn ang="0">
                    <a:pos x="106" y="52"/>
                  </a:cxn>
                </a:cxnLst>
                <a:rect l="0" t="0" r="r" b="b"/>
                <a:pathLst>
                  <a:path w="106" h="106">
                    <a:moveTo>
                      <a:pt x="106" y="52"/>
                    </a:moveTo>
                    <a:cubicBezTo>
                      <a:pt x="106" y="82"/>
                      <a:pt x="83" y="105"/>
                      <a:pt x="54" y="105"/>
                    </a:cubicBezTo>
                    <a:cubicBezTo>
                      <a:pt x="24" y="106"/>
                      <a:pt x="1" y="82"/>
                      <a:pt x="0" y="53"/>
                    </a:cubicBezTo>
                    <a:cubicBezTo>
                      <a:pt x="0" y="24"/>
                      <a:pt x="24" y="0"/>
                      <a:pt x="53" y="0"/>
                    </a:cubicBezTo>
                    <a:cubicBezTo>
                      <a:pt x="82" y="0"/>
                      <a:pt x="106" y="23"/>
                      <a:pt x="106" y="52"/>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nchor="ctr"/>
              <a:lstStyle/>
              <a:p>
                <a:pPr algn="ctr"/>
                <a:endParaRPr>
                  <a:cs typeface="+mn-ea"/>
                  <a:sym typeface="+mn-lt"/>
                </a:endParaRPr>
              </a:p>
            </p:txBody>
          </p:sp>
        </p:grpSp>
        <p:grpSp>
          <p:nvGrpSpPr>
            <p:cNvPr id="15" name="Group 89"/>
            <p:cNvGrpSpPr/>
            <p:nvPr/>
          </p:nvGrpSpPr>
          <p:grpSpPr>
            <a:xfrm>
              <a:off x="4345830" y="2533257"/>
              <a:ext cx="452345" cy="447085"/>
              <a:chOff x="3959226" y="1355724"/>
              <a:chExt cx="273050" cy="269875"/>
            </a:xfrm>
          </p:grpSpPr>
          <p:sp>
            <p:nvSpPr>
              <p:cNvPr id="50" name="Freeform: Shape 90"/>
              <p:cNvSpPr>
                <a:spLocks/>
              </p:cNvSpPr>
              <p:nvPr/>
            </p:nvSpPr>
            <p:spPr bwMode="auto">
              <a:xfrm>
                <a:off x="3983038" y="1376361"/>
                <a:ext cx="249238" cy="249238"/>
              </a:xfrm>
              <a:custGeom>
                <a:avLst/>
                <a:gdLst/>
                <a:ahLst/>
                <a:cxnLst>
                  <a:cxn ang="0">
                    <a:pos x="54" y="0"/>
                  </a:cxn>
                  <a:cxn ang="0">
                    <a:pos x="25" y="9"/>
                  </a:cxn>
                  <a:cxn ang="0">
                    <a:pos x="25" y="10"/>
                  </a:cxn>
                  <a:cxn ang="0">
                    <a:pos x="30" y="16"/>
                  </a:cxn>
                  <a:cxn ang="0">
                    <a:pos x="32" y="16"/>
                  </a:cxn>
                  <a:cxn ang="0">
                    <a:pos x="54" y="10"/>
                  </a:cxn>
                  <a:cxn ang="0">
                    <a:pos x="99" y="54"/>
                  </a:cxn>
                  <a:cxn ang="0">
                    <a:pos x="54" y="99"/>
                  </a:cxn>
                  <a:cxn ang="0">
                    <a:pos x="10" y="54"/>
                  </a:cxn>
                  <a:cxn ang="0">
                    <a:pos x="14" y="34"/>
                  </a:cxn>
                  <a:cxn ang="0">
                    <a:pos x="15" y="32"/>
                  </a:cxn>
                  <a:cxn ang="0">
                    <a:pos x="9" y="27"/>
                  </a:cxn>
                  <a:cxn ang="0">
                    <a:pos x="7" y="27"/>
                  </a:cxn>
                  <a:cxn ang="0">
                    <a:pos x="0" y="54"/>
                  </a:cxn>
                  <a:cxn ang="0">
                    <a:pos x="54" y="109"/>
                  </a:cxn>
                  <a:cxn ang="0">
                    <a:pos x="109" y="54"/>
                  </a:cxn>
                  <a:cxn ang="0">
                    <a:pos x="54" y="0"/>
                  </a:cxn>
                </a:cxnLst>
                <a:rect l="0" t="0" r="r" b="b"/>
                <a:pathLst>
                  <a:path w="109" h="109">
                    <a:moveTo>
                      <a:pt x="54" y="0"/>
                    </a:moveTo>
                    <a:cubicBezTo>
                      <a:pt x="44" y="0"/>
                      <a:pt x="33" y="3"/>
                      <a:pt x="25" y="9"/>
                    </a:cubicBezTo>
                    <a:cubicBezTo>
                      <a:pt x="25" y="9"/>
                      <a:pt x="24" y="9"/>
                      <a:pt x="25" y="10"/>
                    </a:cubicBezTo>
                    <a:cubicBezTo>
                      <a:pt x="30" y="16"/>
                      <a:pt x="30" y="16"/>
                      <a:pt x="30" y="16"/>
                    </a:cubicBezTo>
                    <a:cubicBezTo>
                      <a:pt x="31" y="16"/>
                      <a:pt x="32" y="16"/>
                      <a:pt x="32" y="16"/>
                    </a:cubicBezTo>
                    <a:cubicBezTo>
                      <a:pt x="39" y="12"/>
                      <a:pt x="46" y="10"/>
                      <a:pt x="54" y="10"/>
                    </a:cubicBezTo>
                    <a:cubicBezTo>
                      <a:pt x="79" y="10"/>
                      <a:pt x="99" y="30"/>
                      <a:pt x="99" y="54"/>
                    </a:cubicBezTo>
                    <a:cubicBezTo>
                      <a:pt x="99" y="79"/>
                      <a:pt x="79" y="99"/>
                      <a:pt x="54" y="99"/>
                    </a:cubicBezTo>
                    <a:cubicBezTo>
                      <a:pt x="30" y="99"/>
                      <a:pt x="10" y="79"/>
                      <a:pt x="10" y="54"/>
                    </a:cubicBezTo>
                    <a:cubicBezTo>
                      <a:pt x="10" y="47"/>
                      <a:pt x="11" y="40"/>
                      <a:pt x="14" y="34"/>
                    </a:cubicBezTo>
                    <a:cubicBezTo>
                      <a:pt x="15" y="33"/>
                      <a:pt x="15" y="32"/>
                      <a:pt x="15" y="32"/>
                    </a:cubicBezTo>
                    <a:cubicBezTo>
                      <a:pt x="9" y="27"/>
                      <a:pt x="9" y="27"/>
                      <a:pt x="9" y="27"/>
                    </a:cubicBezTo>
                    <a:cubicBezTo>
                      <a:pt x="8" y="26"/>
                      <a:pt x="8" y="27"/>
                      <a:pt x="7" y="27"/>
                    </a:cubicBezTo>
                    <a:cubicBezTo>
                      <a:pt x="3" y="35"/>
                      <a:pt x="0" y="45"/>
                      <a:pt x="0" y="54"/>
                    </a:cubicBezTo>
                    <a:cubicBezTo>
                      <a:pt x="0" y="84"/>
                      <a:pt x="24" y="109"/>
                      <a:pt x="54" y="109"/>
                    </a:cubicBezTo>
                    <a:cubicBezTo>
                      <a:pt x="84" y="109"/>
                      <a:pt x="109" y="84"/>
                      <a:pt x="109" y="54"/>
                    </a:cubicBezTo>
                    <a:cubicBezTo>
                      <a:pt x="109" y="24"/>
                      <a:pt x="84" y="0"/>
                      <a:pt x="54" y="0"/>
                    </a:cubicBezTo>
                  </a:path>
                </a:pathLst>
              </a:custGeom>
              <a:solidFill>
                <a:schemeClr val="tx1">
                  <a:lumMod val="65000"/>
                  <a:lumOff val="35000"/>
                </a:schemeClr>
              </a:solidFill>
              <a:ln w="9525">
                <a:noFill/>
                <a:round/>
                <a:headEnd/>
                <a:tailEnd/>
              </a:ln>
            </p:spPr>
            <p:txBody>
              <a:bodyPr anchor="ctr"/>
              <a:lstStyle/>
              <a:p>
                <a:pPr algn="ctr"/>
                <a:endParaRPr>
                  <a:cs typeface="+mn-ea"/>
                  <a:sym typeface="+mn-lt"/>
                </a:endParaRPr>
              </a:p>
            </p:txBody>
          </p:sp>
          <p:sp>
            <p:nvSpPr>
              <p:cNvPr id="51" name="Freeform: Shape 91"/>
              <p:cNvSpPr>
                <a:spLocks/>
              </p:cNvSpPr>
              <p:nvPr/>
            </p:nvSpPr>
            <p:spPr bwMode="auto">
              <a:xfrm>
                <a:off x="3959226" y="1355724"/>
                <a:ext cx="153988" cy="153988"/>
              </a:xfrm>
              <a:custGeom>
                <a:avLst/>
                <a:gdLst/>
                <a:ahLst/>
                <a:cxnLst>
                  <a:cxn ang="0">
                    <a:pos x="63" y="67"/>
                  </a:cxn>
                  <a:cxn ang="0">
                    <a:pos x="58" y="65"/>
                  </a:cxn>
                  <a:cxn ang="0">
                    <a:pos x="17" y="24"/>
                  </a:cxn>
                  <a:cxn ang="0">
                    <a:pos x="13" y="22"/>
                  </a:cxn>
                  <a:cxn ang="0">
                    <a:pos x="8" y="21"/>
                  </a:cxn>
                  <a:cxn ang="0">
                    <a:pos x="1" y="13"/>
                  </a:cxn>
                  <a:cxn ang="0">
                    <a:pos x="2" y="10"/>
                  </a:cxn>
                  <a:cxn ang="0">
                    <a:pos x="5" y="9"/>
                  </a:cxn>
                  <a:cxn ang="0">
                    <a:pos x="9" y="5"/>
                  </a:cxn>
                  <a:cxn ang="0">
                    <a:pos x="10" y="2"/>
                  </a:cxn>
                  <a:cxn ang="0">
                    <a:pos x="13" y="2"/>
                  </a:cxn>
                  <a:cxn ang="0">
                    <a:pos x="20" y="9"/>
                  </a:cxn>
                  <a:cxn ang="0">
                    <a:pos x="22" y="13"/>
                  </a:cxn>
                  <a:cxn ang="0">
                    <a:pos x="23" y="17"/>
                  </a:cxn>
                  <a:cxn ang="0">
                    <a:pos x="64" y="58"/>
                  </a:cxn>
                  <a:cxn ang="0">
                    <a:pos x="67" y="64"/>
                  </a:cxn>
                  <a:cxn ang="0">
                    <a:pos x="67" y="64"/>
                  </a:cxn>
                  <a:cxn ang="0">
                    <a:pos x="64" y="67"/>
                  </a:cxn>
                  <a:cxn ang="0">
                    <a:pos x="63" y="67"/>
                  </a:cxn>
                </a:cxnLst>
                <a:rect l="0" t="0" r="r" b="b"/>
                <a:pathLst>
                  <a:path w="67" h="67">
                    <a:moveTo>
                      <a:pt x="63" y="67"/>
                    </a:moveTo>
                    <a:cubicBezTo>
                      <a:pt x="62" y="67"/>
                      <a:pt x="59" y="66"/>
                      <a:pt x="58" y="65"/>
                    </a:cubicBezTo>
                    <a:cubicBezTo>
                      <a:pt x="17" y="24"/>
                      <a:pt x="17" y="24"/>
                      <a:pt x="17" y="24"/>
                    </a:cubicBezTo>
                    <a:cubicBezTo>
                      <a:pt x="16" y="22"/>
                      <a:pt x="14" y="22"/>
                      <a:pt x="13" y="22"/>
                    </a:cubicBezTo>
                    <a:cubicBezTo>
                      <a:pt x="12" y="23"/>
                      <a:pt x="10" y="22"/>
                      <a:pt x="8" y="21"/>
                    </a:cubicBezTo>
                    <a:cubicBezTo>
                      <a:pt x="1" y="13"/>
                      <a:pt x="1" y="13"/>
                      <a:pt x="1" y="13"/>
                    </a:cubicBezTo>
                    <a:cubicBezTo>
                      <a:pt x="0" y="12"/>
                      <a:pt x="0" y="11"/>
                      <a:pt x="2" y="10"/>
                    </a:cubicBezTo>
                    <a:cubicBezTo>
                      <a:pt x="5" y="9"/>
                      <a:pt x="5" y="9"/>
                      <a:pt x="5" y="9"/>
                    </a:cubicBezTo>
                    <a:cubicBezTo>
                      <a:pt x="7" y="9"/>
                      <a:pt x="8" y="7"/>
                      <a:pt x="9" y="5"/>
                    </a:cubicBezTo>
                    <a:cubicBezTo>
                      <a:pt x="10" y="2"/>
                      <a:pt x="10" y="2"/>
                      <a:pt x="10" y="2"/>
                    </a:cubicBezTo>
                    <a:cubicBezTo>
                      <a:pt x="10" y="1"/>
                      <a:pt x="12" y="0"/>
                      <a:pt x="13" y="2"/>
                    </a:cubicBezTo>
                    <a:cubicBezTo>
                      <a:pt x="20" y="9"/>
                      <a:pt x="20" y="9"/>
                      <a:pt x="20" y="9"/>
                    </a:cubicBezTo>
                    <a:cubicBezTo>
                      <a:pt x="22" y="10"/>
                      <a:pt x="22" y="12"/>
                      <a:pt x="22" y="13"/>
                    </a:cubicBezTo>
                    <a:cubicBezTo>
                      <a:pt x="21" y="14"/>
                      <a:pt x="22" y="16"/>
                      <a:pt x="23" y="17"/>
                    </a:cubicBezTo>
                    <a:cubicBezTo>
                      <a:pt x="64" y="58"/>
                      <a:pt x="64" y="58"/>
                      <a:pt x="64" y="58"/>
                    </a:cubicBezTo>
                    <a:cubicBezTo>
                      <a:pt x="66" y="59"/>
                      <a:pt x="67" y="62"/>
                      <a:pt x="67" y="64"/>
                    </a:cubicBezTo>
                    <a:cubicBezTo>
                      <a:pt x="67" y="64"/>
                      <a:pt x="67" y="64"/>
                      <a:pt x="67" y="64"/>
                    </a:cubicBezTo>
                    <a:cubicBezTo>
                      <a:pt x="67" y="66"/>
                      <a:pt x="66" y="67"/>
                      <a:pt x="64" y="67"/>
                    </a:cubicBezTo>
                    <a:lnTo>
                      <a:pt x="63" y="67"/>
                    </a:lnTo>
                    <a:close/>
                  </a:path>
                </a:pathLst>
              </a:custGeom>
              <a:solidFill>
                <a:schemeClr val="tx1">
                  <a:lumMod val="65000"/>
                  <a:lumOff val="35000"/>
                </a:schemeClr>
              </a:solidFill>
              <a:ln w="9525">
                <a:noFill/>
                <a:round/>
                <a:headEnd/>
                <a:tailEnd/>
              </a:ln>
            </p:spPr>
            <p:txBody>
              <a:bodyPr anchor="ctr"/>
              <a:lstStyle/>
              <a:p>
                <a:pPr algn="ctr"/>
                <a:endParaRPr>
                  <a:cs typeface="+mn-ea"/>
                  <a:sym typeface="+mn-lt"/>
                </a:endParaRPr>
              </a:p>
            </p:txBody>
          </p:sp>
          <p:sp>
            <p:nvSpPr>
              <p:cNvPr id="52" name="Freeform: Shape 92"/>
              <p:cNvSpPr>
                <a:spLocks/>
              </p:cNvSpPr>
              <p:nvPr/>
            </p:nvSpPr>
            <p:spPr bwMode="auto">
              <a:xfrm>
                <a:off x="4071938" y="1465261"/>
                <a:ext cx="71438" cy="71438"/>
              </a:xfrm>
              <a:custGeom>
                <a:avLst/>
                <a:gdLst/>
                <a:ahLst/>
                <a:cxnLst>
                  <a:cxn ang="0">
                    <a:pos x="16" y="1"/>
                  </a:cxn>
                  <a:cxn ang="0">
                    <a:pos x="20" y="6"/>
                  </a:cxn>
                  <a:cxn ang="0">
                    <a:pos x="24" y="15"/>
                  </a:cxn>
                  <a:cxn ang="0">
                    <a:pos x="24" y="16"/>
                  </a:cxn>
                  <a:cxn ang="0">
                    <a:pos x="22" y="23"/>
                  </a:cxn>
                  <a:cxn ang="0">
                    <a:pos x="15" y="26"/>
                  </a:cxn>
                  <a:cxn ang="0">
                    <a:pos x="14" y="26"/>
                  </a:cxn>
                  <a:cxn ang="0">
                    <a:pos x="14" y="26"/>
                  </a:cxn>
                  <a:cxn ang="0">
                    <a:pos x="4" y="21"/>
                  </a:cxn>
                  <a:cxn ang="0">
                    <a:pos x="2" y="19"/>
                  </a:cxn>
                  <a:cxn ang="0">
                    <a:pos x="1" y="20"/>
                  </a:cxn>
                  <a:cxn ang="0">
                    <a:pos x="15" y="31"/>
                  </a:cxn>
                  <a:cxn ang="0">
                    <a:pos x="31" y="15"/>
                  </a:cxn>
                  <a:cxn ang="0">
                    <a:pos x="17" y="0"/>
                  </a:cxn>
                  <a:cxn ang="0">
                    <a:pos x="16" y="1"/>
                  </a:cxn>
                </a:cxnLst>
                <a:rect l="0" t="0" r="r" b="b"/>
                <a:pathLst>
                  <a:path w="31" h="31">
                    <a:moveTo>
                      <a:pt x="16" y="1"/>
                    </a:moveTo>
                    <a:cubicBezTo>
                      <a:pt x="20" y="6"/>
                      <a:pt x="20" y="6"/>
                      <a:pt x="20" y="6"/>
                    </a:cubicBezTo>
                    <a:cubicBezTo>
                      <a:pt x="22" y="8"/>
                      <a:pt x="24" y="12"/>
                      <a:pt x="24" y="15"/>
                    </a:cubicBezTo>
                    <a:cubicBezTo>
                      <a:pt x="24" y="16"/>
                      <a:pt x="24" y="16"/>
                      <a:pt x="24" y="16"/>
                    </a:cubicBezTo>
                    <a:cubicBezTo>
                      <a:pt x="25" y="19"/>
                      <a:pt x="24" y="21"/>
                      <a:pt x="22" y="23"/>
                    </a:cubicBezTo>
                    <a:cubicBezTo>
                      <a:pt x="20" y="25"/>
                      <a:pt x="18" y="26"/>
                      <a:pt x="15" y="26"/>
                    </a:cubicBezTo>
                    <a:cubicBezTo>
                      <a:pt x="15" y="26"/>
                      <a:pt x="14" y="26"/>
                      <a:pt x="14" y="26"/>
                    </a:cubicBezTo>
                    <a:cubicBezTo>
                      <a:pt x="14" y="26"/>
                      <a:pt x="14" y="26"/>
                      <a:pt x="14" y="26"/>
                    </a:cubicBezTo>
                    <a:cubicBezTo>
                      <a:pt x="10" y="26"/>
                      <a:pt x="6" y="24"/>
                      <a:pt x="4" y="21"/>
                    </a:cubicBezTo>
                    <a:cubicBezTo>
                      <a:pt x="2" y="19"/>
                      <a:pt x="2" y="19"/>
                      <a:pt x="2" y="19"/>
                    </a:cubicBezTo>
                    <a:cubicBezTo>
                      <a:pt x="0" y="17"/>
                      <a:pt x="0" y="19"/>
                      <a:pt x="1" y="20"/>
                    </a:cubicBezTo>
                    <a:cubicBezTo>
                      <a:pt x="2" y="26"/>
                      <a:pt x="8" y="31"/>
                      <a:pt x="15" y="31"/>
                    </a:cubicBezTo>
                    <a:cubicBezTo>
                      <a:pt x="24" y="31"/>
                      <a:pt x="31" y="24"/>
                      <a:pt x="31" y="15"/>
                    </a:cubicBezTo>
                    <a:cubicBezTo>
                      <a:pt x="31" y="8"/>
                      <a:pt x="25" y="1"/>
                      <a:pt x="17" y="0"/>
                    </a:cubicBezTo>
                    <a:cubicBezTo>
                      <a:pt x="17" y="0"/>
                      <a:pt x="14" y="0"/>
                      <a:pt x="16" y="1"/>
                    </a:cubicBezTo>
                  </a:path>
                </a:pathLst>
              </a:custGeom>
              <a:solidFill>
                <a:schemeClr val="tx1">
                  <a:lumMod val="65000"/>
                  <a:lumOff val="35000"/>
                </a:schemeClr>
              </a:solidFill>
              <a:ln w="9525">
                <a:noFill/>
                <a:round/>
                <a:headEnd/>
                <a:tailEnd/>
              </a:ln>
            </p:spPr>
            <p:txBody>
              <a:bodyPr anchor="ctr"/>
              <a:lstStyle/>
              <a:p>
                <a:pPr algn="ctr"/>
                <a:endParaRPr>
                  <a:cs typeface="+mn-ea"/>
                  <a:sym typeface="+mn-lt"/>
                </a:endParaRPr>
              </a:p>
            </p:txBody>
          </p:sp>
          <p:sp>
            <p:nvSpPr>
              <p:cNvPr id="53" name="Freeform: Shape 93"/>
              <p:cNvSpPr>
                <a:spLocks/>
              </p:cNvSpPr>
              <p:nvPr/>
            </p:nvSpPr>
            <p:spPr bwMode="auto">
              <a:xfrm>
                <a:off x="4025901" y="1419224"/>
                <a:ext cx="160338" cy="161925"/>
              </a:xfrm>
              <a:custGeom>
                <a:avLst/>
                <a:gdLst/>
                <a:ahLst/>
                <a:cxnLst>
                  <a:cxn ang="0">
                    <a:pos x="35" y="0"/>
                  </a:cxn>
                  <a:cxn ang="0">
                    <a:pos x="20" y="4"/>
                  </a:cxn>
                  <a:cxn ang="0">
                    <a:pos x="20" y="6"/>
                  </a:cxn>
                  <a:cxn ang="0">
                    <a:pos x="25" y="11"/>
                  </a:cxn>
                  <a:cxn ang="0">
                    <a:pos x="28" y="11"/>
                  </a:cxn>
                  <a:cxn ang="0">
                    <a:pos x="35" y="10"/>
                  </a:cxn>
                  <a:cxn ang="0">
                    <a:pos x="61" y="35"/>
                  </a:cxn>
                  <a:cxn ang="0">
                    <a:pos x="35" y="61"/>
                  </a:cxn>
                  <a:cxn ang="0">
                    <a:pos x="10" y="35"/>
                  </a:cxn>
                  <a:cxn ang="0">
                    <a:pos x="11" y="30"/>
                  </a:cxn>
                  <a:cxn ang="0">
                    <a:pos x="10" y="28"/>
                  </a:cxn>
                  <a:cxn ang="0">
                    <a:pos x="5" y="22"/>
                  </a:cxn>
                  <a:cxn ang="0">
                    <a:pos x="3" y="22"/>
                  </a:cxn>
                  <a:cxn ang="0">
                    <a:pos x="0" y="35"/>
                  </a:cxn>
                  <a:cxn ang="0">
                    <a:pos x="35" y="70"/>
                  </a:cxn>
                  <a:cxn ang="0">
                    <a:pos x="70" y="35"/>
                  </a:cxn>
                  <a:cxn ang="0">
                    <a:pos x="35" y="0"/>
                  </a:cxn>
                </a:cxnLst>
                <a:rect l="0" t="0" r="r" b="b"/>
                <a:pathLst>
                  <a:path w="70" h="70">
                    <a:moveTo>
                      <a:pt x="35" y="0"/>
                    </a:moveTo>
                    <a:cubicBezTo>
                      <a:pt x="30" y="0"/>
                      <a:pt x="25" y="2"/>
                      <a:pt x="20" y="4"/>
                    </a:cubicBezTo>
                    <a:cubicBezTo>
                      <a:pt x="20" y="4"/>
                      <a:pt x="19" y="4"/>
                      <a:pt x="20" y="6"/>
                    </a:cubicBezTo>
                    <a:cubicBezTo>
                      <a:pt x="25" y="11"/>
                      <a:pt x="25" y="11"/>
                      <a:pt x="25" y="11"/>
                    </a:cubicBezTo>
                    <a:cubicBezTo>
                      <a:pt x="26" y="12"/>
                      <a:pt x="27" y="12"/>
                      <a:pt x="28" y="11"/>
                    </a:cubicBezTo>
                    <a:cubicBezTo>
                      <a:pt x="30" y="11"/>
                      <a:pt x="33" y="10"/>
                      <a:pt x="35" y="10"/>
                    </a:cubicBezTo>
                    <a:cubicBezTo>
                      <a:pt x="49" y="10"/>
                      <a:pt x="61" y="22"/>
                      <a:pt x="61" y="35"/>
                    </a:cubicBezTo>
                    <a:cubicBezTo>
                      <a:pt x="61" y="49"/>
                      <a:pt x="49" y="61"/>
                      <a:pt x="35" y="61"/>
                    </a:cubicBezTo>
                    <a:cubicBezTo>
                      <a:pt x="21" y="61"/>
                      <a:pt x="10" y="49"/>
                      <a:pt x="10" y="35"/>
                    </a:cubicBezTo>
                    <a:cubicBezTo>
                      <a:pt x="10" y="33"/>
                      <a:pt x="10" y="32"/>
                      <a:pt x="11" y="30"/>
                    </a:cubicBezTo>
                    <a:cubicBezTo>
                      <a:pt x="11" y="29"/>
                      <a:pt x="11" y="29"/>
                      <a:pt x="10" y="28"/>
                    </a:cubicBezTo>
                    <a:cubicBezTo>
                      <a:pt x="5" y="22"/>
                      <a:pt x="5" y="22"/>
                      <a:pt x="5" y="22"/>
                    </a:cubicBezTo>
                    <a:cubicBezTo>
                      <a:pt x="4" y="21"/>
                      <a:pt x="3" y="22"/>
                      <a:pt x="3" y="22"/>
                    </a:cubicBezTo>
                    <a:cubicBezTo>
                      <a:pt x="1" y="26"/>
                      <a:pt x="0" y="31"/>
                      <a:pt x="0" y="35"/>
                    </a:cubicBezTo>
                    <a:cubicBezTo>
                      <a:pt x="0" y="55"/>
                      <a:pt x="16" y="70"/>
                      <a:pt x="35" y="70"/>
                    </a:cubicBezTo>
                    <a:cubicBezTo>
                      <a:pt x="55" y="70"/>
                      <a:pt x="70" y="55"/>
                      <a:pt x="70" y="35"/>
                    </a:cubicBezTo>
                    <a:cubicBezTo>
                      <a:pt x="70" y="16"/>
                      <a:pt x="55" y="0"/>
                      <a:pt x="35" y="0"/>
                    </a:cubicBezTo>
                  </a:path>
                </a:pathLst>
              </a:custGeom>
              <a:solidFill>
                <a:schemeClr val="tx1">
                  <a:lumMod val="65000"/>
                  <a:lumOff val="35000"/>
                </a:schemeClr>
              </a:solidFill>
              <a:ln w="9525">
                <a:noFill/>
                <a:round/>
                <a:headEnd/>
                <a:tailEnd/>
              </a:ln>
            </p:spPr>
            <p:txBody>
              <a:bodyPr anchor="ctr"/>
              <a:lstStyle/>
              <a:p>
                <a:pPr algn="ctr"/>
                <a:endParaRPr>
                  <a:cs typeface="+mn-ea"/>
                  <a:sym typeface="+mn-lt"/>
                </a:endParaRPr>
              </a:p>
            </p:txBody>
          </p:sp>
        </p:grpSp>
        <p:grpSp>
          <p:nvGrpSpPr>
            <p:cNvPr id="16" name="Group 94"/>
            <p:cNvGrpSpPr/>
            <p:nvPr/>
          </p:nvGrpSpPr>
          <p:grpSpPr>
            <a:xfrm>
              <a:off x="3259532" y="1522557"/>
              <a:ext cx="339940" cy="321055"/>
              <a:chOff x="5530851" y="1866899"/>
              <a:chExt cx="285750" cy="269875"/>
            </a:xfrm>
            <a:solidFill>
              <a:schemeClr val="accent1"/>
            </a:solidFill>
          </p:grpSpPr>
          <p:sp>
            <p:nvSpPr>
              <p:cNvPr id="48" name="Oval 95"/>
              <p:cNvSpPr>
                <a:spLocks/>
              </p:cNvSpPr>
              <p:nvPr/>
            </p:nvSpPr>
            <p:spPr bwMode="auto">
              <a:xfrm>
                <a:off x="5661026" y="1912936"/>
                <a:ext cx="68263" cy="68263"/>
              </a:xfrm>
              <a:prstGeom prst="ellipse">
                <a:avLst/>
              </a:prstGeom>
              <a:grpFill/>
              <a:ln w="9525">
                <a:noFill/>
                <a:round/>
                <a:headEnd/>
                <a:tailEnd/>
              </a:ln>
            </p:spPr>
            <p:txBody>
              <a:bodyPr anchor="ctr"/>
              <a:lstStyle/>
              <a:p>
                <a:pPr algn="ctr"/>
                <a:endParaRPr>
                  <a:cs typeface="+mn-ea"/>
                  <a:sym typeface="+mn-lt"/>
                </a:endParaRPr>
              </a:p>
            </p:txBody>
          </p:sp>
          <p:sp>
            <p:nvSpPr>
              <p:cNvPr id="49" name="Freeform: Shape 96"/>
              <p:cNvSpPr>
                <a:spLocks/>
              </p:cNvSpPr>
              <p:nvPr/>
            </p:nvSpPr>
            <p:spPr bwMode="auto">
              <a:xfrm>
                <a:off x="5530851" y="1866899"/>
                <a:ext cx="285750" cy="269875"/>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grpFill/>
              <a:ln w="9525">
                <a:noFill/>
                <a:round/>
                <a:headEnd/>
                <a:tailEnd/>
              </a:ln>
            </p:spPr>
            <p:txBody>
              <a:bodyPr anchor="ctr"/>
              <a:lstStyle/>
              <a:p>
                <a:pPr algn="ctr"/>
                <a:endParaRPr>
                  <a:cs typeface="+mn-ea"/>
                  <a:sym typeface="+mn-lt"/>
                </a:endParaRPr>
              </a:p>
            </p:txBody>
          </p:sp>
        </p:grpSp>
        <p:grpSp>
          <p:nvGrpSpPr>
            <p:cNvPr id="17" name="Group 97"/>
            <p:cNvGrpSpPr/>
            <p:nvPr/>
          </p:nvGrpSpPr>
          <p:grpSpPr>
            <a:xfrm>
              <a:off x="3268941" y="3689187"/>
              <a:ext cx="324830" cy="279508"/>
              <a:chOff x="1941513" y="2401886"/>
              <a:chExt cx="273050" cy="234951"/>
            </a:xfrm>
            <a:solidFill>
              <a:schemeClr val="accent4"/>
            </a:solidFill>
          </p:grpSpPr>
          <p:sp>
            <p:nvSpPr>
              <p:cNvPr id="41" name="Oval 98"/>
              <p:cNvSpPr>
                <a:spLocks/>
              </p:cNvSpPr>
              <p:nvPr/>
            </p:nvSpPr>
            <p:spPr bwMode="auto">
              <a:xfrm>
                <a:off x="1941513" y="2401886"/>
                <a:ext cx="180975" cy="68263"/>
              </a:xfrm>
              <a:prstGeom prst="ellipse">
                <a:avLst/>
              </a:prstGeom>
              <a:grpFill/>
              <a:ln w="9525">
                <a:noFill/>
                <a:round/>
                <a:headEnd/>
                <a:tailEnd/>
              </a:ln>
            </p:spPr>
            <p:txBody>
              <a:bodyPr anchor="ctr"/>
              <a:lstStyle/>
              <a:p>
                <a:pPr algn="ctr"/>
                <a:endParaRPr>
                  <a:cs typeface="+mn-ea"/>
                  <a:sym typeface="+mn-lt"/>
                </a:endParaRPr>
              </a:p>
            </p:txBody>
          </p:sp>
          <p:sp>
            <p:nvSpPr>
              <p:cNvPr id="42" name="Freeform: Shape 99"/>
              <p:cNvSpPr>
                <a:spLocks/>
              </p:cNvSpPr>
              <p:nvPr/>
            </p:nvSpPr>
            <p:spPr bwMode="auto">
              <a:xfrm>
                <a:off x="1941513" y="2459036"/>
                <a:ext cx="180975" cy="46038"/>
              </a:xfrm>
              <a:custGeom>
                <a:avLst/>
                <a:gdLst/>
                <a:ahLst/>
                <a:cxnLst>
                  <a:cxn ang="0">
                    <a:pos x="40" y="20"/>
                  </a:cxn>
                  <a:cxn ang="0">
                    <a:pos x="79" y="5"/>
                  </a:cxn>
                  <a:cxn ang="0">
                    <a:pos x="78" y="1"/>
                  </a:cxn>
                  <a:cxn ang="0">
                    <a:pos x="77" y="1"/>
                  </a:cxn>
                  <a:cxn ang="0">
                    <a:pos x="69" y="5"/>
                  </a:cxn>
                  <a:cxn ang="0">
                    <a:pos x="40" y="9"/>
                  </a:cxn>
                  <a:cxn ang="0">
                    <a:pos x="10" y="5"/>
                  </a:cxn>
                  <a:cxn ang="0">
                    <a:pos x="2" y="0"/>
                  </a:cxn>
                  <a:cxn ang="0">
                    <a:pos x="1" y="1"/>
                  </a:cxn>
                  <a:cxn ang="0">
                    <a:pos x="0" y="5"/>
                  </a:cxn>
                  <a:cxn ang="0">
                    <a:pos x="40" y="20"/>
                  </a:cxn>
                </a:cxnLst>
                <a:rect l="0" t="0" r="r" b="b"/>
                <a:pathLst>
                  <a:path w="79" h="20">
                    <a:moveTo>
                      <a:pt x="40" y="20"/>
                    </a:moveTo>
                    <a:cubicBezTo>
                      <a:pt x="61" y="20"/>
                      <a:pt x="79" y="13"/>
                      <a:pt x="79" y="5"/>
                    </a:cubicBezTo>
                    <a:cubicBezTo>
                      <a:pt x="79" y="3"/>
                      <a:pt x="79" y="2"/>
                      <a:pt x="78" y="1"/>
                    </a:cubicBezTo>
                    <a:cubicBezTo>
                      <a:pt x="78" y="1"/>
                      <a:pt x="77" y="0"/>
                      <a:pt x="77" y="1"/>
                    </a:cubicBezTo>
                    <a:cubicBezTo>
                      <a:pt x="74" y="2"/>
                      <a:pt x="72" y="3"/>
                      <a:pt x="69" y="5"/>
                    </a:cubicBezTo>
                    <a:cubicBezTo>
                      <a:pt x="61" y="8"/>
                      <a:pt x="51" y="9"/>
                      <a:pt x="40" y="9"/>
                    </a:cubicBezTo>
                    <a:cubicBezTo>
                      <a:pt x="29" y="9"/>
                      <a:pt x="18" y="8"/>
                      <a:pt x="10" y="5"/>
                    </a:cubicBezTo>
                    <a:cubicBezTo>
                      <a:pt x="7" y="3"/>
                      <a:pt x="5" y="2"/>
                      <a:pt x="2" y="0"/>
                    </a:cubicBezTo>
                    <a:cubicBezTo>
                      <a:pt x="2" y="0"/>
                      <a:pt x="2" y="1"/>
                      <a:pt x="1" y="1"/>
                    </a:cubicBezTo>
                    <a:cubicBezTo>
                      <a:pt x="1" y="2"/>
                      <a:pt x="0" y="3"/>
                      <a:pt x="0" y="5"/>
                    </a:cubicBezTo>
                    <a:cubicBezTo>
                      <a:pt x="0" y="13"/>
                      <a:pt x="18" y="20"/>
                      <a:pt x="40" y="20"/>
                    </a:cubicBezTo>
                  </a:path>
                </a:pathLst>
              </a:custGeom>
              <a:grpFill/>
              <a:ln w="9525">
                <a:noFill/>
                <a:round/>
                <a:headEnd/>
                <a:tailEnd/>
              </a:ln>
            </p:spPr>
            <p:txBody>
              <a:bodyPr anchor="ctr"/>
              <a:lstStyle/>
              <a:p>
                <a:pPr algn="ctr"/>
                <a:endParaRPr>
                  <a:cs typeface="+mn-ea"/>
                  <a:sym typeface="+mn-lt"/>
                </a:endParaRPr>
              </a:p>
            </p:txBody>
          </p:sp>
          <p:sp>
            <p:nvSpPr>
              <p:cNvPr id="43" name="Freeform: Shape 100"/>
              <p:cNvSpPr>
                <a:spLocks/>
              </p:cNvSpPr>
              <p:nvPr/>
            </p:nvSpPr>
            <p:spPr bwMode="auto">
              <a:xfrm>
                <a:off x="1941513" y="2562224"/>
                <a:ext cx="127000" cy="46038"/>
              </a:xfrm>
              <a:custGeom>
                <a:avLst/>
                <a:gdLst/>
                <a:ahLst/>
                <a:cxnLst>
                  <a:cxn ang="0">
                    <a:pos x="51" y="9"/>
                  </a:cxn>
                  <a:cxn ang="0">
                    <a:pos x="50" y="9"/>
                  </a:cxn>
                  <a:cxn ang="0">
                    <a:pos x="40" y="9"/>
                  </a:cxn>
                  <a:cxn ang="0">
                    <a:pos x="10" y="5"/>
                  </a:cxn>
                  <a:cxn ang="0">
                    <a:pos x="3" y="1"/>
                  </a:cxn>
                  <a:cxn ang="0">
                    <a:pos x="1" y="1"/>
                  </a:cxn>
                  <a:cxn ang="0">
                    <a:pos x="0" y="5"/>
                  </a:cxn>
                  <a:cxn ang="0">
                    <a:pos x="40" y="20"/>
                  </a:cxn>
                  <a:cxn ang="0">
                    <a:pos x="54" y="19"/>
                  </a:cxn>
                  <a:cxn ang="0">
                    <a:pos x="55" y="18"/>
                  </a:cxn>
                  <a:cxn ang="0">
                    <a:pos x="51" y="9"/>
                  </a:cxn>
                </a:cxnLst>
                <a:rect l="0" t="0" r="r" b="b"/>
                <a:pathLst>
                  <a:path w="55" h="20">
                    <a:moveTo>
                      <a:pt x="51" y="9"/>
                    </a:moveTo>
                    <a:cubicBezTo>
                      <a:pt x="51" y="9"/>
                      <a:pt x="51" y="9"/>
                      <a:pt x="50" y="9"/>
                    </a:cubicBezTo>
                    <a:cubicBezTo>
                      <a:pt x="47" y="9"/>
                      <a:pt x="43"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cubicBezTo>
                      <a:pt x="44" y="20"/>
                      <a:pt x="50" y="20"/>
                      <a:pt x="54" y="19"/>
                    </a:cubicBezTo>
                    <a:cubicBezTo>
                      <a:pt x="55" y="19"/>
                      <a:pt x="55" y="19"/>
                      <a:pt x="55" y="18"/>
                    </a:cubicBezTo>
                    <a:cubicBezTo>
                      <a:pt x="53" y="16"/>
                      <a:pt x="51" y="12"/>
                      <a:pt x="51" y="9"/>
                    </a:cubicBezTo>
                  </a:path>
                </a:pathLst>
              </a:custGeom>
              <a:grpFill/>
              <a:ln w="9525">
                <a:noFill/>
                <a:round/>
                <a:headEnd/>
                <a:tailEnd/>
              </a:ln>
            </p:spPr>
            <p:txBody>
              <a:bodyPr anchor="ctr"/>
              <a:lstStyle/>
              <a:p>
                <a:pPr algn="ctr"/>
                <a:endParaRPr>
                  <a:cs typeface="+mn-ea"/>
                  <a:sym typeface="+mn-lt"/>
                </a:endParaRPr>
              </a:p>
            </p:txBody>
          </p:sp>
          <p:sp>
            <p:nvSpPr>
              <p:cNvPr id="44" name="Freeform: Shape 101"/>
              <p:cNvSpPr>
                <a:spLocks/>
              </p:cNvSpPr>
              <p:nvPr/>
            </p:nvSpPr>
            <p:spPr bwMode="auto">
              <a:xfrm>
                <a:off x="1941513" y="2527299"/>
                <a:ext cx="117475" cy="46038"/>
              </a:xfrm>
              <a:custGeom>
                <a:avLst/>
                <a:gdLst/>
                <a:ahLst/>
                <a:cxnLst>
                  <a:cxn ang="0">
                    <a:pos x="40" y="20"/>
                  </a:cxn>
                  <a:cxn ang="0">
                    <a:pos x="49" y="19"/>
                  </a:cxn>
                  <a:cxn ang="0">
                    <a:pos x="50" y="19"/>
                  </a:cxn>
                  <a:cxn ang="0">
                    <a:pos x="51" y="10"/>
                  </a:cxn>
                  <a:cxn ang="0">
                    <a:pos x="51" y="9"/>
                  </a:cxn>
                  <a:cxn ang="0">
                    <a:pos x="40" y="9"/>
                  </a:cxn>
                  <a:cxn ang="0">
                    <a:pos x="10" y="5"/>
                  </a:cxn>
                  <a:cxn ang="0">
                    <a:pos x="3" y="1"/>
                  </a:cxn>
                  <a:cxn ang="0">
                    <a:pos x="1" y="1"/>
                  </a:cxn>
                  <a:cxn ang="0">
                    <a:pos x="0" y="5"/>
                  </a:cxn>
                  <a:cxn ang="0">
                    <a:pos x="40" y="20"/>
                  </a:cxn>
                </a:cxnLst>
                <a:rect l="0" t="0" r="r" b="b"/>
                <a:pathLst>
                  <a:path w="51" h="20">
                    <a:moveTo>
                      <a:pt x="40" y="20"/>
                    </a:moveTo>
                    <a:cubicBezTo>
                      <a:pt x="44" y="20"/>
                      <a:pt x="47" y="20"/>
                      <a:pt x="49" y="19"/>
                    </a:cubicBezTo>
                    <a:cubicBezTo>
                      <a:pt x="50" y="19"/>
                      <a:pt x="50" y="19"/>
                      <a:pt x="50" y="19"/>
                    </a:cubicBezTo>
                    <a:cubicBezTo>
                      <a:pt x="50" y="16"/>
                      <a:pt x="50" y="13"/>
                      <a:pt x="51" y="10"/>
                    </a:cubicBezTo>
                    <a:cubicBezTo>
                      <a:pt x="51" y="9"/>
                      <a:pt x="51" y="9"/>
                      <a:pt x="51" y="9"/>
                    </a:cubicBezTo>
                    <a:cubicBezTo>
                      <a:pt x="47" y="9"/>
                      <a:pt x="44"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path>
                </a:pathLst>
              </a:custGeom>
              <a:grpFill/>
              <a:ln w="9525">
                <a:noFill/>
                <a:round/>
                <a:headEnd/>
                <a:tailEnd/>
              </a:ln>
            </p:spPr>
            <p:txBody>
              <a:bodyPr anchor="ctr"/>
              <a:lstStyle/>
              <a:p>
                <a:pPr algn="ctr"/>
                <a:endParaRPr>
                  <a:cs typeface="+mn-ea"/>
                  <a:sym typeface="+mn-lt"/>
                </a:endParaRPr>
              </a:p>
            </p:txBody>
          </p:sp>
          <p:sp>
            <p:nvSpPr>
              <p:cNvPr id="45" name="Freeform: Shape 102"/>
              <p:cNvSpPr>
                <a:spLocks/>
              </p:cNvSpPr>
              <p:nvPr/>
            </p:nvSpPr>
            <p:spPr bwMode="auto">
              <a:xfrm>
                <a:off x="1941513" y="2492374"/>
                <a:ext cx="142875" cy="46038"/>
              </a:xfrm>
              <a:custGeom>
                <a:avLst/>
                <a:gdLst/>
                <a:ahLst/>
                <a:cxnLst>
                  <a:cxn ang="0">
                    <a:pos x="61" y="8"/>
                  </a:cxn>
                  <a:cxn ang="0">
                    <a:pos x="61" y="7"/>
                  </a:cxn>
                  <a:cxn ang="0">
                    <a:pos x="40" y="9"/>
                  </a:cxn>
                  <a:cxn ang="0">
                    <a:pos x="10" y="5"/>
                  </a:cxn>
                  <a:cxn ang="0">
                    <a:pos x="3" y="1"/>
                  </a:cxn>
                  <a:cxn ang="0">
                    <a:pos x="1" y="1"/>
                  </a:cxn>
                  <a:cxn ang="0">
                    <a:pos x="0" y="5"/>
                  </a:cxn>
                  <a:cxn ang="0">
                    <a:pos x="40" y="20"/>
                  </a:cxn>
                  <a:cxn ang="0">
                    <a:pos x="52" y="19"/>
                  </a:cxn>
                  <a:cxn ang="0">
                    <a:pos x="53" y="18"/>
                  </a:cxn>
                  <a:cxn ang="0">
                    <a:pos x="61" y="8"/>
                  </a:cxn>
                </a:cxnLst>
                <a:rect l="0" t="0" r="r" b="b"/>
                <a:pathLst>
                  <a:path w="62" h="20">
                    <a:moveTo>
                      <a:pt x="61" y="8"/>
                    </a:moveTo>
                    <a:cubicBezTo>
                      <a:pt x="61" y="8"/>
                      <a:pt x="62" y="7"/>
                      <a:pt x="61" y="7"/>
                    </a:cubicBezTo>
                    <a:cubicBezTo>
                      <a:pt x="54" y="9"/>
                      <a:pt x="48" y="9"/>
                      <a:pt x="40" y="9"/>
                    </a:cubicBezTo>
                    <a:cubicBezTo>
                      <a:pt x="29" y="9"/>
                      <a:pt x="18" y="8"/>
                      <a:pt x="10" y="5"/>
                    </a:cubicBezTo>
                    <a:cubicBezTo>
                      <a:pt x="7" y="3"/>
                      <a:pt x="5" y="2"/>
                      <a:pt x="3" y="1"/>
                    </a:cubicBezTo>
                    <a:cubicBezTo>
                      <a:pt x="2" y="0"/>
                      <a:pt x="2" y="1"/>
                      <a:pt x="1" y="1"/>
                    </a:cubicBezTo>
                    <a:cubicBezTo>
                      <a:pt x="1" y="2"/>
                      <a:pt x="0" y="3"/>
                      <a:pt x="0" y="5"/>
                    </a:cubicBezTo>
                    <a:cubicBezTo>
                      <a:pt x="0" y="13"/>
                      <a:pt x="18" y="20"/>
                      <a:pt x="40" y="20"/>
                    </a:cubicBezTo>
                    <a:cubicBezTo>
                      <a:pt x="44" y="20"/>
                      <a:pt x="48" y="20"/>
                      <a:pt x="52" y="19"/>
                    </a:cubicBezTo>
                    <a:cubicBezTo>
                      <a:pt x="53" y="19"/>
                      <a:pt x="53" y="18"/>
                      <a:pt x="53" y="18"/>
                    </a:cubicBezTo>
                    <a:cubicBezTo>
                      <a:pt x="55" y="14"/>
                      <a:pt x="58" y="11"/>
                      <a:pt x="61" y="8"/>
                    </a:cubicBezTo>
                  </a:path>
                </a:pathLst>
              </a:custGeom>
              <a:grpFill/>
              <a:ln w="9525">
                <a:noFill/>
                <a:round/>
                <a:headEnd/>
                <a:tailEnd/>
              </a:ln>
            </p:spPr>
            <p:txBody>
              <a:bodyPr anchor="ctr"/>
              <a:lstStyle/>
              <a:p>
                <a:pPr algn="ctr"/>
                <a:endParaRPr>
                  <a:cs typeface="+mn-ea"/>
                  <a:sym typeface="+mn-lt"/>
                </a:endParaRPr>
              </a:p>
            </p:txBody>
          </p:sp>
          <p:sp>
            <p:nvSpPr>
              <p:cNvPr id="46" name="Freeform: Shape 103"/>
              <p:cNvSpPr>
                <a:spLocks/>
              </p:cNvSpPr>
              <p:nvPr/>
            </p:nvSpPr>
            <p:spPr bwMode="auto">
              <a:xfrm>
                <a:off x="2125663" y="2528887"/>
                <a:ext cx="36512" cy="76200"/>
              </a:xfrm>
              <a:custGeom>
                <a:avLst/>
                <a:gdLst/>
                <a:ahLst/>
                <a:cxnLst>
                  <a:cxn ang="0">
                    <a:pos x="10" y="14"/>
                  </a:cxn>
                  <a:cxn ang="0">
                    <a:pos x="5" y="10"/>
                  </a:cxn>
                  <a:cxn ang="0">
                    <a:pos x="9" y="8"/>
                  </a:cxn>
                  <a:cxn ang="0">
                    <a:pos x="13" y="9"/>
                  </a:cxn>
                  <a:cxn ang="0">
                    <a:pos x="13" y="9"/>
                  </a:cxn>
                  <a:cxn ang="0">
                    <a:pos x="15" y="8"/>
                  </a:cxn>
                  <a:cxn ang="0">
                    <a:pos x="15" y="6"/>
                  </a:cxn>
                  <a:cxn ang="0">
                    <a:pos x="15" y="5"/>
                  </a:cxn>
                  <a:cxn ang="0">
                    <a:pos x="10" y="4"/>
                  </a:cxn>
                  <a:cxn ang="0">
                    <a:pos x="10" y="4"/>
                  </a:cxn>
                  <a:cxn ang="0">
                    <a:pos x="10" y="1"/>
                  </a:cxn>
                  <a:cxn ang="0">
                    <a:pos x="9" y="0"/>
                  </a:cxn>
                  <a:cxn ang="0">
                    <a:pos x="8" y="0"/>
                  </a:cxn>
                  <a:cxn ang="0">
                    <a:pos x="7" y="1"/>
                  </a:cxn>
                  <a:cxn ang="0">
                    <a:pos x="7" y="4"/>
                  </a:cxn>
                  <a:cxn ang="0">
                    <a:pos x="6" y="4"/>
                  </a:cxn>
                  <a:cxn ang="0">
                    <a:pos x="1" y="11"/>
                  </a:cxn>
                  <a:cxn ang="0">
                    <a:pos x="7" y="18"/>
                  </a:cxn>
                  <a:cxn ang="0">
                    <a:pos x="11" y="22"/>
                  </a:cxn>
                  <a:cxn ang="0">
                    <a:pos x="7" y="25"/>
                  </a:cxn>
                  <a:cxn ang="0">
                    <a:pos x="3" y="24"/>
                  </a:cxn>
                  <a:cxn ang="0">
                    <a:pos x="2" y="23"/>
                  </a:cxn>
                  <a:cxn ang="0">
                    <a:pos x="1" y="24"/>
                  </a:cxn>
                  <a:cxn ang="0">
                    <a:pos x="0" y="26"/>
                  </a:cxn>
                  <a:cxn ang="0">
                    <a:pos x="1" y="27"/>
                  </a:cxn>
                  <a:cxn ang="0">
                    <a:pos x="6" y="29"/>
                  </a:cxn>
                  <a:cxn ang="0">
                    <a:pos x="6" y="29"/>
                  </a:cxn>
                  <a:cxn ang="0">
                    <a:pos x="6" y="31"/>
                  </a:cxn>
                  <a:cxn ang="0">
                    <a:pos x="8" y="33"/>
                  </a:cxn>
                  <a:cxn ang="0">
                    <a:pos x="9" y="33"/>
                  </a:cxn>
                  <a:cxn ang="0">
                    <a:pos x="10" y="31"/>
                  </a:cxn>
                  <a:cxn ang="0">
                    <a:pos x="10" y="29"/>
                  </a:cxn>
                  <a:cxn ang="0">
                    <a:pos x="10" y="28"/>
                  </a:cxn>
                  <a:cxn ang="0">
                    <a:pos x="16" y="21"/>
                  </a:cxn>
                  <a:cxn ang="0">
                    <a:pos x="10" y="14"/>
                  </a:cxn>
                </a:cxnLst>
                <a:rect l="0" t="0" r="r" b="b"/>
                <a:pathLst>
                  <a:path w="16" h="33">
                    <a:moveTo>
                      <a:pt x="10" y="14"/>
                    </a:moveTo>
                    <a:cubicBezTo>
                      <a:pt x="6" y="13"/>
                      <a:pt x="5" y="12"/>
                      <a:pt x="5" y="10"/>
                    </a:cubicBezTo>
                    <a:cubicBezTo>
                      <a:pt x="5" y="9"/>
                      <a:pt x="6" y="8"/>
                      <a:pt x="9" y="8"/>
                    </a:cubicBezTo>
                    <a:cubicBezTo>
                      <a:pt x="11" y="8"/>
                      <a:pt x="13" y="9"/>
                      <a:pt x="13" y="9"/>
                    </a:cubicBezTo>
                    <a:cubicBezTo>
                      <a:pt x="13" y="9"/>
                      <a:pt x="13" y="9"/>
                      <a:pt x="13" y="9"/>
                    </a:cubicBezTo>
                    <a:cubicBezTo>
                      <a:pt x="14" y="9"/>
                      <a:pt x="14" y="8"/>
                      <a:pt x="15" y="8"/>
                    </a:cubicBezTo>
                    <a:cubicBezTo>
                      <a:pt x="15" y="6"/>
                      <a:pt x="15" y="6"/>
                      <a:pt x="15" y="6"/>
                    </a:cubicBezTo>
                    <a:cubicBezTo>
                      <a:pt x="15" y="6"/>
                      <a:pt x="15" y="5"/>
                      <a:pt x="15" y="5"/>
                    </a:cubicBezTo>
                    <a:cubicBezTo>
                      <a:pt x="13" y="4"/>
                      <a:pt x="10" y="4"/>
                      <a:pt x="10" y="4"/>
                    </a:cubicBezTo>
                    <a:cubicBezTo>
                      <a:pt x="10" y="4"/>
                      <a:pt x="10" y="4"/>
                      <a:pt x="10" y="4"/>
                    </a:cubicBezTo>
                    <a:cubicBezTo>
                      <a:pt x="10" y="1"/>
                      <a:pt x="10" y="1"/>
                      <a:pt x="10" y="1"/>
                    </a:cubicBezTo>
                    <a:cubicBezTo>
                      <a:pt x="10" y="1"/>
                      <a:pt x="10" y="0"/>
                      <a:pt x="9" y="0"/>
                    </a:cubicBezTo>
                    <a:cubicBezTo>
                      <a:pt x="8" y="0"/>
                      <a:pt x="8" y="0"/>
                      <a:pt x="8" y="0"/>
                    </a:cubicBezTo>
                    <a:cubicBezTo>
                      <a:pt x="7" y="0"/>
                      <a:pt x="7" y="1"/>
                      <a:pt x="7" y="1"/>
                    </a:cubicBezTo>
                    <a:cubicBezTo>
                      <a:pt x="7" y="4"/>
                      <a:pt x="7" y="4"/>
                      <a:pt x="7" y="4"/>
                    </a:cubicBezTo>
                    <a:cubicBezTo>
                      <a:pt x="7" y="4"/>
                      <a:pt x="6" y="4"/>
                      <a:pt x="6" y="4"/>
                    </a:cubicBezTo>
                    <a:cubicBezTo>
                      <a:pt x="3" y="5"/>
                      <a:pt x="1" y="7"/>
                      <a:pt x="1" y="11"/>
                    </a:cubicBezTo>
                    <a:cubicBezTo>
                      <a:pt x="1" y="15"/>
                      <a:pt x="4" y="16"/>
                      <a:pt x="7" y="18"/>
                    </a:cubicBezTo>
                    <a:cubicBezTo>
                      <a:pt x="10" y="19"/>
                      <a:pt x="11" y="20"/>
                      <a:pt x="11" y="22"/>
                    </a:cubicBezTo>
                    <a:cubicBezTo>
                      <a:pt x="11" y="24"/>
                      <a:pt x="10" y="25"/>
                      <a:pt x="7" y="25"/>
                    </a:cubicBezTo>
                    <a:cubicBezTo>
                      <a:pt x="5" y="25"/>
                      <a:pt x="3" y="24"/>
                      <a:pt x="3" y="24"/>
                    </a:cubicBezTo>
                    <a:cubicBezTo>
                      <a:pt x="3" y="23"/>
                      <a:pt x="2" y="23"/>
                      <a:pt x="2" y="23"/>
                    </a:cubicBezTo>
                    <a:cubicBezTo>
                      <a:pt x="2" y="23"/>
                      <a:pt x="1" y="24"/>
                      <a:pt x="1" y="24"/>
                    </a:cubicBezTo>
                    <a:cubicBezTo>
                      <a:pt x="0" y="26"/>
                      <a:pt x="0" y="26"/>
                      <a:pt x="0" y="26"/>
                    </a:cubicBezTo>
                    <a:cubicBezTo>
                      <a:pt x="0" y="26"/>
                      <a:pt x="1" y="27"/>
                      <a:pt x="1" y="27"/>
                    </a:cubicBezTo>
                    <a:cubicBezTo>
                      <a:pt x="3" y="28"/>
                      <a:pt x="6" y="29"/>
                      <a:pt x="6" y="29"/>
                    </a:cubicBezTo>
                    <a:cubicBezTo>
                      <a:pt x="6" y="29"/>
                      <a:pt x="6" y="29"/>
                      <a:pt x="6" y="29"/>
                    </a:cubicBezTo>
                    <a:cubicBezTo>
                      <a:pt x="6" y="31"/>
                      <a:pt x="6" y="31"/>
                      <a:pt x="6" y="31"/>
                    </a:cubicBezTo>
                    <a:cubicBezTo>
                      <a:pt x="6" y="32"/>
                      <a:pt x="7" y="33"/>
                      <a:pt x="8" y="33"/>
                    </a:cubicBezTo>
                    <a:cubicBezTo>
                      <a:pt x="9" y="33"/>
                      <a:pt x="9" y="33"/>
                      <a:pt x="9" y="33"/>
                    </a:cubicBezTo>
                    <a:cubicBezTo>
                      <a:pt x="9" y="33"/>
                      <a:pt x="10" y="32"/>
                      <a:pt x="10" y="31"/>
                    </a:cubicBezTo>
                    <a:cubicBezTo>
                      <a:pt x="10" y="29"/>
                      <a:pt x="10" y="29"/>
                      <a:pt x="10" y="29"/>
                    </a:cubicBezTo>
                    <a:cubicBezTo>
                      <a:pt x="10" y="28"/>
                      <a:pt x="10" y="28"/>
                      <a:pt x="10" y="28"/>
                    </a:cubicBezTo>
                    <a:cubicBezTo>
                      <a:pt x="14" y="28"/>
                      <a:pt x="16" y="25"/>
                      <a:pt x="16" y="21"/>
                    </a:cubicBezTo>
                    <a:cubicBezTo>
                      <a:pt x="16" y="18"/>
                      <a:pt x="14" y="16"/>
                      <a:pt x="10" y="14"/>
                    </a:cubicBezTo>
                  </a:path>
                </a:pathLst>
              </a:custGeom>
              <a:grpFill/>
              <a:ln w="9525">
                <a:noFill/>
                <a:round/>
                <a:headEnd/>
                <a:tailEnd/>
              </a:ln>
            </p:spPr>
            <p:txBody>
              <a:bodyPr anchor="ctr"/>
              <a:lstStyle/>
              <a:p>
                <a:pPr algn="ctr"/>
                <a:endParaRPr>
                  <a:cs typeface="+mn-ea"/>
                  <a:sym typeface="+mn-lt"/>
                </a:endParaRPr>
              </a:p>
            </p:txBody>
          </p:sp>
          <p:sp>
            <p:nvSpPr>
              <p:cNvPr id="47" name="Freeform: Shape 104"/>
              <p:cNvSpPr>
                <a:spLocks/>
              </p:cNvSpPr>
              <p:nvPr/>
            </p:nvSpPr>
            <p:spPr bwMode="auto">
              <a:xfrm>
                <a:off x="2074863" y="2497137"/>
                <a:ext cx="139700" cy="139700"/>
              </a:xfrm>
              <a:custGeom>
                <a:avLst/>
                <a:gdLst/>
                <a:ahLst/>
                <a:cxnLst>
                  <a:cxn ang="0">
                    <a:pos x="30" y="54"/>
                  </a:cxn>
                  <a:cxn ang="0">
                    <a:pos x="7" y="30"/>
                  </a:cxn>
                  <a:cxn ang="0">
                    <a:pos x="30" y="7"/>
                  </a:cxn>
                  <a:cxn ang="0">
                    <a:pos x="54" y="30"/>
                  </a:cxn>
                  <a:cxn ang="0">
                    <a:pos x="30" y="54"/>
                  </a:cxn>
                  <a:cxn ang="0">
                    <a:pos x="30" y="0"/>
                  </a:cxn>
                  <a:cxn ang="0">
                    <a:pos x="0" y="30"/>
                  </a:cxn>
                  <a:cxn ang="0">
                    <a:pos x="30" y="61"/>
                  </a:cxn>
                  <a:cxn ang="0">
                    <a:pos x="61" y="30"/>
                  </a:cxn>
                  <a:cxn ang="0">
                    <a:pos x="30" y="0"/>
                  </a:cxn>
                </a:cxnLst>
                <a:rect l="0" t="0" r="r" b="b"/>
                <a:pathLst>
                  <a:path w="61" h="61">
                    <a:moveTo>
                      <a:pt x="30" y="54"/>
                    </a:moveTo>
                    <a:cubicBezTo>
                      <a:pt x="17" y="54"/>
                      <a:pt x="7" y="43"/>
                      <a:pt x="7" y="30"/>
                    </a:cubicBezTo>
                    <a:cubicBezTo>
                      <a:pt x="7" y="17"/>
                      <a:pt x="17" y="7"/>
                      <a:pt x="30" y="7"/>
                    </a:cubicBezTo>
                    <a:cubicBezTo>
                      <a:pt x="43" y="7"/>
                      <a:pt x="54" y="17"/>
                      <a:pt x="54" y="30"/>
                    </a:cubicBezTo>
                    <a:cubicBezTo>
                      <a:pt x="54" y="43"/>
                      <a:pt x="43" y="54"/>
                      <a:pt x="30" y="54"/>
                    </a:cubicBezTo>
                    <a:moveTo>
                      <a:pt x="30" y="0"/>
                    </a:moveTo>
                    <a:cubicBezTo>
                      <a:pt x="13" y="0"/>
                      <a:pt x="0" y="13"/>
                      <a:pt x="0" y="30"/>
                    </a:cubicBezTo>
                    <a:cubicBezTo>
                      <a:pt x="0" y="47"/>
                      <a:pt x="13" y="61"/>
                      <a:pt x="30" y="61"/>
                    </a:cubicBezTo>
                    <a:cubicBezTo>
                      <a:pt x="47" y="61"/>
                      <a:pt x="61" y="47"/>
                      <a:pt x="61" y="30"/>
                    </a:cubicBezTo>
                    <a:cubicBezTo>
                      <a:pt x="61" y="13"/>
                      <a:pt x="47" y="0"/>
                      <a:pt x="30" y="0"/>
                    </a:cubicBezTo>
                  </a:path>
                </a:pathLst>
              </a:custGeom>
              <a:grpFill/>
              <a:ln w="9525">
                <a:noFill/>
                <a:round/>
                <a:headEnd/>
                <a:tailEnd/>
              </a:ln>
            </p:spPr>
            <p:txBody>
              <a:bodyPr anchor="ctr"/>
              <a:lstStyle/>
              <a:p>
                <a:pPr algn="ctr"/>
                <a:endParaRPr>
                  <a:cs typeface="+mn-ea"/>
                  <a:sym typeface="+mn-lt"/>
                </a:endParaRPr>
              </a:p>
            </p:txBody>
          </p:sp>
        </p:grpSp>
        <p:grpSp>
          <p:nvGrpSpPr>
            <p:cNvPr id="18" name="Group 108"/>
            <p:cNvGrpSpPr/>
            <p:nvPr/>
          </p:nvGrpSpPr>
          <p:grpSpPr>
            <a:xfrm>
              <a:off x="5558073" y="1512258"/>
              <a:ext cx="322939" cy="347492"/>
              <a:chOff x="1066800" y="2373312"/>
              <a:chExt cx="271462" cy="292100"/>
            </a:xfrm>
            <a:solidFill>
              <a:schemeClr val="accent2"/>
            </a:solidFill>
          </p:grpSpPr>
          <p:sp>
            <p:nvSpPr>
              <p:cNvPr id="38" name="Oval 109"/>
              <p:cNvSpPr>
                <a:spLocks/>
              </p:cNvSpPr>
              <p:nvPr/>
            </p:nvSpPr>
            <p:spPr bwMode="auto">
              <a:xfrm>
                <a:off x="1152525" y="2373312"/>
                <a:ext cx="95250" cy="93663"/>
              </a:xfrm>
              <a:prstGeom prst="ellipse">
                <a:avLst/>
              </a:prstGeom>
              <a:grpFill/>
              <a:ln w="9525">
                <a:noFill/>
                <a:round/>
                <a:headEnd/>
                <a:tailEnd/>
              </a:ln>
            </p:spPr>
            <p:txBody>
              <a:bodyPr anchor="ctr"/>
              <a:lstStyle/>
              <a:p>
                <a:pPr algn="ctr"/>
                <a:endParaRPr>
                  <a:cs typeface="+mn-ea"/>
                  <a:sym typeface="+mn-lt"/>
                </a:endParaRPr>
              </a:p>
            </p:txBody>
          </p:sp>
          <p:sp>
            <p:nvSpPr>
              <p:cNvPr id="39" name="Freeform: Shape 110"/>
              <p:cNvSpPr>
                <a:spLocks/>
              </p:cNvSpPr>
              <p:nvPr/>
            </p:nvSpPr>
            <p:spPr bwMode="auto">
              <a:xfrm>
                <a:off x="1116013" y="2481262"/>
                <a:ext cx="165100" cy="109538"/>
              </a:xfrm>
              <a:custGeom>
                <a:avLst/>
                <a:gdLst/>
                <a:ahLst/>
                <a:cxnLst>
                  <a:cxn ang="0">
                    <a:pos x="44" y="33"/>
                  </a:cxn>
                  <a:cxn ang="0">
                    <a:pos x="37" y="40"/>
                  </a:cxn>
                  <a:cxn ang="0">
                    <a:pos x="36" y="40"/>
                  </a:cxn>
                  <a:cxn ang="0">
                    <a:pos x="35" y="40"/>
                  </a:cxn>
                  <a:cxn ang="0">
                    <a:pos x="28" y="33"/>
                  </a:cxn>
                  <a:cxn ang="0">
                    <a:pos x="27" y="31"/>
                  </a:cxn>
                  <a:cxn ang="0">
                    <a:pos x="31" y="14"/>
                  </a:cxn>
                  <a:cxn ang="0">
                    <a:pos x="31" y="12"/>
                  </a:cxn>
                  <a:cxn ang="0">
                    <a:pos x="31" y="9"/>
                  </a:cxn>
                  <a:cxn ang="0">
                    <a:pos x="32" y="7"/>
                  </a:cxn>
                  <a:cxn ang="0">
                    <a:pos x="40" y="7"/>
                  </a:cxn>
                  <a:cxn ang="0">
                    <a:pos x="42" y="9"/>
                  </a:cxn>
                  <a:cxn ang="0">
                    <a:pos x="41" y="12"/>
                  </a:cxn>
                  <a:cxn ang="0">
                    <a:pos x="42" y="14"/>
                  </a:cxn>
                  <a:cxn ang="0">
                    <a:pos x="45" y="31"/>
                  </a:cxn>
                  <a:cxn ang="0">
                    <a:pos x="44" y="33"/>
                  </a:cxn>
                  <a:cxn ang="0">
                    <a:pos x="72" y="33"/>
                  </a:cxn>
                  <a:cxn ang="0">
                    <a:pos x="62" y="7"/>
                  </a:cxn>
                  <a:cxn ang="0">
                    <a:pos x="53" y="0"/>
                  </a:cxn>
                  <a:cxn ang="0">
                    <a:pos x="52" y="0"/>
                  </a:cxn>
                  <a:cxn ang="0">
                    <a:pos x="36" y="0"/>
                  </a:cxn>
                  <a:cxn ang="0">
                    <a:pos x="20" y="0"/>
                  </a:cxn>
                  <a:cxn ang="0">
                    <a:pos x="19" y="0"/>
                  </a:cxn>
                  <a:cxn ang="0">
                    <a:pos x="10" y="7"/>
                  </a:cxn>
                  <a:cxn ang="0">
                    <a:pos x="1" y="33"/>
                  </a:cxn>
                  <a:cxn ang="0">
                    <a:pos x="2" y="37"/>
                  </a:cxn>
                  <a:cxn ang="0">
                    <a:pos x="10" y="41"/>
                  </a:cxn>
                  <a:cxn ang="0">
                    <a:pos x="13" y="40"/>
                  </a:cxn>
                  <a:cxn ang="0">
                    <a:pos x="18" y="27"/>
                  </a:cxn>
                  <a:cxn ang="0">
                    <a:pos x="18" y="27"/>
                  </a:cxn>
                  <a:cxn ang="0">
                    <a:pos x="18" y="40"/>
                  </a:cxn>
                  <a:cxn ang="0">
                    <a:pos x="20" y="44"/>
                  </a:cxn>
                  <a:cxn ang="0">
                    <a:pos x="36" y="48"/>
                  </a:cxn>
                  <a:cxn ang="0">
                    <a:pos x="52" y="44"/>
                  </a:cxn>
                  <a:cxn ang="0">
                    <a:pos x="54" y="40"/>
                  </a:cxn>
                  <a:cxn ang="0">
                    <a:pos x="54" y="27"/>
                  </a:cxn>
                  <a:cxn ang="0">
                    <a:pos x="55" y="27"/>
                  </a:cxn>
                  <a:cxn ang="0">
                    <a:pos x="60" y="40"/>
                  </a:cxn>
                  <a:cxn ang="0">
                    <a:pos x="62" y="41"/>
                  </a:cxn>
                  <a:cxn ang="0">
                    <a:pos x="70" y="37"/>
                  </a:cxn>
                  <a:cxn ang="0">
                    <a:pos x="72" y="33"/>
                  </a:cxn>
                </a:cxnLst>
                <a:rect l="0" t="0" r="r" b="b"/>
                <a:pathLst>
                  <a:path w="72" h="48">
                    <a:moveTo>
                      <a:pt x="44" y="33"/>
                    </a:moveTo>
                    <a:cubicBezTo>
                      <a:pt x="37" y="40"/>
                      <a:pt x="37" y="40"/>
                      <a:pt x="37" y="40"/>
                    </a:cubicBezTo>
                    <a:cubicBezTo>
                      <a:pt x="37" y="40"/>
                      <a:pt x="37" y="40"/>
                      <a:pt x="36" y="40"/>
                    </a:cubicBezTo>
                    <a:cubicBezTo>
                      <a:pt x="36" y="40"/>
                      <a:pt x="35" y="40"/>
                      <a:pt x="35" y="40"/>
                    </a:cubicBezTo>
                    <a:cubicBezTo>
                      <a:pt x="28" y="33"/>
                      <a:pt x="28" y="33"/>
                      <a:pt x="28" y="33"/>
                    </a:cubicBezTo>
                    <a:cubicBezTo>
                      <a:pt x="27" y="33"/>
                      <a:pt x="27" y="32"/>
                      <a:pt x="27" y="31"/>
                    </a:cubicBezTo>
                    <a:cubicBezTo>
                      <a:pt x="31" y="14"/>
                      <a:pt x="31" y="14"/>
                      <a:pt x="31" y="14"/>
                    </a:cubicBezTo>
                    <a:cubicBezTo>
                      <a:pt x="31" y="13"/>
                      <a:pt x="31" y="12"/>
                      <a:pt x="31" y="12"/>
                    </a:cubicBezTo>
                    <a:cubicBezTo>
                      <a:pt x="31" y="11"/>
                      <a:pt x="31" y="9"/>
                      <a:pt x="31" y="9"/>
                    </a:cubicBezTo>
                    <a:cubicBezTo>
                      <a:pt x="31" y="8"/>
                      <a:pt x="31" y="7"/>
                      <a:pt x="32" y="7"/>
                    </a:cubicBezTo>
                    <a:cubicBezTo>
                      <a:pt x="40" y="7"/>
                      <a:pt x="40" y="7"/>
                      <a:pt x="40" y="7"/>
                    </a:cubicBezTo>
                    <a:cubicBezTo>
                      <a:pt x="41" y="7"/>
                      <a:pt x="42" y="8"/>
                      <a:pt x="42" y="9"/>
                    </a:cubicBezTo>
                    <a:cubicBezTo>
                      <a:pt x="42" y="9"/>
                      <a:pt x="42" y="11"/>
                      <a:pt x="41" y="12"/>
                    </a:cubicBezTo>
                    <a:cubicBezTo>
                      <a:pt x="41" y="12"/>
                      <a:pt x="42" y="13"/>
                      <a:pt x="42" y="14"/>
                    </a:cubicBezTo>
                    <a:cubicBezTo>
                      <a:pt x="45" y="31"/>
                      <a:pt x="45" y="31"/>
                      <a:pt x="45" y="31"/>
                    </a:cubicBezTo>
                    <a:cubicBezTo>
                      <a:pt x="45" y="32"/>
                      <a:pt x="45" y="33"/>
                      <a:pt x="44" y="33"/>
                    </a:cubicBezTo>
                    <a:moveTo>
                      <a:pt x="72" y="33"/>
                    </a:moveTo>
                    <a:cubicBezTo>
                      <a:pt x="62" y="7"/>
                      <a:pt x="62" y="7"/>
                      <a:pt x="62" y="7"/>
                    </a:cubicBezTo>
                    <a:cubicBezTo>
                      <a:pt x="62" y="7"/>
                      <a:pt x="60" y="0"/>
                      <a:pt x="53" y="0"/>
                    </a:cubicBezTo>
                    <a:cubicBezTo>
                      <a:pt x="52" y="0"/>
                      <a:pt x="52" y="0"/>
                      <a:pt x="52" y="0"/>
                    </a:cubicBezTo>
                    <a:cubicBezTo>
                      <a:pt x="52" y="0"/>
                      <a:pt x="44" y="0"/>
                      <a:pt x="36" y="0"/>
                    </a:cubicBezTo>
                    <a:cubicBezTo>
                      <a:pt x="28" y="0"/>
                      <a:pt x="21" y="0"/>
                      <a:pt x="20" y="0"/>
                    </a:cubicBezTo>
                    <a:cubicBezTo>
                      <a:pt x="19" y="0"/>
                      <a:pt x="19" y="0"/>
                      <a:pt x="19" y="0"/>
                    </a:cubicBezTo>
                    <a:cubicBezTo>
                      <a:pt x="13" y="0"/>
                      <a:pt x="11" y="7"/>
                      <a:pt x="10" y="7"/>
                    </a:cubicBezTo>
                    <a:cubicBezTo>
                      <a:pt x="1" y="33"/>
                      <a:pt x="1" y="33"/>
                      <a:pt x="1" y="33"/>
                    </a:cubicBezTo>
                    <a:cubicBezTo>
                      <a:pt x="0" y="34"/>
                      <a:pt x="1" y="36"/>
                      <a:pt x="2" y="37"/>
                    </a:cubicBezTo>
                    <a:cubicBezTo>
                      <a:pt x="4" y="39"/>
                      <a:pt x="7" y="41"/>
                      <a:pt x="10" y="41"/>
                    </a:cubicBezTo>
                    <a:cubicBezTo>
                      <a:pt x="12" y="41"/>
                      <a:pt x="13" y="40"/>
                      <a:pt x="13" y="40"/>
                    </a:cubicBezTo>
                    <a:cubicBezTo>
                      <a:pt x="18" y="27"/>
                      <a:pt x="18" y="27"/>
                      <a:pt x="18" y="27"/>
                    </a:cubicBezTo>
                    <a:cubicBezTo>
                      <a:pt x="18" y="27"/>
                      <a:pt x="18" y="24"/>
                      <a:pt x="18" y="27"/>
                    </a:cubicBezTo>
                    <a:cubicBezTo>
                      <a:pt x="18" y="30"/>
                      <a:pt x="18" y="36"/>
                      <a:pt x="18" y="40"/>
                    </a:cubicBezTo>
                    <a:cubicBezTo>
                      <a:pt x="18" y="42"/>
                      <a:pt x="19" y="43"/>
                      <a:pt x="20" y="44"/>
                    </a:cubicBezTo>
                    <a:cubicBezTo>
                      <a:pt x="26" y="48"/>
                      <a:pt x="30" y="48"/>
                      <a:pt x="36" y="48"/>
                    </a:cubicBezTo>
                    <a:cubicBezTo>
                      <a:pt x="42" y="48"/>
                      <a:pt x="47" y="48"/>
                      <a:pt x="52" y="44"/>
                    </a:cubicBezTo>
                    <a:cubicBezTo>
                      <a:pt x="54" y="43"/>
                      <a:pt x="54" y="42"/>
                      <a:pt x="54" y="40"/>
                    </a:cubicBezTo>
                    <a:cubicBezTo>
                      <a:pt x="54" y="36"/>
                      <a:pt x="54" y="30"/>
                      <a:pt x="54" y="27"/>
                    </a:cubicBezTo>
                    <a:cubicBezTo>
                      <a:pt x="54" y="24"/>
                      <a:pt x="55" y="27"/>
                      <a:pt x="55" y="27"/>
                    </a:cubicBezTo>
                    <a:cubicBezTo>
                      <a:pt x="60" y="40"/>
                      <a:pt x="60" y="40"/>
                      <a:pt x="60" y="40"/>
                    </a:cubicBezTo>
                    <a:cubicBezTo>
                      <a:pt x="60" y="40"/>
                      <a:pt x="60" y="41"/>
                      <a:pt x="62" y="41"/>
                    </a:cubicBezTo>
                    <a:cubicBezTo>
                      <a:pt x="65" y="41"/>
                      <a:pt x="68" y="39"/>
                      <a:pt x="70" y="37"/>
                    </a:cubicBezTo>
                    <a:cubicBezTo>
                      <a:pt x="72" y="36"/>
                      <a:pt x="72" y="34"/>
                      <a:pt x="72" y="33"/>
                    </a:cubicBezTo>
                  </a:path>
                </a:pathLst>
              </a:custGeom>
              <a:grpFill/>
              <a:ln w="9525">
                <a:noFill/>
                <a:round/>
                <a:headEnd/>
                <a:tailEnd/>
              </a:ln>
            </p:spPr>
            <p:txBody>
              <a:bodyPr anchor="ctr"/>
              <a:lstStyle/>
              <a:p>
                <a:pPr algn="ctr"/>
                <a:endParaRPr>
                  <a:cs typeface="+mn-ea"/>
                  <a:sym typeface="+mn-lt"/>
                </a:endParaRPr>
              </a:p>
            </p:txBody>
          </p:sp>
          <p:sp>
            <p:nvSpPr>
              <p:cNvPr id="40" name="Freeform: Shape 122"/>
              <p:cNvSpPr>
                <a:spLocks/>
              </p:cNvSpPr>
              <p:nvPr/>
            </p:nvSpPr>
            <p:spPr bwMode="auto">
              <a:xfrm>
                <a:off x="1066800" y="2562224"/>
                <a:ext cx="271462" cy="103188"/>
              </a:xfrm>
              <a:custGeom>
                <a:avLst/>
                <a:gdLst/>
                <a:ahLst/>
                <a:cxnLst>
                  <a:cxn ang="0">
                    <a:pos x="113" y="9"/>
                  </a:cxn>
                  <a:cxn ang="0">
                    <a:pos x="112" y="9"/>
                  </a:cxn>
                  <a:cxn ang="0">
                    <a:pos x="111" y="9"/>
                  </a:cxn>
                  <a:cxn ang="0">
                    <a:pos x="105" y="2"/>
                  </a:cxn>
                  <a:cxn ang="0">
                    <a:pos x="100" y="0"/>
                  </a:cxn>
                  <a:cxn ang="0">
                    <a:pos x="98" y="3"/>
                  </a:cxn>
                  <a:cxn ang="0">
                    <a:pos x="58" y="20"/>
                  </a:cxn>
                  <a:cxn ang="0">
                    <a:pos x="19" y="4"/>
                  </a:cxn>
                  <a:cxn ang="0">
                    <a:pos x="18" y="2"/>
                  </a:cxn>
                  <a:cxn ang="0">
                    <a:pos x="14" y="2"/>
                  </a:cxn>
                  <a:cxn ang="0">
                    <a:pos x="7" y="9"/>
                  </a:cxn>
                  <a:cxn ang="0">
                    <a:pos x="6" y="9"/>
                  </a:cxn>
                  <a:cxn ang="0">
                    <a:pos x="5" y="9"/>
                  </a:cxn>
                  <a:cxn ang="0">
                    <a:pos x="0" y="15"/>
                  </a:cxn>
                  <a:cxn ang="0">
                    <a:pos x="5" y="20"/>
                  </a:cxn>
                  <a:cxn ang="0">
                    <a:pos x="11" y="15"/>
                  </a:cxn>
                  <a:cxn ang="0">
                    <a:pos x="11" y="15"/>
                  </a:cxn>
                  <a:cxn ang="0">
                    <a:pos x="11" y="13"/>
                  </a:cxn>
                  <a:cxn ang="0">
                    <a:pos x="14" y="10"/>
                  </a:cxn>
                  <a:cxn ang="0">
                    <a:pos x="16" y="10"/>
                  </a:cxn>
                  <a:cxn ang="0">
                    <a:pos x="54" y="26"/>
                  </a:cxn>
                  <a:cxn ang="0">
                    <a:pos x="56" y="27"/>
                  </a:cxn>
                  <a:cxn ang="0">
                    <a:pos x="56" y="34"/>
                  </a:cxn>
                  <a:cxn ang="0">
                    <a:pos x="55" y="35"/>
                  </a:cxn>
                  <a:cxn ang="0">
                    <a:pos x="53" y="39"/>
                  </a:cxn>
                  <a:cxn ang="0">
                    <a:pos x="59" y="45"/>
                  </a:cxn>
                  <a:cxn ang="0">
                    <a:pos x="64" y="39"/>
                  </a:cxn>
                  <a:cxn ang="0">
                    <a:pos x="62" y="35"/>
                  </a:cxn>
                  <a:cxn ang="0">
                    <a:pos x="62" y="34"/>
                  </a:cxn>
                  <a:cxn ang="0">
                    <a:pos x="62" y="27"/>
                  </a:cxn>
                  <a:cxn ang="0">
                    <a:pos x="63" y="26"/>
                  </a:cxn>
                  <a:cxn ang="0">
                    <a:pos x="101" y="9"/>
                  </a:cxn>
                  <a:cxn ang="0">
                    <a:pos x="103" y="9"/>
                  </a:cxn>
                  <a:cxn ang="0">
                    <a:pos x="107" y="13"/>
                  </a:cxn>
                  <a:cxn ang="0">
                    <a:pos x="108" y="15"/>
                  </a:cxn>
                  <a:cxn ang="0">
                    <a:pos x="108" y="15"/>
                  </a:cxn>
                  <a:cxn ang="0">
                    <a:pos x="113" y="20"/>
                  </a:cxn>
                  <a:cxn ang="0">
                    <a:pos x="119" y="15"/>
                  </a:cxn>
                  <a:cxn ang="0">
                    <a:pos x="113" y="9"/>
                  </a:cxn>
                </a:cxnLst>
                <a:rect l="0" t="0" r="r" b="b"/>
                <a:pathLst>
                  <a:path w="119" h="45">
                    <a:moveTo>
                      <a:pt x="113" y="9"/>
                    </a:moveTo>
                    <a:cubicBezTo>
                      <a:pt x="113" y="9"/>
                      <a:pt x="113" y="9"/>
                      <a:pt x="112" y="9"/>
                    </a:cubicBezTo>
                    <a:cubicBezTo>
                      <a:pt x="112" y="9"/>
                      <a:pt x="112" y="9"/>
                      <a:pt x="111" y="9"/>
                    </a:cubicBezTo>
                    <a:cubicBezTo>
                      <a:pt x="105" y="2"/>
                      <a:pt x="105" y="2"/>
                      <a:pt x="105" y="2"/>
                    </a:cubicBezTo>
                    <a:cubicBezTo>
                      <a:pt x="104" y="1"/>
                      <a:pt x="103" y="0"/>
                      <a:pt x="100" y="0"/>
                    </a:cubicBezTo>
                    <a:cubicBezTo>
                      <a:pt x="99" y="1"/>
                      <a:pt x="99" y="3"/>
                      <a:pt x="98" y="3"/>
                    </a:cubicBezTo>
                    <a:cubicBezTo>
                      <a:pt x="95" y="12"/>
                      <a:pt x="76" y="20"/>
                      <a:pt x="58" y="20"/>
                    </a:cubicBezTo>
                    <a:cubicBezTo>
                      <a:pt x="40" y="20"/>
                      <a:pt x="23" y="13"/>
                      <a:pt x="19" y="4"/>
                    </a:cubicBezTo>
                    <a:cubicBezTo>
                      <a:pt x="19" y="3"/>
                      <a:pt x="18" y="3"/>
                      <a:pt x="18" y="2"/>
                    </a:cubicBezTo>
                    <a:cubicBezTo>
                      <a:pt x="17" y="1"/>
                      <a:pt x="15" y="1"/>
                      <a:pt x="14" y="2"/>
                    </a:cubicBezTo>
                    <a:cubicBezTo>
                      <a:pt x="7" y="9"/>
                      <a:pt x="7" y="9"/>
                      <a:pt x="7" y="9"/>
                    </a:cubicBezTo>
                    <a:cubicBezTo>
                      <a:pt x="7" y="9"/>
                      <a:pt x="6" y="9"/>
                      <a:pt x="6" y="9"/>
                    </a:cubicBezTo>
                    <a:cubicBezTo>
                      <a:pt x="6" y="9"/>
                      <a:pt x="6" y="9"/>
                      <a:pt x="5" y="9"/>
                    </a:cubicBezTo>
                    <a:cubicBezTo>
                      <a:pt x="2" y="9"/>
                      <a:pt x="0" y="12"/>
                      <a:pt x="0" y="15"/>
                    </a:cubicBezTo>
                    <a:cubicBezTo>
                      <a:pt x="0" y="18"/>
                      <a:pt x="2" y="20"/>
                      <a:pt x="5" y="20"/>
                    </a:cubicBezTo>
                    <a:cubicBezTo>
                      <a:pt x="8" y="20"/>
                      <a:pt x="11" y="18"/>
                      <a:pt x="11" y="15"/>
                    </a:cubicBezTo>
                    <a:cubicBezTo>
                      <a:pt x="11" y="15"/>
                      <a:pt x="11" y="15"/>
                      <a:pt x="11" y="15"/>
                    </a:cubicBezTo>
                    <a:cubicBezTo>
                      <a:pt x="11" y="14"/>
                      <a:pt x="11" y="14"/>
                      <a:pt x="11" y="13"/>
                    </a:cubicBezTo>
                    <a:cubicBezTo>
                      <a:pt x="14" y="10"/>
                      <a:pt x="14" y="10"/>
                      <a:pt x="14" y="10"/>
                    </a:cubicBezTo>
                    <a:cubicBezTo>
                      <a:pt x="15" y="9"/>
                      <a:pt x="16" y="10"/>
                      <a:pt x="16" y="10"/>
                    </a:cubicBezTo>
                    <a:cubicBezTo>
                      <a:pt x="24" y="19"/>
                      <a:pt x="38" y="25"/>
                      <a:pt x="54" y="26"/>
                    </a:cubicBezTo>
                    <a:cubicBezTo>
                      <a:pt x="55" y="26"/>
                      <a:pt x="56" y="26"/>
                      <a:pt x="56" y="27"/>
                    </a:cubicBezTo>
                    <a:cubicBezTo>
                      <a:pt x="56" y="34"/>
                      <a:pt x="56" y="34"/>
                      <a:pt x="56" y="34"/>
                    </a:cubicBezTo>
                    <a:cubicBezTo>
                      <a:pt x="56" y="35"/>
                      <a:pt x="55" y="35"/>
                      <a:pt x="55" y="35"/>
                    </a:cubicBezTo>
                    <a:cubicBezTo>
                      <a:pt x="54" y="36"/>
                      <a:pt x="53" y="38"/>
                      <a:pt x="53" y="39"/>
                    </a:cubicBezTo>
                    <a:cubicBezTo>
                      <a:pt x="53" y="42"/>
                      <a:pt x="56" y="45"/>
                      <a:pt x="59" y="45"/>
                    </a:cubicBezTo>
                    <a:cubicBezTo>
                      <a:pt x="62" y="45"/>
                      <a:pt x="64" y="42"/>
                      <a:pt x="64" y="39"/>
                    </a:cubicBezTo>
                    <a:cubicBezTo>
                      <a:pt x="64" y="38"/>
                      <a:pt x="63" y="36"/>
                      <a:pt x="62" y="35"/>
                    </a:cubicBezTo>
                    <a:cubicBezTo>
                      <a:pt x="62" y="35"/>
                      <a:pt x="62" y="35"/>
                      <a:pt x="62" y="34"/>
                    </a:cubicBezTo>
                    <a:cubicBezTo>
                      <a:pt x="62" y="27"/>
                      <a:pt x="62" y="27"/>
                      <a:pt x="62" y="27"/>
                    </a:cubicBezTo>
                    <a:cubicBezTo>
                      <a:pt x="62" y="26"/>
                      <a:pt x="63" y="26"/>
                      <a:pt x="63" y="26"/>
                    </a:cubicBezTo>
                    <a:cubicBezTo>
                      <a:pt x="80" y="24"/>
                      <a:pt x="94" y="18"/>
                      <a:pt x="101" y="9"/>
                    </a:cubicBezTo>
                    <a:cubicBezTo>
                      <a:pt x="102" y="9"/>
                      <a:pt x="102" y="8"/>
                      <a:pt x="103" y="9"/>
                    </a:cubicBezTo>
                    <a:cubicBezTo>
                      <a:pt x="107" y="13"/>
                      <a:pt x="107" y="13"/>
                      <a:pt x="107" y="13"/>
                    </a:cubicBezTo>
                    <a:cubicBezTo>
                      <a:pt x="108" y="14"/>
                      <a:pt x="108" y="14"/>
                      <a:pt x="108" y="15"/>
                    </a:cubicBezTo>
                    <a:cubicBezTo>
                      <a:pt x="108" y="15"/>
                      <a:pt x="108" y="15"/>
                      <a:pt x="108" y="15"/>
                    </a:cubicBezTo>
                    <a:cubicBezTo>
                      <a:pt x="108" y="18"/>
                      <a:pt x="110" y="20"/>
                      <a:pt x="113" y="20"/>
                    </a:cubicBezTo>
                    <a:cubicBezTo>
                      <a:pt x="116" y="20"/>
                      <a:pt x="119" y="18"/>
                      <a:pt x="119" y="15"/>
                    </a:cubicBezTo>
                    <a:cubicBezTo>
                      <a:pt x="119" y="12"/>
                      <a:pt x="116" y="9"/>
                      <a:pt x="113" y="9"/>
                    </a:cubicBezTo>
                  </a:path>
                </a:pathLst>
              </a:custGeom>
              <a:grpFill/>
              <a:ln w="9525">
                <a:noFill/>
                <a:round/>
                <a:headEnd/>
                <a:tailEnd/>
              </a:ln>
            </p:spPr>
            <p:txBody>
              <a:bodyPr anchor="ctr"/>
              <a:lstStyle/>
              <a:p>
                <a:pPr algn="ctr"/>
                <a:endParaRPr>
                  <a:cs typeface="+mn-ea"/>
                  <a:sym typeface="+mn-lt"/>
                </a:endParaRPr>
              </a:p>
            </p:txBody>
          </p:sp>
        </p:grpSp>
        <p:grpSp>
          <p:nvGrpSpPr>
            <p:cNvPr id="20" name="Group 123"/>
            <p:cNvGrpSpPr/>
            <p:nvPr/>
          </p:nvGrpSpPr>
          <p:grpSpPr>
            <a:xfrm>
              <a:off x="5548654" y="3668613"/>
              <a:ext cx="321053" cy="321053"/>
              <a:chOff x="5535613" y="2382837"/>
              <a:chExt cx="269875" cy="269875"/>
            </a:xfrm>
            <a:solidFill>
              <a:schemeClr val="accent3"/>
            </a:solidFill>
          </p:grpSpPr>
          <p:sp>
            <p:nvSpPr>
              <p:cNvPr id="36" name="Freeform: Shape 124"/>
              <p:cNvSpPr>
                <a:spLocks/>
              </p:cNvSpPr>
              <p:nvPr/>
            </p:nvSpPr>
            <p:spPr bwMode="auto">
              <a:xfrm>
                <a:off x="5535613" y="2382837"/>
                <a:ext cx="269875" cy="269875"/>
              </a:xfrm>
              <a:custGeom>
                <a:avLst/>
                <a:gdLst/>
                <a:ahLst/>
                <a:cxnLst>
                  <a:cxn ang="0">
                    <a:pos x="59" y="107"/>
                  </a:cxn>
                  <a:cxn ang="0">
                    <a:pos x="11" y="59"/>
                  </a:cxn>
                  <a:cxn ang="0">
                    <a:pos x="23" y="27"/>
                  </a:cxn>
                  <a:cxn ang="0">
                    <a:pos x="59" y="11"/>
                  </a:cxn>
                  <a:cxn ang="0">
                    <a:pos x="107" y="59"/>
                  </a:cxn>
                  <a:cxn ang="0">
                    <a:pos x="107" y="64"/>
                  </a:cxn>
                  <a:cxn ang="0">
                    <a:pos x="59" y="107"/>
                  </a:cxn>
                  <a:cxn ang="0">
                    <a:pos x="59" y="0"/>
                  </a:cxn>
                  <a:cxn ang="0">
                    <a:pos x="15" y="20"/>
                  </a:cxn>
                  <a:cxn ang="0">
                    <a:pos x="0" y="59"/>
                  </a:cxn>
                  <a:cxn ang="0">
                    <a:pos x="59" y="118"/>
                  </a:cxn>
                  <a:cxn ang="0">
                    <a:pos x="118" y="64"/>
                  </a:cxn>
                  <a:cxn ang="0">
                    <a:pos x="118" y="59"/>
                  </a:cxn>
                  <a:cxn ang="0">
                    <a:pos x="59" y="0"/>
                  </a:cxn>
                </a:cxnLst>
                <a:rect l="0" t="0" r="r" b="b"/>
                <a:pathLst>
                  <a:path w="118" h="118">
                    <a:moveTo>
                      <a:pt x="59" y="107"/>
                    </a:moveTo>
                    <a:cubicBezTo>
                      <a:pt x="33" y="107"/>
                      <a:pt x="11" y="86"/>
                      <a:pt x="11" y="59"/>
                    </a:cubicBezTo>
                    <a:cubicBezTo>
                      <a:pt x="11" y="47"/>
                      <a:pt x="16" y="36"/>
                      <a:pt x="23" y="27"/>
                    </a:cubicBezTo>
                    <a:cubicBezTo>
                      <a:pt x="32" y="17"/>
                      <a:pt x="45" y="11"/>
                      <a:pt x="59" y="11"/>
                    </a:cubicBezTo>
                    <a:cubicBezTo>
                      <a:pt x="86" y="11"/>
                      <a:pt x="107" y="33"/>
                      <a:pt x="107" y="59"/>
                    </a:cubicBezTo>
                    <a:cubicBezTo>
                      <a:pt x="107" y="61"/>
                      <a:pt x="107" y="62"/>
                      <a:pt x="107" y="64"/>
                    </a:cubicBezTo>
                    <a:cubicBezTo>
                      <a:pt x="104" y="88"/>
                      <a:pt x="84" y="107"/>
                      <a:pt x="59" y="107"/>
                    </a:cubicBezTo>
                    <a:moveTo>
                      <a:pt x="59" y="0"/>
                    </a:moveTo>
                    <a:cubicBezTo>
                      <a:pt x="42" y="0"/>
                      <a:pt x="26" y="8"/>
                      <a:pt x="15" y="20"/>
                    </a:cubicBezTo>
                    <a:cubicBezTo>
                      <a:pt x="6" y="30"/>
                      <a:pt x="0" y="44"/>
                      <a:pt x="0" y="59"/>
                    </a:cubicBezTo>
                    <a:cubicBezTo>
                      <a:pt x="0" y="92"/>
                      <a:pt x="26" y="118"/>
                      <a:pt x="59" y="118"/>
                    </a:cubicBezTo>
                    <a:cubicBezTo>
                      <a:pt x="90" y="118"/>
                      <a:pt x="116" y="94"/>
                      <a:pt x="118" y="64"/>
                    </a:cubicBezTo>
                    <a:cubicBezTo>
                      <a:pt x="118" y="62"/>
                      <a:pt x="118" y="61"/>
                      <a:pt x="118" y="59"/>
                    </a:cubicBezTo>
                    <a:cubicBezTo>
                      <a:pt x="118" y="27"/>
                      <a:pt x="92" y="0"/>
                      <a:pt x="59" y="0"/>
                    </a:cubicBezTo>
                  </a:path>
                </a:pathLst>
              </a:custGeom>
              <a:grpFill/>
              <a:ln w="9525">
                <a:noFill/>
                <a:round/>
                <a:headEnd/>
                <a:tailEnd/>
              </a:ln>
            </p:spPr>
            <p:txBody>
              <a:bodyPr anchor="ctr"/>
              <a:lstStyle/>
              <a:p>
                <a:pPr algn="ctr"/>
                <a:endParaRPr>
                  <a:cs typeface="+mn-ea"/>
                  <a:sym typeface="+mn-lt"/>
                </a:endParaRPr>
              </a:p>
            </p:txBody>
          </p:sp>
          <p:sp>
            <p:nvSpPr>
              <p:cNvPr id="37" name="Freeform: Shape 125"/>
              <p:cNvSpPr>
                <a:spLocks/>
              </p:cNvSpPr>
              <p:nvPr/>
            </p:nvSpPr>
            <p:spPr bwMode="auto">
              <a:xfrm>
                <a:off x="5584825" y="2425699"/>
                <a:ext cx="179387" cy="185738"/>
              </a:xfrm>
              <a:custGeom>
                <a:avLst/>
                <a:gdLst/>
                <a:ahLst/>
                <a:cxnLst>
                  <a:cxn ang="0">
                    <a:pos x="77" y="44"/>
                  </a:cxn>
                  <a:cxn ang="0">
                    <a:pos x="78" y="40"/>
                  </a:cxn>
                  <a:cxn ang="0">
                    <a:pos x="37" y="0"/>
                  </a:cxn>
                  <a:cxn ang="0">
                    <a:pos x="7" y="13"/>
                  </a:cxn>
                  <a:cxn ang="0">
                    <a:pos x="1" y="23"/>
                  </a:cxn>
                  <a:cxn ang="0">
                    <a:pos x="2" y="27"/>
                  </a:cxn>
                  <a:cxn ang="0">
                    <a:pos x="35" y="40"/>
                  </a:cxn>
                  <a:cxn ang="0">
                    <a:pos x="37" y="43"/>
                  </a:cxn>
                  <a:cxn ang="0">
                    <a:pos x="37" y="78"/>
                  </a:cxn>
                  <a:cxn ang="0">
                    <a:pos x="40" y="81"/>
                  </a:cxn>
                  <a:cxn ang="0">
                    <a:pos x="77" y="44"/>
                  </a:cxn>
                </a:cxnLst>
                <a:rect l="0" t="0" r="r" b="b"/>
                <a:pathLst>
                  <a:path w="78" h="81">
                    <a:moveTo>
                      <a:pt x="77" y="44"/>
                    </a:moveTo>
                    <a:cubicBezTo>
                      <a:pt x="78" y="43"/>
                      <a:pt x="78" y="42"/>
                      <a:pt x="78" y="40"/>
                    </a:cubicBezTo>
                    <a:cubicBezTo>
                      <a:pt x="78" y="18"/>
                      <a:pt x="60" y="0"/>
                      <a:pt x="37" y="0"/>
                    </a:cubicBezTo>
                    <a:cubicBezTo>
                      <a:pt x="25" y="0"/>
                      <a:pt x="15" y="5"/>
                      <a:pt x="7" y="13"/>
                    </a:cubicBezTo>
                    <a:cubicBezTo>
                      <a:pt x="4" y="16"/>
                      <a:pt x="2" y="19"/>
                      <a:pt x="1" y="23"/>
                    </a:cubicBezTo>
                    <a:cubicBezTo>
                      <a:pt x="0" y="25"/>
                      <a:pt x="0" y="26"/>
                      <a:pt x="2" y="27"/>
                    </a:cubicBezTo>
                    <a:cubicBezTo>
                      <a:pt x="35" y="40"/>
                      <a:pt x="35" y="40"/>
                      <a:pt x="35" y="40"/>
                    </a:cubicBezTo>
                    <a:cubicBezTo>
                      <a:pt x="35" y="40"/>
                      <a:pt x="37" y="40"/>
                      <a:pt x="37" y="43"/>
                    </a:cubicBezTo>
                    <a:cubicBezTo>
                      <a:pt x="37" y="78"/>
                      <a:pt x="37" y="78"/>
                      <a:pt x="37" y="78"/>
                    </a:cubicBezTo>
                    <a:cubicBezTo>
                      <a:pt x="37" y="80"/>
                      <a:pt x="39" y="81"/>
                      <a:pt x="40" y="81"/>
                    </a:cubicBezTo>
                    <a:cubicBezTo>
                      <a:pt x="61" y="79"/>
                      <a:pt x="76" y="64"/>
                      <a:pt x="77" y="44"/>
                    </a:cubicBezTo>
                  </a:path>
                </a:pathLst>
              </a:custGeom>
              <a:grpFill/>
              <a:ln w="9525">
                <a:noFill/>
                <a:round/>
                <a:headEnd/>
                <a:tailEnd/>
              </a:ln>
            </p:spPr>
            <p:txBody>
              <a:bodyPr anchor="ctr"/>
              <a:lstStyle/>
              <a:p>
                <a:pPr algn="ctr"/>
                <a:endParaRPr>
                  <a:cs typeface="+mn-ea"/>
                  <a:sym typeface="+mn-lt"/>
                </a:endParaRPr>
              </a:p>
            </p:txBody>
          </p:sp>
        </p:grpSp>
      </p:grpSp>
    </p:spTree>
    <p:extLst>
      <p:ext uri="{BB962C8B-B14F-4D97-AF65-F5344CB8AC3E}">
        <p14:creationId xmlns:p14="http://schemas.microsoft.com/office/powerpoint/2010/main" xmlns="" val="154056385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 y="367116"/>
            <a:ext cx="313183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81893"/>
            <a:ext cx="299312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10.2 STM32</a:t>
            </a:r>
            <a:r>
              <a:rPr lang="zh-CN" altLang="en-US" sz="2400" b="1" dirty="0">
                <a:solidFill>
                  <a:schemeClr val="bg1"/>
                </a:solidFill>
                <a:latin typeface="微软雅黑" pitchFamily="34" charset="-122"/>
                <a:ea typeface="微软雅黑" pitchFamily="34" charset="-122"/>
              </a:rPr>
              <a:t>的</a:t>
            </a:r>
            <a:r>
              <a:rPr lang="en-US" altLang="zh-CN" sz="2400" b="1" dirty="0" smtClean="0">
                <a:solidFill>
                  <a:schemeClr val="bg1"/>
                </a:solidFill>
                <a:latin typeface="微软雅黑" pitchFamily="34" charset="-122"/>
                <a:ea typeface="微软雅黑" pitchFamily="34" charset="-122"/>
              </a:rPr>
              <a:t>ADC</a:t>
            </a:r>
            <a:endParaRPr lang="zh-CN" altLang="zh-CN" sz="2400" b="1" dirty="0">
              <a:solidFill>
                <a:schemeClr val="bg1"/>
              </a:solidFill>
              <a:latin typeface="微软雅黑" pitchFamily="34" charset="-122"/>
              <a:ea typeface="微软雅黑" pitchFamily="34" charset="-122"/>
            </a:endParaRPr>
          </a:p>
        </p:txBody>
      </p:sp>
      <p:pic>
        <p:nvPicPr>
          <p:cNvPr id="11" name="图片 10" descr="C:\Users\DELL\Desktop\Snipaste_2019-04-20_22-36-39.jpg"/>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0" y="409889"/>
            <a:ext cx="3722177" cy="4392488"/>
          </a:xfrm>
          <a:prstGeom prst="rect">
            <a:avLst/>
          </a:prstGeom>
          <a:noFill/>
          <a:ln>
            <a:noFill/>
          </a:ln>
        </p:spPr>
      </p:pic>
      <p:graphicFrame>
        <p:nvGraphicFramePr>
          <p:cNvPr id="2" name="图示 1"/>
          <p:cNvGraphicFramePr/>
          <p:nvPr>
            <p:extLst>
              <p:ext uri="{D42A27DB-BD31-4B8C-83A1-F6EECF244321}">
                <p14:modId xmlns:p14="http://schemas.microsoft.com/office/powerpoint/2010/main" xmlns="" val="3689405727"/>
              </p:ext>
            </p:extLst>
          </p:nvPr>
        </p:nvGraphicFramePr>
        <p:xfrm>
          <a:off x="395536" y="1203598"/>
          <a:ext cx="3888432" cy="3631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403411297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 y="367116"/>
            <a:ext cx="313183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81893"/>
            <a:ext cx="299312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10.2 STM32</a:t>
            </a:r>
            <a:r>
              <a:rPr lang="zh-CN" altLang="en-US" sz="2400" b="1" dirty="0">
                <a:solidFill>
                  <a:schemeClr val="bg1"/>
                </a:solidFill>
                <a:latin typeface="微软雅黑" pitchFamily="34" charset="-122"/>
                <a:ea typeface="微软雅黑" pitchFamily="34" charset="-122"/>
              </a:rPr>
              <a:t>的</a:t>
            </a:r>
            <a:r>
              <a:rPr lang="en-US" altLang="zh-CN" sz="2400" b="1" dirty="0" smtClean="0">
                <a:solidFill>
                  <a:schemeClr val="bg1"/>
                </a:solidFill>
                <a:latin typeface="微软雅黑" pitchFamily="34" charset="-122"/>
                <a:ea typeface="微软雅黑" pitchFamily="34" charset="-122"/>
              </a:rPr>
              <a:t>ADC</a:t>
            </a:r>
            <a:endParaRPr lang="zh-CN" altLang="zh-CN" sz="2400" b="1" dirty="0">
              <a:solidFill>
                <a:schemeClr val="bg1"/>
              </a:solidFill>
              <a:latin typeface="微软雅黑" pitchFamily="34" charset="-122"/>
              <a:ea typeface="微软雅黑" pitchFamily="34" charset="-122"/>
            </a:endParaRPr>
          </a:p>
        </p:txBody>
      </p:sp>
      <p:sp>
        <p:nvSpPr>
          <p:cNvPr id="11" name="矩形 10"/>
          <p:cNvSpPr/>
          <p:nvPr/>
        </p:nvSpPr>
        <p:spPr>
          <a:xfrm>
            <a:off x="395536" y="1347614"/>
            <a:ext cx="1800200" cy="43204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en-US" b="1" dirty="0" smtClean="0"/>
              <a:t>信号输入</a:t>
            </a:r>
          </a:p>
        </p:txBody>
      </p:sp>
      <p:sp>
        <p:nvSpPr>
          <p:cNvPr id="12" name="矩形 11"/>
          <p:cNvSpPr/>
          <p:nvPr/>
        </p:nvSpPr>
        <p:spPr>
          <a:xfrm>
            <a:off x="395536" y="1789826"/>
            <a:ext cx="1800200" cy="2535150"/>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t"/>
          <a:lstStyle/>
          <a:p>
            <a:pPr>
              <a:lnSpc>
                <a:spcPct val="125000"/>
              </a:lnSpc>
            </a:pPr>
            <a:r>
              <a:rPr lang="zh-CN" altLang="en-US" b="1" dirty="0" smtClean="0"/>
              <a:t>输入信号经</a:t>
            </a:r>
            <a:r>
              <a:rPr lang="en-US" altLang="zh-CN" b="1" dirty="0" smtClean="0"/>
              <a:t>ADC</a:t>
            </a:r>
            <a:r>
              <a:rPr lang="zh-CN" altLang="en-US" b="1" dirty="0" smtClean="0"/>
              <a:t>的输入通道</a:t>
            </a:r>
            <a:r>
              <a:rPr lang="en-US" altLang="zh-CN" b="1" dirty="0" smtClean="0"/>
              <a:t>ADCx_IN0~ADCx_IN15</a:t>
            </a:r>
            <a:r>
              <a:rPr lang="zh-CN" altLang="en-US" b="1" dirty="0" smtClean="0"/>
              <a:t>送入模拟至数字转换器功能模块。</a:t>
            </a:r>
          </a:p>
        </p:txBody>
      </p:sp>
      <p:sp>
        <p:nvSpPr>
          <p:cNvPr id="20" name="矩形 19"/>
          <p:cNvSpPr/>
          <p:nvPr/>
        </p:nvSpPr>
        <p:spPr>
          <a:xfrm>
            <a:off x="2555776" y="1347614"/>
            <a:ext cx="1800200" cy="432048"/>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en-US" b="1" dirty="0" smtClean="0"/>
              <a:t>触发信号</a:t>
            </a:r>
          </a:p>
        </p:txBody>
      </p:sp>
      <p:sp>
        <p:nvSpPr>
          <p:cNvPr id="21" name="矩形 20"/>
          <p:cNvSpPr/>
          <p:nvPr/>
        </p:nvSpPr>
        <p:spPr>
          <a:xfrm>
            <a:off x="2555776" y="1789826"/>
            <a:ext cx="1800200" cy="2535150"/>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t"/>
          <a:lstStyle/>
          <a:p>
            <a:pPr>
              <a:lnSpc>
                <a:spcPct val="125000"/>
              </a:lnSpc>
            </a:pPr>
            <a:r>
              <a:rPr lang="zh-CN" altLang="en-US" b="1" dirty="0" smtClean="0"/>
              <a:t>软件触发</a:t>
            </a:r>
            <a:r>
              <a:rPr lang="zh-CN" altLang="en-US" b="1" dirty="0"/>
              <a:t>或</a:t>
            </a:r>
            <a:r>
              <a:rPr lang="en-US" b="1" dirty="0" smtClean="0"/>
              <a:t>EXTI</a:t>
            </a:r>
            <a:r>
              <a:rPr lang="zh-CN" altLang="en-US" b="1" dirty="0" smtClean="0"/>
              <a:t>外部触发或定时器触发</a:t>
            </a:r>
            <a:r>
              <a:rPr lang="zh-CN" altLang="en-US" b="1" dirty="0"/>
              <a:t>。将硬件触发源分为两类：规则通道和注入</a:t>
            </a:r>
            <a:r>
              <a:rPr lang="zh-CN" altLang="en-US" b="1" dirty="0" smtClean="0"/>
              <a:t>通道。</a:t>
            </a:r>
            <a:endParaRPr lang="en-US" altLang="zh-CN" b="1" dirty="0" smtClean="0"/>
          </a:p>
          <a:p>
            <a:pPr>
              <a:lnSpc>
                <a:spcPct val="125000"/>
              </a:lnSpc>
            </a:pPr>
            <a:endParaRPr lang="zh-CN" altLang="en-US" b="1" dirty="0"/>
          </a:p>
        </p:txBody>
      </p:sp>
      <p:sp>
        <p:nvSpPr>
          <p:cNvPr id="22" name="矩形 21"/>
          <p:cNvSpPr/>
          <p:nvPr/>
        </p:nvSpPr>
        <p:spPr>
          <a:xfrm>
            <a:off x="4788024" y="1347614"/>
            <a:ext cx="1800200" cy="432048"/>
          </a:xfrm>
          <a:prstGeom prst="rect">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b="1" dirty="0"/>
              <a:t>A/D</a:t>
            </a:r>
            <a:r>
              <a:rPr lang="zh-CN" altLang="en-US" b="1" dirty="0"/>
              <a:t>转换</a:t>
            </a:r>
            <a:endParaRPr lang="zh-CN" altLang="en-US" b="1" dirty="0" smtClean="0"/>
          </a:p>
        </p:txBody>
      </p:sp>
      <p:sp>
        <p:nvSpPr>
          <p:cNvPr id="23" name="矩形 22"/>
          <p:cNvSpPr/>
          <p:nvPr/>
        </p:nvSpPr>
        <p:spPr>
          <a:xfrm>
            <a:off x="4788024" y="1789826"/>
            <a:ext cx="1800200" cy="2582124"/>
          </a:xfrm>
          <a:prstGeom prst="rect">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t"/>
          <a:lstStyle/>
          <a:p>
            <a:pPr>
              <a:lnSpc>
                <a:spcPct val="125000"/>
              </a:lnSpc>
            </a:pPr>
            <a:r>
              <a:rPr lang="zh-CN" altLang="en-US" b="1" dirty="0" smtClean="0"/>
              <a:t>在</a:t>
            </a:r>
            <a:r>
              <a:rPr lang="en-US" altLang="zh-CN" b="1" dirty="0"/>
              <a:t>ADC</a:t>
            </a:r>
            <a:r>
              <a:rPr lang="zh-CN" altLang="en-US" b="1" dirty="0"/>
              <a:t>时钟</a:t>
            </a:r>
            <a:r>
              <a:rPr lang="en-US" altLang="zh-CN" b="1" dirty="0"/>
              <a:t>ADCCLK</a:t>
            </a:r>
            <a:r>
              <a:rPr lang="zh-CN" altLang="en-US" b="1" dirty="0"/>
              <a:t>的驱动下，对输入通道的信号进行</a:t>
            </a:r>
            <a:r>
              <a:rPr lang="en-US" altLang="zh-CN" b="1" dirty="0"/>
              <a:t>A/D</a:t>
            </a:r>
            <a:r>
              <a:rPr lang="zh-CN" altLang="en-US" b="1" dirty="0"/>
              <a:t>转换，即完成采样</a:t>
            </a:r>
            <a:r>
              <a:rPr lang="en-US" altLang="zh-CN" b="1" dirty="0"/>
              <a:t>—</a:t>
            </a:r>
            <a:r>
              <a:rPr lang="zh-CN" altLang="en-US" b="1" dirty="0"/>
              <a:t>量化</a:t>
            </a:r>
            <a:r>
              <a:rPr lang="en-US" altLang="zh-CN" b="1" dirty="0"/>
              <a:t>—</a:t>
            </a:r>
            <a:r>
              <a:rPr lang="zh-CN" altLang="en-US" b="1" dirty="0"/>
              <a:t>编码等</a:t>
            </a:r>
            <a:r>
              <a:rPr lang="zh-CN" altLang="en-US" b="1" dirty="0" smtClean="0"/>
              <a:t>工作。</a:t>
            </a:r>
            <a:endParaRPr lang="zh-CN" altLang="en-US" b="1" dirty="0"/>
          </a:p>
        </p:txBody>
      </p:sp>
      <p:sp>
        <p:nvSpPr>
          <p:cNvPr id="24" name="矩形 23"/>
          <p:cNvSpPr/>
          <p:nvPr/>
        </p:nvSpPr>
        <p:spPr>
          <a:xfrm>
            <a:off x="6948264" y="1347614"/>
            <a:ext cx="1800200" cy="432048"/>
          </a:xfrm>
          <a:prstGeom prst="rect">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en-US" b="1" dirty="0" smtClean="0"/>
              <a:t>数据保存</a:t>
            </a:r>
          </a:p>
        </p:txBody>
      </p:sp>
      <p:sp>
        <p:nvSpPr>
          <p:cNvPr id="25" name="矩形 24"/>
          <p:cNvSpPr/>
          <p:nvPr/>
        </p:nvSpPr>
        <p:spPr>
          <a:xfrm>
            <a:off x="6948264" y="1789826"/>
            <a:ext cx="1800200" cy="2582124"/>
          </a:xfrm>
          <a:prstGeom prst="rect">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t"/>
          <a:lstStyle/>
          <a:p>
            <a:pPr>
              <a:lnSpc>
                <a:spcPct val="125000"/>
              </a:lnSpc>
            </a:pPr>
            <a:r>
              <a:rPr lang="en-US" altLang="zh-CN" b="1" dirty="0"/>
              <a:t>A/D</a:t>
            </a:r>
            <a:r>
              <a:rPr lang="zh-CN" altLang="en-US" b="1" dirty="0"/>
              <a:t>转换结束后，将转换结果的</a:t>
            </a:r>
            <a:r>
              <a:rPr lang="en-US" altLang="zh-CN" b="1" dirty="0"/>
              <a:t>12</a:t>
            </a:r>
            <a:r>
              <a:rPr lang="zh-CN" altLang="en-US" b="1" dirty="0"/>
              <a:t>位数据以左对齐或右对齐的方式保存到</a:t>
            </a:r>
            <a:r>
              <a:rPr lang="en-US" altLang="zh-CN" b="1" dirty="0"/>
              <a:t>16</a:t>
            </a:r>
            <a:r>
              <a:rPr lang="zh-CN" altLang="en-US" b="1" dirty="0"/>
              <a:t>位的寄存器</a:t>
            </a:r>
            <a:r>
              <a:rPr lang="zh-CN" altLang="en-US" b="1" dirty="0" smtClean="0"/>
              <a:t>中。</a:t>
            </a:r>
            <a:endParaRPr lang="zh-CN" altLang="en-US" b="1" dirty="0"/>
          </a:p>
        </p:txBody>
      </p:sp>
      <p:sp>
        <p:nvSpPr>
          <p:cNvPr id="26" name="右箭头 25"/>
          <p:cNvSpPr/>
          <p:nvPr/>
        </p:nvSpPr>
        <p:spPr>
          <a:xfrm>
            <a:off x="2267744" y="2596782"/>
            <a:ext cx="216024" cy="244593"/>
          </a:xfrm>
          <a:prstGeom prst="rightArrow">
            <a:avLst/>
          </a:prstGeom>
          <a:solidFill>
            <a:schemeClr val="tx2">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7" name="右箭头 26"/>
          <p:cNvSpPr/>
          <p:nvPr/>
        </p:nvSpPr>
        <p:spPr>
          <a:xfrm>
            <a:off x="4463988" y="2596782"/>
            <a:ext cx="216024" cy="244593"/>
          </a:xfrm>
          <a:prstGeom prst="rightArrow">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8" name="右箭头 27"/>
          <p:cNvSpPr/>
          <p:nvPr/>
        </p:nvSpPr>
        <p:spPr>
          <a:xfrm>
            <a:off x="6660232" y="2596782"/>
            <a:ext cx="216024" cy="244593"/>
          </a:xfrm>
          <a:prstGeom prst="rightArrow">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Tree>
    <p:extLst>
      <p:ext uri="{BB962C8B-B14F-4D97-AF65-F5344CB8AC3E}">
        <p14:creationId xmlns:p14="http://schemas.microsoft.com/office/powerpoint/2010/main" xmlns="" val="154056385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 y="367116"/>
            <a:ext cx="364417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81893"/>
            <a:ext cx="3608680"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10.2 STM32</a:t>
            </a:r>
            <a:r>
              <a:rPr lang="zh-CN" altLang="en-US" sz="2400" b="1" dirty="0">
                <a:solidFill>
                  <a:schemeClr val="bg1"/>
                </a:solidFill>
                <a:latin typeface="微软雅黑" pitchFamily="34" charset="-122"/>
                <a:ea typeface="微软雅黑" pitchFamily="34" charset="-122"/>
              </a:rPr>
              <a:t>的</a:t>
            </a:r>
            <a:r>
              <a:rPr lang="en-US" altLang="zh-CN" sz="2400" b="1" dirty="0">
                <a:solidFill>
                  <a:schemeClr val="bg1"/>
                </a:solidFill>
                <a:latin typeface="微软雅黑" pitchFamily="34" charset="-122"/>
                <a:ea typeface="微软雅黑" pitchFamily="34" charset="-122"/>
              </a:rPr>
              <a:t>ADC</a:t>
            </a:r>
            <a:r>
              <a:rPr lang="zh-CN" altLang="en-US" sz="2400" b="1" dirty="0">
                <a:solidFill>
                  <a:schemeClr val="bg1"/>
                </a:solidFill>
                <a:latin typeface="微软雅黑" pitchFamily="34" charset="-122"/>
                <a:ea typeface="微软雅黑" pitchFamily="34" charset="-122"/>
              </a:rPr>
              <a:t>模块</a:t>
            </a:r>
            <a:endParaRPr lang="zh-CN" altLang="zh-CN" sz="2400" b="1" dirty="0">
              <a:solidFill>
                <a:schemeClr val="bg1"/>
              </a:solidFill>
              <a:latin typeface="微软雅黑" pitchFamily="34" charset="-122"/>
              <a:ea typeface="微软雅黑" pitchFamily="34" charset="-122"/>
            </a:endParaRPr>
          </a:p>
        </p:txBody>
      </p:sp>
      <p:sp>
        <p:nvSpPr>
          <p:cNvPr id="13" name="六边形 12"/>
          <p:cNvSpPr/>
          <p:nvPr/>
        </p:nvSpPr>
        <p:spPr>
          <a:xfrm>
            <a:off x="3143240" y="2285998"/>
            <a:ext cx="1643074" cy="1357322"/>
          </a:xfrm>
          <a:prstGeom prst="hexagon">
            <a:avLst>
              <a:gd name="adj" fmla="val 28573"/>
              <a:gd name="vf" fmla="val 115470"/>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lvl="0" algn="ctr"/>
            <a:r>
              <a:rPr lang="en-US" b="1" dirty="0" smtClean="0">
                <a:solidFill>
                  <a:schemeClr val="tx1"/>
                </a:solidFill>
              </a:rPr>
              <a:t>10.2.3 ADC</a:t>
            </a:r>
            <a:r>
              <a:rPr lang="zh-CN" altLang="en-US" b="1" dirty="0" smtClean="0">
                <a:solidFill>
                  <a:schemeClr val="tx1"/>
                </a:solidFill>
              </a:rPr>
              <a:t>中断和</a:t>
            </a:r>
            <a:r>
              <a:rPr lang="en-US" b="1" dirty="0" smtClean="0">
                <a:solidFill>
                  <a:schemeClr val="tx1"/>
                </a:solidFill>
              </a:rPr>
              <a:t>DMA</a:t>
            </a:r>
            <a:r>
              <a:rPr lang="zh-CN" altLang="en-US" b="1" dirty="0" smtClean="0">
                <a:solidFill>
                  <a:schemeClr val="tx1"/>
                </a:solidFill>
              </a:rPr>
              <a:t>请求</a:t>
            </a:r>
            <a:endParaRPr lang="zh-CN" altLang="en-US" b="1" dirty="0">
              <a:solidFill>
                <a:schemeClr val="tx1"/>
              </a:solidFill>
            </a:endParaRPr>
          </a:p>
        </p:txBody>
      </p:sp>
      <p:sp>
        <p:nvSpPr>
          <p:cNvPr id="14" name="六边形 13"/>
          <p:cNvSpPr/>
          <p:nvPr/>
        </p:nvSpPr>
        <p:spPr>
          <a:xfrm>
            <a:off x="1857356" y="1571618"/>
            <a:ext cx="1643074" cy="1357322"/>
          </a:xfrm>
          <a:prstGeom prst="hexagon">
            <a:avLst>
              <a:gd name="adj" fmla="val 28573"/>
              <a:gd name="vf" fmla="val 115470"/>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defRPr/>
            </a:pPr>
            <a:r>
              <a:rPr lang="en-GB" altLang="en-US" b="1" dirty="0" smtClean="0">
                <a:solidFill>
                  <a:schemeClr val="tx1"/>
                </a:solidFill>
              </a:rPr>
              <a:t>10.2.2 ADC</a:t>
            </a:r>
            <a:r>
              <a:rPr lang="zh-CN" altLang="en-US" b="1" dirty="0" smtClean="0">
                <a:solidFill>
                  <a:schemeClr val="tx1"/>
                </a:solidFill>
              </a:rPr>
              <a:t>通道选择</a:t>
            </a:r>
            <a:endParaRPr lang="zh-CN" altLang="en-US" b="1" dirty="0">
              <a:solidFill>
                <a:schemeClr val="tx1"/>
              </a:solidFill>
            </a:endParaRPr>
          </a:p>
        </p:txBody>
      </p:sp>
      <p:sp>
        <p:nvSpPr>
          <p:cNvPr id="15" name="六边形 14"/>
          <p:cNvSpPr/>
          <p:nvPr/>
        </p:nvSpPr>
        <p:spPr>
          <a:xfrm>
            <a:off x="571472" y="2285998"/>
            <a:ext cx="1643074" cy="1357322"/>
          </a:xfrm>
          <a:prstGeom prst="hexagon">
            <a:avLst>
              <a:gd name="adj" fmla="val 28573"/>
              <a:gd name="vf" fmla="val 115470"/>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lvl="0" algn="ctr">
              <a:defRPr/>
            </a:pPr>
            <a:r>
              <a:rPr lang="en-GB" altLang="en-US" b="1" dirty="0" smtClean="0">
                <a:solidFill>
                  <a:schemeClr val="tx1"/>
                </a:solidFill>
              </a:rPr>
              <a:t>10.2.1 ADC</a:t>
            </a:r>
            <a:r>
              <a:rPr lang="zh-CN" altLang="en-US" b="1" dirty="0" smtClean="0">
                <a:solidFill>
                  <a:schemeClr val="tx1"/>
                </a:solidFill>
              </a:rPr>
              <a:t>的</a:t>
            </a:r>
            <a:endParaRPr lang="en-US" altLang="zh-CN" b="1" dirty="0" smtClean="0">
              <a:solidFill>
                <a:schemeClr val="tx1"/>
              </a:solidFill>
            </a:endParaRPr>
          </a:p>
          <a:p>
            <a:pPr lvl="0" algn="ctr">
              <a:defRPr/>
            </a:pPr>
            <a:r>
              <a:rPr lang="zh-CN" altLang="en-US" b="1" dirty="0" smtClean="0">
                <a:solidFill>
                  <a:schemeClr val="tx1"/>
                </a:solidFill>
              </a:rPr>
              <a:t>引脚</a:t>
            </a:r>
            <a:endParaRPr lang="zh-CN" altLang="en-US" b="1" dirty="0">
              <a:solidFill>
                <a:schemeClr val="tx1"/>
              </a:solidFill>
            </a:endParaRPr>
          </a:p>
        </p:txBody>
      </p:sp>
      <p:sp>
        <p:nvSpPr>
          <p:cNvPr id="16" name="六边形 15"/>
          <p:cNvSpPr/>
          <p:nvPr/>
        </p:nvSpPr>
        <p:spPr>
          <a:xfrm>
            <a:off x="4429124" y="1571618"/>
            <a:ext cx="1643074" cy="1357322"/>
          </a:xfrm>
          <a:prstGeom prst="hexagon">
            <a:avLst>
              <a:gd name="adj" fmla="val 28573"/>
              <a:gd name="vf" fmla="val 115470"/>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lvl="0" algn="ctr"/>
            <a:r>
              <a:rPr lang="en-US" b="1" dirty="0" smtClean="0">
                <a:solidFill>
                  <a:schemeClr val="tx1"/>
                </a:solidFill>
              </a:rPr>
              <a:t>10.2.4 ADC</a:t>
            </a:r>
            <a:r>
              <a:rPr lang="zh-CN" altLang="en-US" b="1" dirty="0" smtClean="0">
                <a:solidFill>
                  <a:schemeClr val="tx1"/>
                </a:solidFill>
              </a:rPr>
              <a:t>转换时间</a:t>
            </a:r>
            <a:endParaRPr lang="zh-CN" altLang="en-US" b="1" dirty="0">
              <a:solidFill>
                <a:schemeClr val="tx1"/>
              </a:solidFill>
            </a:endParaRPr>
          </a:p>
        </p:txBody>
      </p:sp>
      <p:sp>
        <p:nvSpPr>
          <p:cNvPr id="17" name="六边形 16"/>
          <p:cNvSpPr/>
          <p:nvPr/>
        </p:nvSpPr>
        <p:spPr>
          <a:xfrm>
            <a:off x="4429124" y="3000378"/>
            <a:ext cx="1643074" cy="1357322"/>
          </a:xfrm>
          <a:prstGeom prst="hexagon">
            <a:avLst>
              <a:gd name="adj" fmla="val 28573"/>
              <a:gd name="vf" fmla="val 115470"/>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lvl="0" algn="ctr"/>
            <a:r>
              <a:rPr lang="en-US" b="1" dirty="0" smtClean="0">
                <a:solidFill>
                  <a:schemeClr val="tx1"/>
                </a:solidFill>
              </a:rPr>
              <a:t>10.2.5 ADC</a:t>
            </a:r>
            <a:r>
              <a:rPr lang="zh-CN" altLang="en-US" b="1" dirty="0" smtClean="0">
                <a:solidFill>
                  <a:schemeClr val="tx1"/>
                </a:solidFill>
              </a:rPr>
              <a:t>数据对齐</a:t>
            </a:r>
            <a:endParaRPr lang="zh-CN" altLang="en-US" b="1" dirty="0">
              <a:solidFill>
                <a:schemeClr val="tx1"/>
              </a:solidFill>
            </a:endParaRPr>
          </a:p>
        </p:txBody>
      </p:sp>
      <p:sp>
        <p:nvSpPr>
          <p:cNvPr id="18" name="六边形 17"/>
          <p:cNvSpPr/>
          <p:nvPr/>
        </p:nvSpPr>
        <p:spPr>
          <a:xfrm>
            <a:off x="5715008" y="2285998"/>
            <a:ext cx="1643074" cy="1357322"/>
          </a:xfrm>
          <a:prstGeom prst="hexagon">
            <a:avLst>
              <a:gd name="adj" fmla="val 28573"/>
              <a:gd name="vf" fmla="val 115470"/>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lvl="0" algn="ctr"/>
            <a:r>
              <a:rPr lang="en-US" b="1" dirty="0" smtClean="0">
                <a:solidFill>
                  <a:schemeClr val="tx1"/>
                </a:solidFill>
              </a:rPr>
              <a:t>10.2.6 ADC</a:t>
            </a:r>
            <a:r>
              <a:rPr lang="zh-CN" altLang="en-US" b="1" dirty="0" smtClean="0">
                <a:solidFill>
                  <a:schemeClr val="tx1"/>
                </a:solidFill>
              </a:rPr>
              <a:t>的转换模式</a:t>
            </a:r>
            <a:endParaRPr lang="zh-CN" altLang="en-US" b="1" dirty="0">
              <a:solidFill>
                <a:schemeClr val="tx1"/>
              </a:solidFill>
            </a:endParaRPr>
          </a:p>
        </p:txBody>
      </p:sp>
      <p:sp>
        <p:nvSpPr>
          <p:cNvPr id="19" name="六边形 18"/>
          <p:cNvSpPr/>
          <p:nvPr/>
        </p:nvSpPr>
        <p:spPr>
          <a:xfrm>
            <a:off x="7000892" y="1571618"/>
            <a:ext cx="1643074" cy="1357322"/>
          </a:xfrm>
          <a:prstGeom prst="hexagon">
            <a:avLst>
              <a:gd name="adj" fmla="val 28573"/>
              <a:gd name="vf" fmla="val 115470"/>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lvl="0" algn="ctr"/>
            <a:r>
              <a:rPr lang="en-US" b="1" dirty="0" smtClean="0">
                <a:solidFill>
                  <a:schemeClr val="tx1"/>
                </a:solidFill>
              </a:rPr>
              <a:t>10.2.7 ADC</a:t>
            </a:r>
            <a:r>
              <a:rPr lang="zh-CN" altLang="en-US" b="1" dirty="0" smtClean="0">
                <a:solidFill>
                  <a:schemeClr val="tx1"/>
                </a:solidFill>
              </a:rPr>
              <a:t>校准</a:t>
            </a:r>
            <a:endParaRPr lang="zh-CN" altLang="en-US" b="1" dirty="0">
              <a:solidFill>
                <a:schemeClr val="tx1"/>
              </a:solidFill>
            </a:endParaRPr>
          </a:p>
        </p:txBody>
      </p:sp>
    </p:spTree>
    <p:extLst>
      <p:ext uri="{BB962C8B-B14F-4D97-AF65-F5344CB8AC3E}">
        <p14:creationId xmlns:p14="http://schemas.microsoft.com/office/powerpoint/2010/main" xmlns="" val="154056385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271860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593419" cy="461665"/>
          </a:xfrm>
          <a:prstGeom prst="rect">
            <a:avLst/>
          </a:prstGeom>
        </p:spPr>
        <p:txBody>
          <a:bodyPr wrap="square">
            <a:spAutoFit/>
          </a:bodyPr>
          <a:lstStyle/>
          <a:p>
            <a:r>
              <a:rPr lang="en-US" altLang="zh-CN" sz="2400" b="1" dirty="0">
                <a:solidFill>
                  <a:schemeClr val="bg1"/>
                </a:solidFill>
              </a:rPr>
              <a:t>10.2.1 ADC</a:t>
            </a:r>
            <a:r>
              <a:rPr lang="zh-CN" altLang="en-US" sz="2400" b="1" dirty="0" smtClean="0">
                <a:solidFill>
                  <a:schemeClr val="bg1"/>
                </a:solidFill>
              </a:rPr>
              <a:t>的引脚</a:t>
            </a:r>
            <a:endParaRPr lang="zh-CN" altLang="en-US" sz="2400" b="1" dirty="0">
              <a:solidFill>
                <a:schemeClr val="bg1"/>
              </a:solidFill>
            </a:endParaRPr>
          </a:p>
        </p:txBody>
      </p:sp>
      <p:sp>
        <p:nvSpPr>
          <p:cNvPr id="65" name="矩形 64"/>
          <p:cNvSpPr/>
          <p:nvPr/>
        </p:nvSpPr>
        <p:spPr>
          <a:xfrm>
            <a:off x="285720" y="928676"/>
            <a:ext cx="2197719" cy="3870931"/>
          </a:xfrm>
          <a:prstGeom prst="rect">
            <a:avLst/>
          </a:prstGeom>
        </p:spPr>
        <p:txBody>
          <a:bodyPr wrap="square">
            <a:spAutoFit/>
          </a:bodyPr>
          <a:lstStyle/>
          <a:p>
            <a:pPr lvl="0" indent="177800">
              <a:lnSpc>
                <a:spcPct val="125000"/>
              </a:lnSpc>
            </a:pPr>
            <a:r>
              <a:rPr lang="en-US" altLang="zh-CN" b="1" dirty="0" smtClean="0">
                <a:solidFill>
                  <a:prstClr val="black"/>
                </a:solidFill>
              </a:rPr>
              <a:t>ADCx_IN0~ADCx_IN15</a:t>
            </a:r>
            <a:r>
              <a:rPr lang="zh-CN" altLang="en-US" b="1" dirty="0">
                <a:solidFill>
                  <a:prstClr val="black"/>
                </a:solidFill>
              </a:rPr>
              <a:t>为</a:t>
            </a:r>
            <a:r>
              <a:rPr lang="en-US" altLang="zh-CN" b="1" dirty="0">
                <a:solidFill>
                  <a:prstClr val="black"/>
                </a:solidFill>
              </a:rPr>
              <a:t>ADC</a:t>
            </a:r>
            <a:r>
              <a:rPr lang="zh-CN" altLang="en-US" b="1" dirty="0">
                <a:solidFill>
                  <a:prstClr val="black"/>
                </a:solidFill>
              </a:rPr>
              <a:t>的输入信号通道，即为</a:t>
            </a:r>
            <a:r>
              <a:rPr lang="en-US" altLang="zh-CN" b="1" dirty="0">
                <a:solidFill>
                  <a:prstClr val="black"/>
                </a:solidFill>
              </a:rPr>
              <a:t>ADC</a:t>
            </a:r>
            <a:r>
              <a:rPr lang="zh-CN" altLang="en-US" b="1" dirty="0">
                <a:solidFill>
                  <a:prstClr val="black"/>
                </a:solidFill>
              </a:rPr>
              <a:t>的输入</a:t>
            </a:r>
            <a:r>
              <a:rPr lang="en-US" altLang="zh-CN" b="1" dirty="0">
                <a:solidFill>
                  <a:prstClr val="black"/>
                </a:solidFill>
              </a:rPr>
              <a:t>GPIO</a:t>
            </a:r>
            <a:r>
              <a:rPr lang="zh-CN" altLang="en-US" b="1" dirty="0">
                <a:solidFill>
                  <a:prstClr val="black"/>
                </a:solidFill>
              </a:rPr>
              <a:t>引脚，</a:t>
            </a:r>
            <a:r>
              <a:rPr lang="en-US" altLang="zh-CN" b="1" dirty="0">
                <a:solidFill>
                  <a:prstClr val="black"/>
                </a:solidFill>
              </a:rPr>
              <a:t>ADC</a:t>
            </a:r>
            <a:r>
              <a:rPr lang="zh-CN" altLang="en-US" b="1" dirty="0">
                <a:solidFill>
                  <a:prstClr val="black"/>
                </a:solidFill>
              </a:rPr>
              <a:t>的</a:t>
            </a:r>
            <a:r>
              <a:rPr lang="en-US" altLang="zh-CN" b="1" dirty="0">
                <a:solidFill>
                  <a:prstClr val="black"/>
                </a:solidFill>
              </a:rPr>
              <a:t>GPIO</a:t>
            </a:r>
            <a:r>
              <a:rPr lang="zh-CN" altLang="en-US" b="1" dirty="0">
                <a:solidFill>
                  <a:prstClr val="black"/>
                </a:solidFill>
              </a:rPr>
              <a:t>引脚均为复用功能，使用时需配置为模拟输入模式</a:t>
            </a:r>
            <a:r>
              <a:rPr lang="zh-CN" altLang="en-US" b="1" dirty="0" smtClean="0">
                <a:solidFill>
                  <a:prstClr val="black"/>
                </a:solidFill>
              </a:rPr>
              <a:t>。</a:t>
            </a:r>
            <a:endParaRPr lang="en-US" altLang="zh-CN" b="1" dirty="0" smtClean="0">
              <a:solidFill>
                <a:prstClr val="black"/>
              </a:solidFill>
            </a:endParaRPr>
          </a:p>
          <a:p>
            <a:pPr indent="177800">
              <a:lnSpc>
                <a:spcPct val="125000"/>
              </a:lnSpc>
            </a:pPr>
            <a:r>
              <a:rPr lang="en-US" altLang="zh-CN" b="1" dirty="0"/>
              <a:t>ADC1</a:t>
            </a:r>
            <a:r>
              <a:rPr lang="zh-CN" altLang="zh-CN" b="1" dirty="0"/>
              <a:t>还有两个内部通道：温度传感器通道和</a:t>
            </a:r>
            <a:r>
              <a:rPr lang="en-US" altLang="zh-CN" b="1" dirty="0" smtClean="0"/>
              <a:t>V</a:t>
            </a:r>
            <a:r>
              <a:rPr lang="en-US" altLang="zh-CN" b="1" baseline="-25000" dirty="0" smtClean="0"/>
              <a:t>REFINT</a:t>
            </a:r>
            <a:r>
              <a:rPr lang="zh-CN" altLang="en-US" b="1" dirty="0">
                <a:solidFill>
                  <a:prstClr val="black"/>
                </a:solidFill>
              </a:rPr>
              <a:t> 。</a:t>
            </a:r>
          </a:p>
        </p:txBody>
      </p:sp>
      <p:graphicFrame>
        <p:nvGraphicFramePr>
          <p:cNvPr id="2" name="表格 1"/>
          <p:cNvGraphicFramePr>
            <a:graphicFrameLocks noGrp="1"/>
          </p:cNvGraphicFramePr>
          <p:nvPr>
            <p:extLst>
              <p:ext uri="{D42A27DB-BD31-4B8C-83A1-F6EECF244321}">
                <p14:modId xmlns:p14="http://schemas.microsoft.com/office/powerpoint/2010/main" xmlns="" val="1195773920"/>
              </p:ext>
            </p:extLst>
          </p:nvPr>
        </p:nvGraphicFramePr>
        <p:xfrm>
          <a:off x="2843808" y="548260"/>
          <a:ext cx="6048671" cy="4267200"/>
        </p:xfrm>
        <a:graphic>
          <a:graphicData uri="http://schemas.openxmlformats.org/drawingml/2006/table">
            <a:tbl>
              <a:tblPr firstRow="1" firstCol="1" bandRow="1">
                <a:tableStyleId>{7DF18680-E054-41AD-8BC1-D1AEF772440D}</a:tableStyleId>
              </a:tblPr>
              <a:tblGrid>
                <a:gridCol w="2118123"/>
                <a:gridCol w="1286295"/>
                <a:gridCol w="1371565"/>
                <a:gridCol w="1272688"/>
              </a:tblGrid>
              <a:tr h="0">
                <a:tc>
                  <a:txBody>
                    <a:bodyPr/>
                    <a:lstStyle/>
                    <a:p>
                      <a:pPr algn="ctr">
                        <a:spcAft>
                          <a:spcPts val="0"/>
                        </a:spcAft>
                      </a:pPr>
                      <a:r>
                        <a:rPr lang="zh-CN" sz="1400" b="1" kern="0" dirty="0">
                          <a:effectLst/>
                        </a:rPr>
                        <a:t>通道</a:t>
                      </a:r>
                      <a:endParaRPr lang="zh-CN" sz="2800" b="1" kern="100" dirty="0">
                        <a:effectLst/>
                        <a:latin typeface="Calibri"/>
                        <a:ea typeface="宋体"/>
                        <a:cs typeface="Times New Roman"/>
                      </a:endParaRPr>
                    </a:p>
                  </a:txBody>
                  <a:tcPr marL="68580" marR="68580" marT="0" marB="0" anchor="ctr"/>
                </a:tc>
                <a:tc>
                  <a:txBody>
                    <a:bodyPr/>
                    <a:lstStyle/>
                    <a:p>
                      <a:pPr algn="ctr">
                        <a:spcAft>
                          <a:spcPts val="0"/>
                        </a:spcAft>
                      </a:pPr>
                      <a:r>
                        <a:rPr lang="en-US" sz="1400" b="1" kern="0">
                          <a:effectLst/>
                        </a:rPr>
                        <a:t>ADC1</a:t>
                      </a:r>
                      <a:endParaRPr lang="zh-CN" sz="2800" b="1" kern="100">
                        <a:effectLst/>
                      </a:endParaRPr>
                    </a:p>
                    <a:p>
                      <a:pPr algn="ctr">
                        <a:spcAft>
                          <a:spcPts val="0"/>
                        </a:spcAft>
                      </a:pPr>
                      <a:r>
                        <a:rPr lang="zh-CN" sz="1400" b="1" kern="0">
                          <a:effectLst/>
                        </a:rPr>
                        <a:t>（复用引脚）</a:t>
                      </a:r>
                      <a:endParaRPr lang="zh-CN" sz="2800" b="1" kern="100">
                        <a:effectLst/>
                        <a:latin typeface="Calibri"/>
                        <a:ea typeface="宋体"/>
                        <a:cs typeface="Times New Roman"/>
                      </a:endParaRPr>
                    </a:p>
                  </a:txBody>
                  <a:tcPr marL="68580" marR="68580" marT="0" marB="0" anchor="ctr"/>
                </a:tc>
                <a:tc>
                  <a:txBody>
                    <a:bodyPr/>
                    <a:lstStyle/>
                    <a:p>
                      <a:pPr algn="ctr">
                        <a:spcAft>
                          <a:spcPts val="0"/>
                        </a:spcAft>
                      </a:pPr>
                      <a:r>
                        <a:rPr lang="en-US" sz="1400" b="1" kern="0">
                          <a:effectLst/>
                        </a:rPr>
                        <a:t>ADC2</a:t>
                      </a:r>
                      <a:endParaRPr lang="zh-CN" sz="2800" b="1" kern="100">
                        <a:effectLst/>
                      </a:endParaRPr>
                    </a:p>
                    <a:p>
                      <a:pPr algn="ctr">
                        <a:spcAft>
                          <a:spcPts val="0"/>
                        </a:spcAft>
                      </a:pPr>
                      <a:r>
                        <a:rPr lang="zh-CN" sz="1400" b="1" kern="0">
                          <a:effectLst/>
                        </a:rPr>
                        <a:t>（复用引脚）</a:t>
                      </a:r>
                      <a:endParaRPr lang="zh-CN" sz="2800" b="1" kern="100">
                        <a:effectLst/>
                        <a:latin typeface="Calibri"/>
                        <a:ea typeface="宋体"/>
                        <a:cs typeface="Times New Roman"/>
                      </a:endParaRPr>
                    </a:p>
                  </a:txBody>
                  <a:tcPr marL="68580" marR="68580" marT="0" marB="0" anchor="ctr"/>
                </a:tc>
                <a:tc>
                  <a:txBody>
                    <a:bodyPr/>
                    <a:lstStyle/>
                    <a:p>
                      <a:pPr algn="ctr">
                        <a:spcAft>
                          <a:spcPts val="0"/>
                        </a:spcAft>
                      </a:pPr>
                      <a:r>
                        <a:rPr lang="en-US" sz="1400" b="1" kern="0">
                          <a:effectLst/>
                        </a:rPr>
                        <a:t>ADC3</a:t>
                      </a:r>
                      <a:endParaRPr lang="zh-CN" sz="2800" b="1" kern="100">
                        <a:effectLst/>
                      </a:endParaRPr>
                    </a:p>
                    <a:p>
                      <a:pPr algn="ctr">
                        <a:spcAft>
                          <a:spcPts val="0"/>
                        </a:spcAft>
                      </a:pPr>
                      <a:r>
                        <a:rPr lang="zh-CN" sz="1400" b="1" kern="0">
                          <a:effectLst/>
                        </a:rPr>
                        <a:t>（复用引脚）</a:t>
                      </a:r>
                      <a:endParaRPr lang="zh-CN" sz="2800" b="1" kern="100">
                        <a:effectLst/>
                        <a:latin typeface="Calibri"/>
                        <a:ea typeface="宋体"/>
                        <a:cs typeface="Times New Roman"/>
                      </a:endParaRPr>
                    </a:p>
                  </a:txBody>
                  <a:tcPr marL="68580" marR="68580" marT="0" marB="0" anchor="ctr"/>
                </a:tc>
              </a:tr>
              <a:tr h="0">
                <a:tc>
                  <a:txBody>
                    <a:bodyPr/>
                    <a:lstStyle/>
                    <a:p>
                      <a:pPr algn="just">
                        <a:spcAft>
                          <a:spcPts val="0"/>
                        </a:spcAft>
                      </a:pPr>
                      <a:r>
                        <a:rPr lang="zh-CN" sz="1400" b="1" kern="0">
                          <a:effectLst/>
                        </a:rPr>
                        <a:t>通道</a:t>
                      </a:r>
                      <a:r>
                        <a:rPr lang="en-US" sz="1400" b="1" kern="0">
                          <a:effectLst/>
                        </a:rPr>
                        <a:t>0(ADC_Channel_0)</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PA0</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PA0</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PA0</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1(ADC_Channel_1)</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PA1</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PA1</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PA1</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2(ADC_Channel_2) </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PA2</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PA2</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PA2</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3(ADC_Channel_3)</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PA3</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PA3</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PA3</a:t>
                      </a:r>
                      <a:endParaRPr lang="zh-CN" sz="2800" b="1" kern="100">
                        <a:effectLst/>
                        <a:latin typeface="Calibri"/>
                        <a:ea typeface="宋体"/>
                        <a:cs typeface="Times New Roman"/>
                      </a:endParaRPr>
                    </a:p>
                  </a:txBody>
                  <a:tcPr marL="68580" marR="68580" marT="0" marB="0"/>
                </a:tc>
              </a:tr>
              <a:tr h="165735">
                <a:tc>
                  <a:txBody>
                    <a:bodyPr/>
                    <a:lstStyle/>
                    <a:p>
                      <a:pPr algn="just">
                        <a:spcAft>
                          <a:spcPts val="0"/>
                        </a:spcAft>
                      </a:pPr>
                      <a:r>
                        <a:rPr lang="zh-CN" sz="1400" b="1" kern="0">
                          <a:effectLst/>
                        </a:rPr>
                        <a:t>通道</a:t>
                      </a:r>
                      <a:r>
                        <a:rPr lang="en-US" sz="1400" b="1" kern="0">
                          <a:effectLst/>
                        </a:rPr>
                        <a:t>4(ADC_Channel_4)</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PA4</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PA4</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PF6</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5(ADC_Channel_5)</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PA5</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PA5</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PF7</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6(ADC_Channel_6)</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PA6</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PA6</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PF8</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7(ADC_Channel_7)</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PA7</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PA7</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PF9</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8(ADC_Channel_8)</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PB0</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PB0</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PF10</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9(ADC_Channel_9)</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PB1</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PB1</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dirty="0">
                          <a:effectLst/>
                        </a:rPr>
                        <a:t> </a:t>
                      </a:r>
                      <a:r>
                        <a:rPr lang="zh-CN" altLang="en-US" sz="1400" b="1" kern="0" dirty="0" smtClean="0">
                          <a:effectLst/>
                        </a:rPr>
                        <a:t>连接内部</a:t>
                      </a:r>
                      <a:r>
                        <a:rPr lang="en-US" altLang="zh-CN" sz="1400" b="1" kern="0" dirty="0" smtClean="0">
                          <a:effectLst/>
                        </a:rPr>
                        <a:t>VSS</a:t>
                      </a:r>
                      <a:endParaRPr lang="zh-CN" sz="2800" b="1" kern="100" dirty="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10(ADC_Channel_10)</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PC0</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PC0</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PC0</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11(ADC_Channel_11)</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PC1</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PC1</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PC1</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12(ADC_Channel_12)</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PC2</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PC2</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PC2</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13(ADC_Channel_13)</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PC3</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PC3</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PC3</a:t>
                      </a:r>
                      <a:endParaRPr lang="zh-CN" sz="2800" b="1" kern="10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14(ADC_Channel_14)</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PC4</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PC4</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zh-CN" altLang="en-US" sz="1400" b="1" kern="0" smtClean="0">
                          <a:effectLst/>
                        </a:rPr>
                        <a:t>连接内部</a:t>
                      </a:r>
                      <a:r>
                        <a:rPr lang="en-US" altLang="zh-CN" sz="1400" b="1" kern="0" dirty="0" smtClean="0">
                          <a:effectLst/>
                        </a:rPr>
                        <a:t>VSS</a:t>
                      </a:r>
                      <a:endParaRPr lang="zh-CN" sz="2800" b="1" kern="100" dirty="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15(ADC_Channel_15)</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PC5</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en-US" sz="1400" b="1" kern="0">
                          <a:effectLst/>
                        </a:rPr>
                        <a:t>PC5</a:t>
                      </a:r>
                      <a:endParaRPr lang="zh-CN" sz="2800" b="1" kern="100">
                        <a:effectLst/>
                        <a:latin typeface="Calibri"/>
                        <a:ea typeface="宋体"/>
                        <a:cs typeface="Times New Roman"/>
                      </a:endParaRPr>
                    </a:p>
                  </a:txBody>
                  <a:tcPr marL="68580" marR="68580" marT="0" marB="0"/>
                </a:tc>
                <a:tc>
                  <a:txBody>
                    <a:bodyPr/>
                    <a:lstStyle/>
                    <a:p>
                      <a:pPr algn="ctr">
                        <a:spcAft>
                          <a:spcPts val="0"/>
                        </a:spcAft>
                      </a:pPr>
                      <a:r>
                        <a:rPr lang="zh-CN" altLang="en-US" sz="1400" b="1" kern="0" dirty="0" smtClean="0">
                          <a:effectLst/>
                        </a:rPr>
                        <a:t>连接内部</a:t>
                      </a:r>
                      <a:r>
                        <a:rPr lang="en-US" altLang="zh-CN" sz="1400" b="1" kern="0" dirty="0" smtClean="0">
                          <a:effectLst/>
                        </a:rPr>
                        <a:t>VSS</a:t>
                      </a:r>
                      <a:endParaRPr lang="zh-CN" sz="2800" b="1" kern="100" dirty="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16(ADC_Channel_16)</a:t>
                      </a:r>
                      <a:endParaRPr lang="zh-CN" sz="2800" b="1" kern="100">
                        <a:effectLst/>
                        <a:latin typeface="Calibri"/>
                        <a:ea typeface="宋体"/>
                        <a:cs typeface="Times New Roman"/>
                      </a:endParaRPr>
                    </a:p>
                  </a:txBody>
                  <a:tcPr marL="68580" marR="68580" marT="0" marB="0"/>
                </a:tc>
                <a:tc>
                  <a:txBody>
                    <a:bodyPr/>
                    <a:lstStyle/>
                    <a:p>
                      <a:pPr algn="just">
                        <a:spcAft>
                          <a:spcPts val="0"/>
                        </a:spcAft>
                      </a:pPr>
                      <a:r>
                        <a:rPr lang="zh-CN" sz="1400" b="1" kern="0" dirty="0">
                          <a:effectLst/>
                        </a:rPr>
                        <a:t>温度传感器</a:t>
                      </a:r>
                      <a:endParaRPr lang="zh-CN" sz="2800" b="1" kern="100" dirty="0">
                        <a:effectLst/>
                        <a:latin typeface="Calibri"/>
                        <a:ea typeface="宋体"/>
                        <a:cs typeface="Times New Roman"/>
                      </a:endParaRPr>
                    </a:p>
                  </a:txBody>
                  <a:tcPr marL="68580" marR="68580" marT="0" marB="0"/>
                </a:tc>
                <a:tc>
                  <a:txBody>
                    <a:bodyPr/>
                    <a:lstStyle/>
                    <a:p>
                      <a:pPr algn="just">
                        <a:spcAft>
                          <a:spcPts val="0"/>
                        </a:spcAft>
                      </a:pPr>
                      <a:r>
                        <a:rPr lang="zh-CN" altLang="en-US" sz="1400" b="1" kern="0" smtClean="0">
                          <a:effectLst/>
                        </a:rPr>
                        <a:t>连接内部</a:t>
                      </a:r>
                      <a:r>
                        <a:rPr lang="en-US" altLang="zh-CN" sz="1400" b="1" kern="0" smtClean="0">
                          <a:effectLst/>
                        </a:rPr>
                        <a:t>VSS</a:t>
                      </a:r>
                      <a:endParaRPr lang="zh-CN" sz="2800" b="1" kern="100" dirty="0">
                        <a:effectLst/>
                        <a:latin typeface="Calibri"/>
                        <a:ea typeface="宋体"/>
                        <a:cs typeface="Times New Roman"/>
                      </a:endParaRPr>
                    </a:p>
                  </a:txBody>
                  <a:tcPr marL="68580" marR="68580" marT="0" marB="0"/>
                </a:tc>
                <a:tc>
                  <a:txBody>
                    <a:bodyPr/>
                    <a:lstStyle/>
                    <a:p>
                      <a:pPr algn="just">
                        <a:spcAft>
                          <a:spcPts val="0"/>
                        </a:spcAft>
                      </a:pPr>
                      <a:r>
                        <a:rPr lang="zh-CN" altLang="en-US" sz="1400" b="1" kern="0" smtClean="0">
                          <a:effectLst/>
                        </a:rPr>
                        <a:t>连接内部</a:t>
                      </a:r>
                      <a:r>
                        <a:rPr lang="en-US" altLang="zh-CN" sz="1400" b="1" kern="0" smtClean="0">
                          <a:effectLst/>
                        </a:rPr>
                        <a:t>VSS</a:t>
                      </a:r>
                      <a:endParaRPr lang="zh-CN" sz="2800" b="1" kern="100" dirty="0">
                        <a:effectLst/>
                        <a:latin typeface="Calibri"/>
                        <a:ea typeface="宋体"/>
                        <a:cs typeface="Times New Roman"/>
                      </a:endParaRPr>
                    </a:p>
                  </a:txBody>
                  <a:tcPr marL="68580" marR="68580" marT="0" marB="0"/>
                </a:tc>
              </a:tr>
              <a:tr h="0">
                <a:tc>
                  <a:txBody>
                    <a:bodyPr/>
                    <a:lstStyle/>
                    <a:p>
                      <a:pPr algn="just">
                        <a:spcAft>
                          <a:spcPts val="0"/>
                        </a:spcAft>
                      </a:pPr>
                      <a:r>
                        <a:rPr lang="zh-CN" sz="1400" b="1" kern="0">
                          <a:effectLst/>
                        </a:rPr>
                        <a:t>通道</a:t>
                      </a:r>
                      <a:r>
                        <a:rPr lang="en-US" sz="1400" b="1" kern="0">
                          <a:effectLst/>
                        </a:rPr>
                        <a:t>17(ADC_Channel_17)</a:t>
                      </a:r>
                      <a:endParaRPr lang="zh-CN" sz="2800" b="1" kern="100">
                        <a:effectLst/>
                        <a:latin typeface="Calibri"/>
                        <a:ea typeface="宋体"/>
                        <a:cs typeface="Times New Roman"/>
                      </a:endParaRPr>
                    </a:p>
                  </a:txBody>
                  <a:tcPr marL="68580" marR="68580" marT="0" marB="0"/>
                </a:tc>
                <a:tc>
                  <a:txBody>
                    <a:bodyPr/>
                    <a:lstStyle/>
                    <a:p>
                      <a:pPr algn="just">
                        <a:spcAft>
                          <a:spcPts val="0"/>
                        </a:spcAft>
                      </a:pPr>
                      <a:r>
                        <a:rPr lang="zh-CN" sz="1400" b="1" kern="0" dirty="0">
                          <a:effectLst/>
                        </a:rPr>
                        <a:t>内部参考电压</a:t>
                      </a:r>
                      <a:endParaRPr lang="zh-CN" sz="2800" b="1" kern="100" dirty="0">
                        <a:effectLst/>
                        <a:latin typeface="Calibri"/>
                        <a:ea typeface="宋体"/>
                        <a:cs typeface="Times New Roman"/>
                      </a:endParaRPr>
                    </a:p>
                  </a:txBody>
                  <a:tcPr marL="68580" marR="68580" marT="0" marB="0"/>
                </a:tc>
                <a:tc>
                  <a:txBody>
                    <a:bodyPr/>
                    <a:lstStyle/>
                    <a:p>
                      <a:pPr algn="just">
                        <a:spcAft>
                          <a:spcPts val="0"/>
                        </a:spcAft>
                      </a:pPr>
                      <a:r>
                        <a:rPr lang="zh-CN" altLang="en-US" sz="1400" b="1" kern="0" dirty="0" smtClean="0">
                          <a:effectLst/>
                        </a:rPr>
                        <a:t>连接内部</a:t>
                      </a:r>
                      <a:r>
                        <a:rPr lang="en-US" altLang="zh-CN" sz="1400" b="1" kern="0" dirty="0" smtClean="0">
                          <a:effectLst/>
                        </a:rPr>
                        <a:t>VSS</a:t>
                      </a:r>
                      <a:endParaRPr lang="zh-CN" sz="2800" b="1" kern="100" dirty="0">
                        <a:effectLst/>
                        <a:latin typeface="Calibri"/>
                        <a:ea typeface="宋体"/>
                        <a:cs typeface="Times New Roman"/>
                      </a:endParaRPr>
                    </a:p>
                  </a:txBody>
                  <a:tcPr marL="68580" marR="68580" marT="0" marB="0"/>
                </a:tc>
                <a:tc>
                  <a:txBody>
                    <a:bodyPr/>
                    <a:lstStyle/>
                    <a:p>
                      <a:pPr algn="just">
                        <a:spcAft>
                          <a:spcPts val="0"/>
                        </a:spcAft>
                      </a:pPr>
                      <a:r>
                        <a:rPr lang="zh-CN" altLang="en-US" sz="1400" b="1" kern="0" dirty="0" smtClean="0">
                          <a:effectLst/>
                        </a:rPr>
                        <a:t>连接内部</a:t>
                      </a:r>
                      <a:r>
                        <a:rPr lang="en-US" altLang="zh-CN" sz="1400" b="1" kern="0" dirty="0" smtClean="0">
                          <a:effectLst/>
                        </a:rPr>
                        <a:t>VSS</a:t>
                      </a:r>
                      <a:endParaRPr lang="zh-CN" sz="2800" b="1"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xmlns="" val="184151295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820003" cy="461665"/>
          </a:xfrm>
          <a:prstGeom prst="rect">
            <a:avLst/>
          </a:prstGeom>
        </p:spPr>
        <p:txBody>
          <a:bodyPr wrap="none">
            <a:spAutoFit/>
          </a:bodyPr>
          <a:lstStyle/>
          <a:p>
            <a:r>
              <a:rPr lang="en-US" altLang="zh-CN" sz="2400" b="1" dirty="0">
                <a:solidFill>
                  <a:schemeClr val="bg1"/>
                </a:solidFill>
              </a:rPr>
              <a:t>10.2.2 ADC</a:t>
            </a:r>
            <a:r>
              <a:rPr lang="zh-CN" altLang="en-US" sz="2400" b="1" dirty="0">
                <a:solidFill>
                  <a:schemeClr val="bg1"/>
                </a:solidFill>
              </a:rPr>
              <a:t>通道选择</a:t>
            </a:r>
            <a:endParaRPr lang="zh-CN" altLang="zh-CN" sz="2400" b="1" dirty="0">
              <a:solidFill>
                <a:schemeClr val="bg1"/>
              </a:solidFill>
            </a:endParaRPr>
          </a:p>
        </p:txBody>
      </p:sp>
      <p:sp>
        <p:nvSpPr>
          <p:cNvPr id="6" name="矩形 5"/>
          <p:cNvSpPr/>
          <p:nvPr/>
        </p:nvSpPr>
        <p:spPr>
          <a:xfrm>
            <a:off x="1038672" y="994832"/>
            <a:ext cx="7133728" cy="7848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按</a:t>
            </a:r>
            <a:r>
              <a:rPr lang="zh-CN" altLang="en-US" b="1" dirty="0">
                <a:solidFill>
                  <a:prstClr val="black"/>
                </a:solidFill>
              </a:rPr>
              <a:t>组进行转换的模式，可以由程序设置实现对多个模拟通道自动地进行逐个采样转换，</a:t>
            </a:r>
            <a:r>
              <a:rPr lang="en-US" altLang="zh-CN" b="1" dirty="0">
                <a:solidFill>
                  <a:prstClr val="black"/>
                </a:solidFill>
              </a:rPr>
              <a:t>STM32</a:t>
            </a:r>
            <a:r>
              <a:rPr lang="zh-CN" altLang="en-US" b="1" dirty="0">
                <a:solidFill>
                  <a:prstClr val="black"/>
                </a:solidFill>
              </a:rPr>
              <a:t>分为两种组转换</a:t>
            </a:r>
            <a:r>
              <a:rPr lang="zh-CN" altLang="en-US" b="1" dirty="0" smtClean="0">
                <a:solidFill>
                  <a:prstClr val="black"/>
                </a:solidFill>
              </a:rPr>
              <a:t>模式：</a:t>
            </a:r>
            <a:r>
              <a:rPr lang="zh-CN" altLang="en-US" b="1" dirty="0">
                <a:solidFill>
                  <a:prstClr val="black"/>
                </a:solidFill>
              </a:rPr>
              <a:t>规则</a:t>
            </a:r>
            <a:r>
              <a:rPr lang="zh-CN" altLang="en-US" b="1" dirty="0" smtClean="0">
                <a:solidFill>
                  <a:prstClr val="black"/>
                </a:solidFill>
              </a:rPr>
              <a:t>组和注入组。</a:t>
            </a:r>
            <a:endParaRPr lang="zh-CN" altLang="en-US" b="1" dirty="0"/>
          </a:p>
        </p:txBody>
      </p:sp>
      <p:sp>
        <p:nvSpPr>
          <p:cNvPr id="18" name="椭圆 17"/>
          <p:cNvSpPr>
            <a:spLocks noChangeAspect="1"/>
          </p:cNvSpPr>
          <p:nvPr/>
        </p:nvSpPr>
        <p:spPr>
          <a:xfrm>
            <a:off x="3707904" y="2004070"/>
            <a:ext cx="1431776" cy="1431776"/>
          </a:xfrm>
          <a:prstGeom prst="ellipse">
            <a:avLst/>
          </a:prstGeom>
          <a:solidFill>
            <a:schemeClr val="accent3">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prstClr val="black"/>
                </a:solidFill>
              </a:rPr>
              <a:t>规则组</a:t>
            </a:r>
            <a:endParaRPr lang="zh-CN" altLang="en-US" dirty="0" smtClean="0"/>
          </a:p>
        </p:txBody>
      </p:sp>
      <p:sp>
        <p:nvSpPr>
          <p:cNvPr id="2" name="矩形 1"/>
          <p:cNvSpPr/>
          <p:nvPr/>
        </p:nvSpPr>
        <p:spPr>
          <a:xfrm>
            <a:off x="5364088" y="2327543"/>
            <a:ext cx="3240360" cy="7848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zh-CN" altLang="en-US" b="1" dirty="0" smtClean="0">
                <a:solidFill>
                  <a:prstClr val="black"/>
                </a:solidFill>
              </a:rPr>
              <a:t>     可</a:t>
            </a:r>
            <a:r>
              <a:rPr lang="zh-CN" altLang="en-US" b="1" dirty="0">
                <a:solidFill>
                  <a:prstClr val="black"/>
                </a:solidFill>
              </a:rPr>
              <a:t>通过编程来设定规则通道的数量</a:t>
            </a:r>
            <a:r>
              <a:rPr lang="en-US" altLang="zh-CN" b="1" dirty="0">
                <a:solidFill>
                  <a:prstClr val="black"/>
                </a:solidFill>
              </a:rPr>
              <a:t>n</a:t>
            </a:r>
            <a:r>
              <a:rPr lang="zh-CN" altLang="en-US" b="1" dirty="0">
                <a:solidFill>
                  <a:prstClr val="black"/>
                </a:solidFill>
              </a:rPr>
              <a:t>，</a:t>
            </a:r>
            <a:r>
              <a:rPr lang="en-US" altLang="zh-CN" b="1" dirty="0">
                <a:solidFill>
                  <a:prstClr val="black"/>
                </a:solidFill>
              </a:rPr>
              <a:t>n</a:t>
            </a:r>
            <a:r>
              <a:rPr lang="zh-CN" altLang="en-US" b="1" dirty="0">
                <a:solidFill>
                  <a:prstClr val="black"/>
                </a:solidFill>
              </a:rPr>
              <a:t>最多可设定为</a:t>
            </a:r>
            <a:r>
              <a:rPr lang="en-US" altLang="zh-CN" b="1" dirty="0">
                <a:solidFill>
                  <a:prstClr val="black"/>
                </a:solidFill>
              </a:rPr>
              <a:t>16</a:t>
            </a:r>
            <a:r>
              <a:rPr lang="zh-CN" altLang="en-US" b="1" dirty="0" smtClean="0">
                <a:solidFill>
                  <a:prstClr val="black"/>
                </a:solidFill>
              </a:rPr>
              <a:t>。</a:t>
            </a:r>
            <a:endParaRPr lang="zh-CN" altLang="en-US" b="1" dirty="0">
              <a:solidFill>
                <a:prstClr val="black"/>
              </a:solidFill>
            </a:endParaRPr>
          </a:p>
        </p:txBody>
      </p:sp>
      <p:sp>
        <p:nvSpPr>
          <p:cNvPr id="3" name="矩形 2"/>
          <p:cNvSpPr/>
          <p:nvPr/>
        </p:nvSpPr>
        <p:spPr>
          <a:xfrm>
            <a:off x="611560" y="2327543"/>
            <a:ext cx="2664296" cy="7848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0">
              <a:lnSpc>
                <a:spcPct val="125000"/>
              </a:lnSpc>
            </a:pPr>
            <a:r>
              <a:rPr lang="zh-CN" altLang="en-US" b="1" dirty="0" smtClean="0">
                <a:solidFill>
                  <a:prstClr val="black"/>
                </a:solidFill>
              </a:rPr>
              <a:t>    规则</a:t>
            </a:r>
            <a:r>
              <a:rPr lang="zh-CN" altLang="en-US" b="1" dirty="0">
                <a:solidFill>
                  <a:prstClr val="black"/>
                </a:solidFill>
              </a:rPr>
              <a:t>通道组最多允许</a:t>
            </a:r>
            <a:r>
              <a:rPr lang="en-US" altLang="zh-CN" b="1" dirty="0">
                <a:solidFill>
                  <a:prstClr val="black"/>
                </a:solidFill>
              </a:rPr>
              <a:t>16</a:t>
            </a:r>
            <a:r>
              <a:rPr lang="zh-CN" altLang="en-US" b="1" dirty="0">
                <a:solidFill>
                  <a:prstClr val="black"/>
                </a:solidFill>
              </a:rPr>
              <a:t>个规则通道进行</a:t>
            </a:r>
            <a:r>
              <a:rPr lang="zh-CN" altLang="en-US" b="1" dirty="0" smtClean="0">
                <a:solidFill>
                  <a:prstClr val="black"/>
                </a:solidFill>
              </a:rPr>
              <a:t>转换</a:t>
            </a:r>
            <a:endParaRPr lang="en-US" altLang="zh-CN" b="1" dirty="0" smtClean="0">
              <a:solidFill>
                <a:prstClr val="black"/>
              </a:solidFill>
            </a:endParaRPr>
          </a:p>
        </p:txBody>
      </p:sp>
      <p:sp>
        <p:nvSpPr>
          <p:cNvPr id="17" name="矩形 16"/>
          <p:cNvSpPr/>
          <p:nvPr/>
        </p:nvSpPr>
        <p:spPr>
          <a:xfrm>
            <a:off x="1331640" y="3723878"/>
            <a:ext cx="6408712" cy="784830"/>
          </a:xfrm>
          <a:prstGeom prst="rect">
            <a:avLst/>
          </a:prstGeom>
        </p:spPr>
        <p:txBody>
          <a:bodyPr wrap="square">
            <a:spAutoFit/>
          </a:bodyPr>
          <a:lstStyle/>
          <a:p>
            <a:pPr lvl="0">
              <a:lnSpc>
                <a:spcPct val="125000"/>
              </a:lnSpc>
            </a:pPr>
            <a:r>
              <a:rPr lang="zh-CN" altLang="en-US" b="1" dirty="0" smtClean="0">
                <a:solidFill>
                  <a:prstClr val="black"/>
                </a:solidFill>
              </a:rPr>
              <a:t>      转换</a:t>
            </a:r>
            <a:r>
              <a:rPr lang="zh-CN" altLang="en-US" b="1" dirty="0">
                <a:solidFill>
                  <a:prstClr val="black"/>
                </a:solidFill>
              </a:rPr>
              <a:t>结果保存在同一个</a:t>
            </a:r>
            <a:r>
              <a:rPr lang="en-US" altLang="zh-CN" b="1" dirty="0">
                <a:solidFill>
                  <a:prstClr val="black"/>
                </a:solidFill>
              </a:rPr>
              <a:t>16</a:t>
            </a:r>
            <a:r>
              <a:rPr lang="zh-CN" altLang="en-US" b="1" dirty="0">
                <a:solidFill>
                  <a:prstClr val="black"/>
                </a:solidFill>
              </a:rPr>
              <a:t>位的规则通道数据寄存器</a:t>
            </a:r>
            <a:r>
              <a:rPr lang="en-US" altLang="zh-CN" b="1" dirty="0">
                <a:solidFill>
                  <a:prstClr val="black"/>
                </a:solidFill>
              </a:rPr>
              <a:t>ADC_DR</a:t>
            </a:r>
            <a:r>
              <a:rPr lang="zh-CN" altLang="en-US" b="1" dirty="0">
                <a:solidFill>
                  <a:prstClr val="black"/>
                </a:solidFill>
              </a:rPr>
              <a:t>中，同时，</a:t>
            </a:r>
            <a:r>
              <a:rPr lang="en-US" altLang="zh-CN" b="1" dirty="0">
                <a:solidFill>
                  <a:prstClr val="black"/>
                </a:solidFill>
              </a:rPr>
              <a:t>EOC</a:t>
            </a:r>
            <a:r>
              <a:rPr lang="zh-CN" altLang="en-US" b="1" dirty="0">
                <a:solidFill>
                  <a:prstClr val="black"/>
                </a:solidFill>
              </a:rPr>
              <a:t>标志被置位，产生相应的中断或</a:t>
            </a:r>
            <a:r>
              <a:rPr lang="en-US" altLang="zh-CN" b="1" dirty="0">
                <a:solidFill>
                  <a:prstClr val="black"/>
                </a:solidFill>
              </a:rPr>
              <a:t>DMA</a:t>
            </a:r>
            <a:r>
              <a:rPr lang="zh-CN" altLang="en-US" b="1" dirty="0">
                <a:solidFill>
                  <a:prstClr val="black"/>
                </a:solidFill>
              </a:rPr>
              <a:t>请求。</a:t>
            </a:r>
          </a:p>
        </p:txBody>
      </p:sp>
    </p:spTree>
    <p:extLst>
      <p:ext uri="{BB962C8B-B14F-4D97-AF65-F5344CB8AC3E}">
        <p14:creationId xmlns:p14="http://schemas.microsoft.com/office/powerpoint/2010/main" xmlns="" val="274739731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820003" cy="461665"/>
          </a:xfrm>
          <a:prstGeom prst="rect">
            <a:avLst/>
          </a:prstGeom>
        </p:spPr>
        <p:txBody>
          <a:bodyPr wrap="none">
            <a:spAutoFit/>
          </a:bodyPr>
          <a:lstStyle/>
          <a:p>
            <a:r>
              <a:rPr lang="en-US" altLang="zh-CN" sz="2400" b="1" dirty="0">
                <a:solidFill>
                  <a:schemeClr val="bg1"/>
                </a:solidFill>
              </a:rPr>
              <a:t>10.2.2 ADC</a:t>
            </a:r>
            <a:r>
              <a:rPr lang="zh-CN" altLang="en-US" sz="2400" b="1" dirty="0">
                <a:solidFill>
                  <a:schemeClr val="bg1"/>
                </a:solidFill>
              </a:rPr>
              <a:t>通道选择</a:t>
            </a:r>
            <a:endParaRPr lang="zh-CN" altLang="zh-CN" sz="2400" b="1" dirty="0">
              <a:solidFill>
                <a:schemeClr val="bg1"/>
              </a:solidFill>
            </a:endParaRPr>
          </a:p>
        </p:txBody>
      </p:sp>
      <p:sp>
        <p:nvSpPr>
          <p:cNvPr id="18" name="椭圆 17"/>
          <p:cNvSpPr>
            <a:spLocks noChangeAspect="1"/>
          </p:cNvSpPr>
          <p:nvPr/>
        </p:nvSpPr>
        <p:spPr>
          <a:xfrm>
            <a:off x="7380312" y="230930"/>
            <a:ext cx="1431776" cy="1431776"/>
          </a:xfrm>
          <a:prstGeom prst="ellipse">
            <a:avLst/>
          </a:prstGeom>
          <a:solidFill>
            <a:schemeClr val="accent3">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prstClr val="black"/>
                </a:solidFill>
              </a:rPr>
              <a:t>规则组</a:t>
            </a:r>
            <a:endParaRPr lang="zh-CN" altLang="en-US" dirty="0" smtClean="0"/>
          </a:p>
        </p:txBody>
      </p:sp>
      <p:sp>
        <p:nvSpPr>
          <p:cNvPr id="2" name="矩形 1"/>
          <p:cNvSpPr/>
          <p:nvPr/>
        </p:nvSpPr>
        <p:spPr>
          <a:xfrm>
            <a:off x="1115616" y="969124"/>
            <a:ext cx="5760640" cy="784830"/>
          </a:xfrm>
          <a:prstGeom prst="rect">
            <a:avLst/>
          </a:prstGeom>
        </p:spPr>
        <p:txBody>
          <a:bodyPr wrap="square">
            <a:spAutoFit/>
          </a:bodyPr>
          <a:lstStyle/>
          <a:p>
            <a:pPr>
              <a:lnSpc>
                <a:spcPct val="125000"/>
              </a:lnSpc>
            </a:pPr>
            <a:r>
              <a:rPr lang="zh-CN" altLang="en-US" b="1" dirty="0" smtClean="0">
                <a:solidFill>
                  <a:prstClr val="black"/>
                </a:solidFill>
              </a:rPr>
              <a:t>   例如：设定</a:t>
            </a:r>
            <a:r>
              <a:rPr lang="en-US" altLang="zh-CN" b="1" dirty="0">
                <a:solidFill>
                  <a:prstClr val="black"/>
                </a:solidFill>
              </a:rPr>
              <a:t>n=3</a:t>
            </a:r>
            <a:r>
              <a:rPr lang="zh-CN" altLang="en-US" b="1" dirty="0">
                <a:solidFill>
                  <a:prstClr val="black"/>
                </a:solidFill>
              </a:rPr>
              <a:t>，规则通道组由</a:t>
            </a:r>
            <a:r>
              <a:rPr lang="en-US" altLang="zh-CN" b="1" dirty="0">
                <a:solidFill>
                  <a:prstClr val="black"/>
                </a:solidFill>
              </a:rPr>
              <a:t>1</a:t>
            </a:r>
            <a:r>
              <a:rPr lang="zh-CN" altLang="en-US" b="1" dirty="0">
                <a:solidFill>
                  <a:prstClr val="black"/>
                </a:solidFill>
              </a:rPr>
              <a:t>、</a:t>
            </a:r>
            <a:r>
              <a:rPr lang="en-US" altLang="zh-CN" b="1" dirty="0">
                <a:solidFill>
                  <a:prstClr val="black"/>
                </a:solidFill>
              </a:rPr>
              <a:t>2</a:t>
            </a:r>
            <a:r>
              <a:rPr lang="zh-CN" altLang="en-US" b="1" dirty="0">
                <a:solidFill>
                  <a:prstClr val="black"/>
                </a:solidFill>
              </a:rPr>
              <a:t>、</a:t>
            </a:r>
            <a:r>
              <a:rPr lang="en-US" altLang="zh-CN" b="1" dirty="0">
                <a:solidFill>
                  <a:prstClr val="black"/>
                </a:solidFill>
              </a:rPr>
              <a:t>3</a:t>
            </a:r>
            <a:r>
              <a:rPr lang="zh-CN" altLang="en-US" b="1" dirty="0">
                <a:solidFill>
                  <a:prstClr val="black"/>
                </a:solidFill>
              </a:rPr>
              <a:t>、</a:t>
            </a:r>
            <a:r>
              <a:rPr lang="en-US" altLang="zh-CN" b="1" dirty="0">
                <a:solidFill>
                  <a:prstClr val="black"/>
                </a:solidFill>
              </a:rPr>
              <a:t>5</a:t>
            </a:r>
            <a:r>
              <a:rPr lang="zh-CN" altLang="en-US" b="1" dirty="0">
                <a:solidFill>
                  <a:prstClr val="black"/>
                </a:solidFill>
              </a:rPr>
              <a:t>、</a:t>
            </a:r>
            <a:r>
              <a:rPr lang="en-US" altLang="zh-CN" b="1" dirty="0">
                <a:solidFill>
                  <a:prstClr val="black"/>
                </a:solidFill>
              </a:rPr>
              <a:t>6</a:t>
            </a:r>
            <a:r>
              <a:rPr lang="zh-CN" altLang="en-US" b="1" dirty="0">
                <a:solidFill>
                  <a:prstClr val="black"/>
                </a:solidFill>
              </a:rPr>
              <a:t>、</a:t>
            </a:r>
            <a:r>
              <a:rPr lang="en-US" altLang="zh-CN" b="1" dirty="0">
                <a:solidFill>
                  <a:prstClr val="black"/>
                </a:solidFill>
              </a:rPr>
              <a:t>7</a:t>
            </a:r>
            <a:r>
              <a:rPr lang="zh-CN" altLang="en-US" b="1" dirty="0">
                <a:solidFill>
                  <a:prstClr val="black"/>
                </a:solidFill>
              </a:rPr>
              <a:t>、</a:t>
            </a:r>
            <a:r>
              <a:rPr lang="en-US" altLang="zh-CN" b="1" dirty="0">
                <a:solidFill>
                  <a:prstClr val="black"/>
                </a:solidFill>
              </a:rPr>
              <a:t>9</a:t>
            </a:r>
            <a:r>
              <a:rPr lang="zh-CN" altLang="en-US" b="1" dirty="0">
                <a:solidFill>
                  <a:prstClr val="black"/>
                </a:solidFill>
              </a:rPr>
              <a:t>和</a:t>
            </a:r>
            <a:r>
              <a:rPr lang="en-US" altLang="zh-CN" b="1" dirty="0">
                <a:solidFill>
                  <a:prstClr val="black"/>
                </a:solidFill>
              </a:rPr>
              <a:t>11</a:t>
            </a:r>
            <a:r>
              <a:rPr lang="zh-CN" altLang="en-US" b="1" dirty="0">
                <a:solidFill>
                  <a:prstClr val="black"/>
                </a:solidFill>
              </a:rPr>
              <a:t>通道组成</a:t>
            </a:r>
            <a:r>
              <a:rPr lang="zh-CN" altLang="en-US" b="1" dirty="0" smtClean="0">
                <a:solidFill>
                  <a:prstClr val="black"/>
                </a:solidFill>
              </a:rPr>
              <a:t>：</a:t>
            </a:r>
            <a:endParaRPr lang="zh-CN" altLang="en-US" b="1" dirty="0">
              <a:solidFill>
                <a:prstClr val="black"/>
              </a:solidFill>
            </a:endParaRPr>
          </a:p>
        </p:txBody>
      </p:sp>
      <p:graphicFrame>
        <p:nvGraphicFramePr>
          <p:cNvPr id="14" name="图示 13"/>
          <p:cNvGraphicFramePr/>
          <p:nvPr>
            <p:extLst>
              <p:ext uri="{D42A27DB-BD31-4B8C-83A1-F6EECF244321}">
                <p14:modId xmlns:p14="http://schemas.microsoft.com/office/powerpoint/2010/main" xmlns="" val="2756217301"/>
              </p:ext>
            </p:extLst>
          </p:nvPr>
        </p:nvGraphicFramePr>
        <p:xfrm>
          <a:off x="611560" y="1333757"/>
          <a:ext cx="7704856" cy="3554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4000496" y="285734"/>
            <a:ext cx="1114408" cy="369332"/>
          </a:xfrm>
          <a:prstGeom prst="rect">
            <a:avLst/>
          </a:prstGeom>
        </p:spPr>
        <p:txBody>
          <a:bodyPr wrap="none">
            <a:spAutoFit/>
          </a:bodyPr>
          <a:lstStyle/>
          <a:p>
            <a:r>
              <a:rPr lang="zh-CN" altLang="en-US" b="1" dirty="0" smtClean="0">
                <a:solidFill>
                  <a:prstClr val="black"/>
                </a:solidFill>
              </a:rPr>
              <a:t>间断方式</a:t>
            </a:r>
            <a:endParaRPr lang="zh-CN" altLang="en-US" dirty="0"/>
          </a:p>
        </p:txBody>
      </p:sp>
    </p:spTree>
    <p:extLst>
      <p:ext uri="{BB962C8B-B14F-4D97-AF65-F5344CB8AC3E}">
        <p14:creationId xmlns:p14="http://schemas.microsoft.com/office/powerpoint/2010/main" xmlns="" val="1811194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05983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35496" y="339502"/>
            <a:ext cx="2996526" cy="461665"/>
          </a:xfrm>
          <a:prstGeom prst="rect">
            <a:avLst/>
          </a:prstGeom>
        </p:spPr>
        <p:txBody>
          <a:bodyPr wrap="none">
            <a:spAutoFit/>
          </a:bodyPr>
          <a:lstStyle/>
          <a:p>
            <a:r>
              <a:rPr lang="en-GB" altLang="zh-CN" sz="2400" b="1" dirty="0">
                <a:solidFill>
                  <a:schemeClr val="bg1"/>
                </a:solidFill>
              </a:rPr>
              <a:t>2.4.5 STM32</a:t>
            </a:r>
            <a:r>
              <a:rPr lang="zh-CN" altLang="en-US" sz="2400" b="1" dirty="0">
                <a:solidFill>
                  <a:schemeClr val="bg1"/>
                </a:solidFill>
              </a:rPr>
              <a:t>时钟系统</a:t>
            </a:r>
          </a:p>
        </p:txBody>
      </p:sp>
      <p:sp>
        <p:nvSpPr>
          <p:cNvPr id="74" name="矩形 73"/>
          <p:cNvSpPr/>
          <p:nvPr/>
        </p:nvSpPr>
        <p:spPr>
          <a:xfrm>
            <a:off x="357407" y="1203598"/>
            <a:ext cx="4032448" cy="325537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nSpc>
                <a:spcPct val="125000"/>
              </a:lnSpc>
              <a:spcBef>
                <a:spcPts val="600"/>
              </a:spcBef>
              <a:buClr>
                <a:schemeClr val="accent5">
                  <a:lumMod val="75000"/>
                </a:schemeClr>
              </a:buClr>
              <a:buFont typeface="Wingdings" pitchFamily="2" charset="2"/>
              <a:buChar char="Ø"/>
            </a:pPr>
            <a:r>
              <a:rPr lang="zh-CN" altLang="en-US" b="1" dirty="0">
                <a:solidFill>
                  <a:schemeClr val="tx1"/>
                </a:solidFill>
              </a:rPr>
              <a:t>由于</a:t>
            </a:r>
            <a:r>
              <a:rPr lang="en-US" altLang="zh-CN" b="1" dirty="0">
                <a:solidFill>
                  <a:schemeClr val="tx1"/>
                </a:solidFill>
              </a:rPr>
              <a:t>STM32</a:t>
            </a:r>
            <a:r>
              <a:rPr lang="zh-CN" altLang="en-US" b="1" dirty="0">
                <a:solidFill>
                  <a:schemeClr val="tx1"/>
                </a:solidFill>
              </a:rPr>
              <a:t>的外设时钟复杂，因此需要有一套完整的时钟系统来进行时钟管理，这就是</a:t>
            </a:r>
            <a:r>
              <a:rPr lang="en-US" altLang="zh-CN" b="1" dirty="0">
                <a:solidFill>
                  <a:srgbClr val="C00000"/>
                </a:solidFill>
              </a:rPr>
              <a:t>STM32</a:t>
            </a:r>
            <a:r>
              <a:rPr lang="zh-CN" altLang="en-US" b="1" dirty="0">
                <a:solidFill>
                  <a:srgbClr val="C00000"/>
                </a:solidFill>
              </a:rPr>
              <a:t>的时钟</a:t>
            </a:r>
            <a:r>
              <a:rPr lang="zh-CN" altLang="en-US" b="1" dirty="0" smtClean="0">
                <a:solidFill>
                  <a:srgbClr val="C00000"/>
                </a:solidFill>
              </a:rPr>
              <a:t>系统</a:t>
            </a:r>
            <a:r>
              <a:rPr lang="zh-CN" altLang="en-US" b="1" dirty="0" smtClean="0">
                <a:solidFill>
                  <a:schemeClr val="tx1"/>
                </a:solidFill>
              </a:rPr>
              <a:t>。</a:t>
            </a:r>
            <a:endParaRPr lang="en-US" altLang="zh-CN" b="1" dirty="0">
              <a:solidFill>
                <a:schemeClr val="tx1"/>
              </a:solidFill>
            </a:endParaRPr>
          </a:p>
          <a:p>
            <a:pPr marL="285750" indent="-285750">
              <a:lnSpc>
                <a:spcPct val="125000"/>
              </a:lnSpc>
              <a:spcBef>
                <a:spcPts val="600"/>
              </a:spcBef>
              <a:buClr>
                <a:schemeClr val="accent5">
                  <a:lumMod val="75000"/>
                </a:schemeClr>
              </a:buClr>
              <a:buFont typeface="Wingdings" pitchFamily="2" charset="2"/>
              <a:buChar char="Ø"/>
            </a:pPr>
            <a:r>
              <a:rPr lang="en-US" altLang="zh-CN" b="1" dirty="0" smtClean="0">
                <a:solidFill>
                  <a:schemeClr val="tx1"/>
                </a:solidFill>
              </a:rPr>
              <a:t>STM32</a:t>
            </a:r>
            <a:r>
              <a:rPr lang="zh-CN" altLang="en-US" b="1" dirty="0">
                <a:solidFill>
                  <a:schemeClr val="tx1"/>
                </a:solidFill>
              </a:rPr>
              <a:t>的时钟系统由</a:t>
            </a:r>
            <a:r>
              <a:rPr lang="en-US" altLang="zh-CN" b="1" dirty="0">
                <a:solidFill>
                  <a:srgbClr val="C00000"/>
                </a:solidFill>
              </a:rPr>
              <a:t>RCC</a:t>
            </a:r>
            <a:r>
              <a:rPr lang="zh-CN" altLang="en-US" b="1" dirty="0">
                <a:solidFill>
                  <a:schemeClr val="tx1"/>
                </a:solidFill>
              </a:rPr>
              <a:t>（</a:t>
            </a:r>
            <a:r>
              <a:rPr lang="en-US" altLang="zh-CN" b="1" dirty="0">
                <a:solidFill>
                  <a:schemeClr val="tx1"/>
                </a:solidFill>
              </a:rPr>
              <a:t>Reset and Clock Control</a:t>
            </a:r>
            <a:r>
              <a:rPr lang="zh-CN" altLang="en-US" b="1" dirty="0">
                <a:solidFill>
                  <a:schemeClr val="tx1"/>
                </a:solidFill>
              </a:rPr>
              <a:t>，复位与时钟控制器）产生，用来为系统和各种外设提供所需的时钟频率，以确定各外设的工作速度。</a:t>
            </a:r>
          </a:p>
        </p:txBody>
      </p:sp>
      <p:sp>
        <p:nvSpPr>
          <p:cNvPr id="7" name="矩形 6"/>
          <p:cNvSpPr/>
          <p:nvPr/>
        </p:nvSpPr>
        <p:spPr>
          <a:xfrm>
            <a:off x="5436096" y="4507421"/>
            <a:ext cx="2160240" cy="438582"/>
          </a:xfrm>
          <a:prstGeom prst="rect">
            <a:avLst/>
          </a:prstGeom>
        </p:spPr>
        <p:txBody>
          <a:bodyPr wrap="square">
            <a:spAutoFit/>
          </a:bodyPr>
          <a:lstStyle/>
          <a:p>
            <a:pPr lvl="0">
              <a:lnSpc>
                <a:spcPct val="125000"/>
              </a:lnSpc>
            </a:pPr>
            <a:r>
              <a:rPr lang="en-US" altLang="zh-CN" b="1" dirty="0">
                <a:solidFill>
                  <a:prstClr val="black"/>
                </a:solidFill>
              </a:rPr>
              <a:t>    STM32</a:t>
            </a:r>
            <a:r>
              <a:rPr lang="zh-CN" altLang="en-US" b="1" dirty="0">
                <a:solidFill>
                  <a:prstClr val="black"/>
                </a:solidFill>
              </a:rPr>
              <a:t>时钟系统</a:t>
            </a:r>
          </a:p>
        </p:txBody>
      </p:sp>
      <p:pic>
        <p:nvPicPr>
          <p:cNvPr id="9" name="图片 8" descr="G:\2.png"/>
          <p:cNvPicPr/>
          <p:nvPr/>
        </p:nvPicPr>
        <p:blipFill>
          <a:blip r:embed="rId2">
            <a:extLst>
              <a:ext uri="{28A0092B-C50C-407E-A947-70E740481C1C}">
                <a14:useLocalDpi xmlns="" xmlns:a14="http://schemas.microsoft.com/office/drawing/2010/main" val="0"/>
              </a:ext>
            </a:extLst>
          </a:blip>
          <a:srcRect/>
          <a:stretch>
            <a:fillRect/>
          </a:stretch>
        </p:blipFill>
        <p:spPr>
          <a:xfrm>
            <a:off x="4515088" y="339503"/>
            <a:ext cx="3780790" cy="4173855"/>
          </a:xfrm>
          <a:prstGeom prst="rect">
            <a:avLst/>
          </a:prstGeom>
          <a:noFill/>
          <a:ln>
            <a:noFill/>
          </a:ln>
        </p:spPr>
      </p:pic>
    </p:spTree>
    <p:extLst>
      <p:ext uri="{BB962C8B-B14F-4D97-AF65-F5344CB8AC3E}">
        <p14:creationId xmlns="" xmlns:p14="http://schemas.microsoft.com/office/powerpoint/2010/main" val="259860967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298782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820003" cy="461665"/>
          </a:xfrm>
          <a:prstGeom prst="rect">
            <a:avLst/>
          </a:prstGeom>
        </p:spPr>
        <p:txBody>
          <a:bodyPr wrap="none">
            <a:spAutoFit/>
          </a:bodyPr>
          <a:lstStyle/>
          <a:p>
            <a:r>
              <a:rPr lang="en-US" altLang="zh-CN" sz="2400" b="1" dirty="0">
                <a:solidFill>
                  <a:schemeClr val="bg1"/>
                </a:solidFill>
              </a:rPr>
              <a:t>10.2.2 ADC</a:t>
            </a:r>
            <a:r>
              <a:rPr lang="zh-CN" altLang="en-US" sz="2400" b="1" dirty="0">
                <a:solidFill>
                  <a:schemeClr val="bg1"/>
                </a:solidFill>
              </a:rPr>
              <a:t>通道选择</a:t>
            </a:r>
            <a:endParaRPr lang="zh-CN" altLang="zh-CN" sz="2400" b="1" dirty="0">
              <a:solidFill>
                <a:schemeClr val="bg1"/>
              </a:solidFill>
            </a:endParaRPr>
          </a:p>
        </p:txBody>
      </p:sp>
      <p:grpSp>
        <p:nvGrpSpPr>
          <p:cNvPr id="2" name="组合 8"/>
          <p:cNvGrpSpPr>
            <a:grpSpLocks noChangeAspect="1"/>
          </p:cNvGrpSpPr>
          <p:nvPr/>
        </p:nvGrpSpPr>
        <p:grpSpPr>
          <a:xfrm>
            <a:off x="3275856" y="1924718"/>
            <a:ext cx="2232248" cy="2232248"/>
            <a:chOff x="4333877" y="1890716"/>
            <a:chExt cx="3536950" cy="3536947"/>
          </a:xfrm>
        </p:grpSpPr>
        <p:sp>
          <p:nvSpPr>
            <p:cNvPr id="11" name="箭头1"/>
            <p:cNvSpPr>
              <a:spLocks noChangeAspect="1"/>
            </p:cNvSpPr>
            <p:nvPr/>
          </p:nvSpPr>
          <p:spPr bwMode="auto">
            <a:xfrm>
              <a:off x="6130927" y="1890716"/>
              <a:ext cx="1739900" cy="2003425"/>
            </a:xfrm>
            <a:custGeom>
              <a:avLst/>
              <a:gdLst>
                <a:gd name="T0" fmla="*/ 66738974 w 1260"/>
                <a:gd name="T1" fmla="*/ 1906775 h 1451"/>
                <a:gd name="T2" fmla="*/ 190680612 w 1260"/>
                <a:gd name="T3" fmla="*/ 11437886 h 1451"/>
                <a:gd name="T4" fmla="*/ 308902675 w 1260"/>
                <a:gd name="T5" fmla="*/ 24782547 h 1451"/>
                <a:gd name="T6" fmla="*/ 429031723 w 1260"/>
                <a:gd name="T7" fmla="*/ 43847531 h 1451"/>
                <a:gd name="T8" fmla="*/ 543441195 w 1260"/>
                <a:gd name="T9" fmla="*/ 70536852 h 1451"/>
                <a:gd name="T10" fmla="*/ 657849286 w 1260"/>
                <a:gd name="T11" fmla="*/ 101038342 h 1451"/>
                <a:gd name="T12" fmla="*/ 770351772 w 1260"/>
                <a:gd name="T13" fmla="*/ 137260156 h 1451"/>
                <a:gd name="T14" fmla="*/ 879038906 w 1260"/>
                <a:gd name="T15" fmla="*/ 179200912 h 1451"/>
                <a:gd name="T16" fmla="*/ 985820436 w 1260"/>
                <a:gd name="T17" fmla="*/ 226860612 h 1451"/>
                <a:gd name="T18" fmla="*/ 1090694979 w 1260"/>
                <a:gd name="T19" fmla="*/ 276425706 h 1451"/>
                <a:gd name="T20" fmla="*/ 1191756933 w 1260"/>
                <a:gd name="T21" fmla="*/ 333617897 h 1451"/>
                <a:gd name="T22" fmla="*/ 1289003534 w 1260"/>
                <a:gd name="T23" fmla="*/ 392715483 h 1451"/>
                <a:gd name="T24" fmla="*/ 1384344531 w 1260"/>
                <a:gd name="T25" fmla="*/ 457533393 h 1451"/>
                <a:gd name="T26" fmla="*/ 1475871556 w 1260"/>
                <a:gd name="T27" fmla="*/ 528068864 h 1451"/>
                <a:gd name="T28" fmla="*/ 1563584610 w 1260"/>
                <a:gd name="T29" fmla="*/ 602419266 h 1451"/>
                <a:gd name="T30" fmla="*/ 1651297664 w 1260"/>
                <a:gd name="T31" fmla="*/ 678673681 h 1451"/>
                <a:gd name="T32" fmla="*/ 1731384156 w 1260"/>
                <a:gd name="T33" fmla="*/ 758743025 h 1451"/>
                <a:gd name="T34" fmla="*/ 1807656677 w 1260"/>
                <a:gd name="T35" fmla="*/ 846436707 h 1451"/>
                <a:gd name="T36" fmla="*/ 1880115227 w 1260"/>
                <a:gd name="T37" fmla="*/ 934130389 h 1451"/>
                <a:gd name="T38" fmla="*/ 1950666791 w 1260"/>
                <a:gd name="T39" fmla="*/ 1025636239 h 1451"/>
                <a:gd name="T40" fmla="*/ 2015498779 w 1260"/>
                <a:gd name="T41" fmla="*/ 1122862413 h 1451"/>
                <a:gd name="T42" fmla="*/ 2074609810 w 1260"/>
                <a:gd name="T43" fmla="*/ 1220088586 h 1451"/>
                <a:gd name="T44" fmla="*/ 2129906870 w 1260"/>
                <a:gd name="T45" fmla="*/ 1321126929 h 1451"/>
                <a:gd name="T46" fmla="*/ 2147483646 w 1260"/>
                <a:gd name="T47" fmla="*/ 1425978820 h 1451"/>
                <a:gd name="T48" fmla="*/ 2147483646 w 1260"/>
                <a:gd name="T49" fmla="*/ 1532736105 h 1451"/>
                <a:gd name="T50" fmla="*/ 2147483646 w 1260"/>
                <a:gd name="T51" fmla="*/ 1641400165 h 1451"/>
                <a:gd name="T52" fmla="*/ 2147483646 w 1260"/>
                <a:gd name="T53" fmla="*/ 1755783168 h 1451"/>
                <a:gd name="T54" fmla="*/ 2147483646 w 1260"/>
                <a:gd name="T55" fmla="*/ 1868260777 h 1451"/>
                <a:gd name="T56" fmla="*/ 2147483646 w 1260"/>
                <a:gd name="T57" fmla="*/ 1986455949 h 1451"/>
                <a:gd name="T58" fmla="*/ 2147483646 w 1260"/>
                <a:gd name="T59" fmla="*/ 2104652501 h 1451"/>
                <a:gd name="T60" fmla="*/ 2147483646 w 1260"/>
                <a:gd name="T61" fmla="*/ 2147483646 h 1451"/>
                <a:gd name="T62" fmla="*/ 2147483646 w 1260"/>
                <a:gd name="T63" fmla="*/ 2147483646 h 1451"/>
                <a:gd name="T64" fmla="*/ 1756172208 w 1260"/>
                <a:gd name="T65" fmla="*/ 2147483646 h 1451"/>
                <a:gd name="T66" fmla="*/ 1186035976 w 1260"/>
                <a:gd name="T67" fmla="*/ 2147483646 h 1451"/>
                <a:gd name="T68" fmla="*/ 1174595443 w 1260"/>
                <a:gd name="T69" fmla="*/ 2147483646 h 1451"/>
                <a:gd name="T70" fmla="*/ 1159340939 w 1260"/>
                <a:gd name="T71" fmla="*/ 2147483646 h 1451"/>
                <a:gd name="T72" fmla="*/ 1138365478 w 1260"/>
                <a:gd name="T73" fmla="*/ 2089401066 h 1451"/>
                <a:gd name="T74" fmla="*/ 1121203988 w 1260"/>
                <a:gd name="T75" fmla="*/ 2034115648 h 1451"/>
                <a:gd name="T76" fmla="*/ 1090694979 w 1260"/>
                <a:gd name="T77" fmla="*/ 1954047684 h 1451"/>
                <a:gd name="T78" fmla="*/ 1065906928 w 1260"/>
                <a:gd name="T79" fmla="*/ 1902575816 h 1451"/>
                <a:gd name="T80" fmla="*/ 1027771358 w 1260"/>
                <a:gd name="T81" fmla="*/ 1828226795 h 1451"/>
                <a:gd name="T82" fmla="*/ 997262349 w 1260"/>
                <a:gd name="T83" fmla="*/ 1780567096 h 1451"/>
                <a:gd name="T84" fmla="*/ 949591851 w 1260"/>
                <a:gd name="T85" fmla="*/ 1711937018 h 1451"/>
                <a:gd name="T86" fmla="*/ 915268872 w 1260"/>
                <a:gd name="T87" fmla="*/ 1666182712 h 1451"/>
                <a:gd name="T88" fmla="*/ 879038906 w 1260"/>
                <a:gd name="T89" fmla="*/ 1624243336 h 1451"/>
                <a:gd name="T90" fmla="*/ 821834861 w 1260"/>
                <a:gd name="T91" fmla="*/ 1565144370 h 1451"/>
                <a:gd name="T92" fmla="*/ 760816844 w 1260"/>
                <a:gd name="T93" fmla="*/ 1507953559 h 1451"/>
                <a:gd name="T94" fmla="*/ 715053331 w 1260"/>
                <a:gd name="T95" fmla="*/ 1473638520 h 1451"/>
                <a:gd name="T96" fmla="*/ 671196804 w 1260"/>
                <a:gd name="T97" fmla="*/ 1439323481 h 1451"/>
                <a:gd name="T98" fmla="*/ 625433292 w 1260"/>
                <a:gd name="T99" fmla="*/ 1408820610 h 1451"/>
                <a:gd name="T100" fmla="*/ 552974742 w 1260"/>
                <a:gd name="T101" fmla="*/ 1364974460 h 1451"/>
                <a:gd name="T102" fmla="*/ 503397258 w 1260"/>
                <a:gd name="T103" fmla="*/ 1338285139 h 1451"/>
                <a:gd name="T104" fmla="*/ 425219132 w 1260"/>
                <a:gd name="T105" fmla="*/ 1303970100 h 1451"/>
                <a:gd name="T106" fmla="*/ 345132640 w 1260"/>
                <a:gd name="T107" fmla="*/ 1275374004 h 1451"/>
                <a:gd name="T108" fmla="*/ 261233557 w 1260"/>
                <a:gd name="T109" fmla="*/ 1250590076 h 1451"/>
                <a:gd name="T110" fmla="*/ 205935116 w 1260"/>
                <a:gd name="T111" fmla="*/ 1237245416 h 1451"/>
                <a:gd name="T112" fmla="*/ 120129048 w 1260"/>
                <a:gd name="T113" fmla="*/ 1223900755 h 1451"/>
                <a:gd name="T114" fmla="*/ 59111031 w 1260"/>
                <a:gd name="T115" fmla="*/ 1218181812 h 1451"/>
                <a:gd name="T116" fmla="*/ 0 w 1260"/>
                <a:gd name="T117" fmla="*/ 1214369643 h 1451"/>
                <a:gd name="T118" fmla="*/ 5720957 w 1260"/>
                <a:gd name="T119" fmla="*/ 0 h 14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60"/>
                <a:gd name="T181" fmla="*/ 0 h 1451"/>
                <a:gd name="T182" fmla="*/ 1260 w 1260"/>
                <a:gd name="T183" fmla="*/ 1451 h 145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chemeClr val="accent5">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rIns="0" anchor="ctr"/>
            <a:lstStyle/>
            <a:p>
              <a:endParaRPr lang="zh-CN" altLang="en-US"/>
            </a:p>
          </p:txBody>
        </p:sp>
        <p:sp>
          <p:nvSpPr>
            <p:cNvPr id="12" name="箭头4"/>
            <p:cNvSpPr>
              <a:spLocks noChangeAspect="1"/>
            </p:cNvSpPr>
            <p:nvPr/>
          </p:nvSpPr>
          <p:spPr bwMode="auto">
            <a:xfrm>
              <a:off x="4333877" y="1892300"/>
              <a:ext cx="1974851" cy="1828800"/>
            </a:xfrm>
            <a:custGeom>
              <a:avLst/>
              <a:gdLst>
                <a:gd name="T0" fmla="*/ 1213188582 w 1431"/>
                <a:gd name="T1" fmla="*/ 2147483646 h 1325"/>
                <a:gd name="T2" fmla="*/ 1213188582 w 1431"/>
                <a:gd name="T3" fmla="*/ 2147483646 h 1325"/>
                <a:gd name="T4" fmla="*/ 1218901985 w 1431"/>
                <a:gd name="T5" fmla="*/ 2147483646 h 1325"/>
                <a:gd name="T6" fmla="*/ 1230330170 w 1431"/>
                <a:gd name="T7" fmla="*/ 2147483646 h 1325"/>
                <a:gd name="T8" fmla="*/ 1247470377 w 1431"/>
                <a:gd name="T9" fmla="*/ 2143153467 h 1325"/>
                <a:gd name="T10" fmla="*/ 1262706118 w 1431"/>
                <a:gd name="T11" fmla="*/ 2086002432 h 1325"/>
                <a:gd name="T12" fmla="*/ 1291274510 w 1431"/>
                <a:gd name="T13" fmla="*/ 2004085994 h 1325"/>
                <a:gd name="T14" fmla="*/ 1312225033 w 1431"/>
                <a:gd name="T15" fmla="*/ 1950745764 h 1325"/>
                <a:gd name="T16" fmla="*/ 1348411295 w 1431"/>
                <a:gd name="T17" fmla="*/ 1872640132 h 1325"/>
                <a:gd name="T18" fmla="*/ 1378882776 w 1431"/>
                <a:gd name="T19" fmla="*/ 1823109326 h 1325"/>
                <a:gd name="T20" fmla="*/ 1407451168 w 1431"/>
                <a:gd name="T21" fmla="*/ 1775483234 h 1325"/>
                <a:gd name="T22" fmla="*/ 1439828496 w 1431"/>
                <a:gd name="T23" fmla="*/ 1727857141 h 1325"/>
                <a:gd name="T24" fmla="*/ 1472205823 w 1431"/>
                <a:gd name="T25" fmla="*/ 1684041854 h 1325"/>
                <a:gd name="T26" fmla="*/ 1508392086 w 1431"/>
                <a:gd name="T27" fmla="*/ 1638321854 h 1325"/>
                <a:gd name="T28" fmla="*/ 1565527491 w 1431"/>
                <a:gd name="T29" fmla="*/ 1575455301 h 1325"/>
                <a:gd name="T30" fmla="*/ 1605522689 w 1431"/>
                <a:gd name="T31" fmla="*/ 1537355531 h 1325"/>
                <a:gd name="T32" fmla="*/ 1670277344 w 1431"/>
                <a:gd name="T33" fmla="*/ 1482109208 h 1325"/>
                <a:gd name="T34" fmla="*/ 1715985944 w 1431"/>
                <a:gd name="T35" fmla="*/ 1447818863 h 1325"/>
                <a:gd name="T36" fmla="*/ 1786454002 w 1431"/>
                <a:gd name="T37" fmla="*/ 1400192770 h 1325"/>
                <a:gd name="T38" fmla="*/ 1858826527 w 1431"/>
                <a:gd name="T39" fmla="*/ 1354472770 h 1325"/>
                <a:gd name="T40" fmla="*/ 1910248530 w 1431"/>
                <a:gd name="T41" fmla="*/ 1329707368 h 1325"/>
                <a:gd name="T42" fmla="*/ 1961670533 w 1431"/>
                <a:gd name="T43" fmla="*/ 1306846678 h 1325"/>
                <a:gd name="T44" fmla="*/ 2016902851 w 1431"/>
                <a:gd name="T45" fmla="*/ 1285892080 h 1325"/>
                <a:gd name="T46" fmla="*/ 2127366106 w 1431"/>
                <a:gd name="T47" fmla="*/ 1251601735 h 1325"/>
                <a:gd name="T48" fmla="*/ 2147483646 w 1431"/>
                <a:gd name="T49" fmla="*/ 1236361275 h 1325"/>
                <a:gd name="T50" fmla="*/ 2147483646 w 1431"/>
                <a:gd name="T51" fmla="*/ 1223025528 h 1325"/>
                <a:gd name="T52" fmla="*/ 2147483646 w 1431"/>
                <a:gd name="T53" fmla="*/ 1215405298 h 1325"/>
                <a:gd name="T54" fmla="*/ 2147483646 w 1431"/>
                <a:gd name="T55" fmla="*/ 636278856 h 1325"/>
                <a:gd name="T56" fmla="*/ 2147483646 w 1431"/>
                <a:gd name="T57" fmla="*/ 1904712 h 1325"/>
                <a:gd name="T58" fmla="*/ 2147483646 w 1431"/>
                <a:gd name="T59" fmla="*/ 11429655 h 1325"/>
                <a:gd name="T60" fmla="*/ 2056898048 w 1431"/>
                <a:gd name="T61" fmla="*/ 28574827 h 1325"/>
                <a:gd name="T62" fmla="*/ 1938816923 w 1431"/>
                <a:gd name="T63" fmla="*/ 49530805 h 1325"/>
                <a:gd name="T64" fmla="*/ 1822640265 w 1431"/>
                <a:gd name="T65" fmla="*/ 76200920 h 1325"/>
                <a:gd name="T66" fmla="*/ 1710272542 w 1431"/>
                <a:gd name="T67" fmla="*/ 108586553 h 1325"/>
                <a:gd name="T68" fmla="*/ 1597904819 w 1431"/>
                <a:gd name="T69" fmla="*/ 144781610 h 1325"/>
                <a:gd name="T70" fmla="*/ 1491250498 w 1431"/>
                <a:gd name="T71" fmla="*/ 190502990 h 1325"/>
                <a:gd name="T72" fmla="*/ 1386502026 w 1431"/>
                <a:gd name="T73" fmla="*/ 238127703 h 1325"/>
                <a:gd name="T74" fmla="*/ 1281752173 w 1431"/>
                <a:gd name="T75" fmla="*/ 289563221 h 1325"/>
                <a:gd name="T76" fmla="*/ 1180811255 w 1431"/>
                <a:gd name="T77" fmla="*/ 346714256 h 1325"/>
                <a:gd name="T78" fmla="*/ 1085585119 w 1431"/>
                <a:gd name="T79" fmla="*/ 407674716 h 1325"/>
                <a:gd name="T80" fmla="*/ 990357604 w 1431"/>
                <a:gd name="T81" fmla="*/ 476256786 h 1325"/>
                <a:gd name="T82" fmla="*/ 898940404 w 1431"/>
                <a:gd name="T83" fmla="*/ 546742189 h 1325"/>
                <a:gd name="T84" fmla="*/ 813236606 w 1431"/>
                <a:gd name="T85" fmla="*/ 619133684 h 1325"/>
                <a:gd name="T86" fmla="*/ 727532808 w 1431"/>
                <a:gd name="T87" fmla="*/ 697239317 h 1325"/>
                <a:gd name="T88" fmla="*/ 649446880 w 1431"/>
                <a:gd name="T89" fmla="*/ 781060467 h 1325"/>
                <a:gd name="T90" fmla="*/ 573265420 w 1431"/>
                <a:gd name="T91" fmla="*/ 866786329 h 1325"/>
                <a:gd name="T92" fmla="*/ 500892895 w 1431"/>
                <a:gd name="T93" fmla="*/ 956322997 h 1325"/>
                <a:gd name="T94" fmla="*/ 432329304 w 1431"/>
                <a:gd name="T95" fmla="*/ 1047764377 h 1325"/>
                <a:gd name="T96" fmla="*/ 369479116 w 1431"/>
                <a:gd name="T97" fmla="*/ 1146824607 h 1325"/>
                <a:gd name="T98" fmla="*/ 310439244 w 1431"/>
                <a:gd name="T99" fmla="*/ 1243981505 h 1325"/>
                <a:gd name="T100" fmla="*/ 257112774 w 1431"/>
                <a:gd name="T101" fmla="*/ 1346852540 h 1325"/>
                <a:gd name="T102" fmla="*/ 207593858 w 1431"/>
                <a:gd name="T103" fmla="*/ 1451629668 h 1325"/>
                <a:gd name="T104" fmla="*/ 163789726 w 1431"/>
                <a:gd name="T105" fmla="*/ 1560214841 h 1325"/>
                <a:gd name="T106" fmla="*/ 121890060 w 1431"/>
                <a:gd name="T107" fmla="*/ 1668801394 h 1325"/>
                <a:gd name="T108" fmla="*/ 89512733 w 1431"/>
                <a:gd name="T109" fmla="*/ 1783103464 h 1325"/>
                <a:gd name="T110" fmla="*/ 59041253 w 1431"/>
                <a:gd name="T111" fmla="*/ 1897405534 h 1325"/>
                <a:gd name="T112" fmla="*/ 36186263 w 1431"/>
                <a:gd name="T113" fmla="*/ 2015517029 h 1325"/>
                <a:gd name="T114" fmla="*/ 19044675 w 1431"/>
                <a:gd name="T115" fmla="*/ 2133628525 h 1325"/>
                <a:gd name="T116" fmla="*/ 7617870 w 1431"/>
                <a:gd name="T117" fmla="*/ 2147483646 h 1325"/>
                <a:gd name="T118" fmla="*/ 1904468 w 1431"/>
                <a:gd name="T119" fmla="*/ 2147483646 h 1325"/>
                <a:gd name="T120" fmla="*/ 1904468 w 1431"/>
                <a:gd name="T121" fmla="*/ 2147483646 h 1325"/>
                <a:gd name="T122" fmla="*/ 638018695 w 1431"/>
                <a:gd name="T123" fmla="*/ 2147483646 h 1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31"/>
                <a:gd name="T187" fmla="*/ 0 h 1325"/>
                <a:gd name="T188" fmla="*/ 1431 w 1431"/>
                <a:gd name="T189" fmla="*/ 1325 h 1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chemeClr val="accent2">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3" name="箭头3"/>
            <p:cNvSpPr>
              <a:spLocks noChangeAspect="1"/>
            </p:cNvSpPr>
            <p:nvPr/>
          </p:nvSpPr>
          <p:spPr bwMode="auto">
            <a:xfrm>
              <a:off x="4338639" y="3543300"/>
              <a:ext cx="1790700" cy="1884363"/>
            </a:xfrm>
            <a:custGeom>
              <a:avLst/>
              <a:gdLst>
                <a:gd name="T0" fmla="*/ 2095640308 w 1295"/>
                <a:gd name="T1" fmla="*/ 1952432160 h 1364"/>
                <a:gd name="T2" fmla="*/ 2147483646 w 1295"/>
                <a:gd name="T3" fmla="*/ 1389413783 h 1364"/>
                <a:gd name="T4" fmla="*/ 2147483646 w 1295"/>
                <a:gd name="T5" fmla="*/ 1385596705 h 1364"/>
                <a:gd name="T6" fmla="*/ 2147483646 w 1295"/>
                <a:gd name="T7" fmla="*/ 1377962548 h 1364"/>
                <a:gd name="T8" fmla="*/ 2147483646 w 1295"/>
                <a:gd name="T9" fmla="*/ 1356969307 h 1364"/>
                <a:gd name="T10" fmla="*/ 2109024235 w 1295"/>
                <a:gd name="T11" fmla="*/ 1343608842 h 1364"/>
                <a:gd name="T12" fmla="*/ 2007684443 w 1295"/>
                <a:gd name="T13" fmla="*/ 1311164366 h 1364"/>
                <a:gd name="T14" fmla="*/ 1956058354 w 1295"/>
                <a:gd name="T15" fmla="*/ 1292078974 h 1364"/>
                <a:gd name="T16" fmla="*/ 1860454333 w 1295"/>
                <a:gd name="T17" fmla="*/ 1246274033 h 1364"/>
                <a:gd name="T18" fmla="*/ 1814564016 w 1295"/>
                <a:gd name="T19" fmla="*/ 1217646635 h 1364"/>
                <a:gd name="T20" fmla="*/ 1724695766 w 1295"/>
                <a:gd name="T21" fmla="*/ 1160390459 h 1364"/>
                <a:gd name="T22" fmla="*/ 1682630218 w 1295"/>
                <a:gd name="T23" fmla="*/ 1127944602 h 1364"/>
                <a:gd name="T24" fmla="*/ 1600411506 w 1295"/>
                <a:gd name="T25" fmla="*/ 1061146420 h 1364"/>
                <a:gd name="T26" fmla="*/ 1527751953 w 1295"/>
                <a:gd name="T27" fmla="*/ 986712700 h 1364"/>
                <a:gd name="T28" fmla="*/ 1493334560 w 1295"/>
                <a:gd name="T29" fmla="*/ 946634067 h 1364"/>
                <a:gd name="T30" fmla="*/ 1428324545 w 1295"/>
                <a:gd name="T31" fmla="*/ 860750494 h 1364"/>
                <a:gd name="T32" fmla="*/ 1386257614 w 1295"/>
                <a:gd name="T33" fmla="*/ 795860160 h 1364"/>
                <a:gd name="T34" fmla="*/ 1344192066 w 1295"/>
                <a:gd name="T35" fmla="*/ 725243519 h 1364"/>
                <a:gd name="T36" fmla="*/ 1300214134 w 1295"/>
                <a:gd name="T37" fmla="*/ 629816558 h 1364"/>
                <a:gd name="T38" fmla="*/ 1281094436 w 1295"/>
                <a:gd name="T39" fmla="*/ 578286690 h 1364"/>
                <a:gd name="T40" fmla="*/ 1256236201 w 1295"/>
                <a:gd name="T41" fmla="*/ 501945122 h 1364"/>
                <a:gd name="T42" fmla="*/ 1235204118 w 1295"/>
                <a:gd name="T43" fmla="*/ 421786475 h 1364"/>
                <a:gd name="T44" fmla="*/ 615689675 w 1295"/>
                <a:gd name="T45" fmla="*/ 0 h 1364"/>
                <a:gd name="T46" fmla="*/ 3824769 w 1295"/>
                <a:gd name="T47" fmla="*/ 423695705 h 1364"/>
                <a:gd name="T48" fmla="*/ 19121081 w 1295"/>
                <a:gd name="T49" fmla="*/ 538206676 h 1364"/>
                <a:gd name="T50" fmla="*/ 40153163 w 1295"/>
                <a:gd name="T51" fmla="*/ 654628259 h 1364"/>
                <a:gd name="T52" fmla="*/ 66922400 w 1295"/>
                <a:gd name="T53" fmla="*/ 765323533 h 1364"/>
                <a:gd name="T54" fmla="*/ 97516406 w 1295"/>
                <a:gd name="T55" fmla="*/ 874109577 h 1364"/>
                <a:gd name="T56" fmla="*/ 131933798 w 1295"/>
                <a:gd name="T57" fmla="*/ 984804852 h 1364"/>
                <a:gd name="T58" fmla="*/ 173999346 w 1295"/>
                <a:gd name="T59" fmla="*/ 1089773818 h 1364"/>
                <a:gd name="T60" fmla="*/ 219889663 w 1295"/>
                <a:gd name="T61" fmla="*/ 1190927086 h 1364"/>
                <a:gd name="T62" fmla="*/ 269603367 w 1295"/>
                <a:gd name="T63" fmla="*/ 1293988204 h 1364"/>
                <a:gd name="T64" fmla="*/ 323141840 w 1295"/>
                <a:gd name="T65" fmla="*/ 1391323013 h 1364"/>
                <a:gd name="T66" fmla="*/ 382416084 w 1295"/>
                <a:gd name="T67" fmla="*/ 1486749974 h 1364"/>
                <a:gd name="T68" fmla="*/ 445515098 w 1295"/>
                <a:gd name="T69" fmla="*/ 1580267704 h 1364"/>
                <a:gd name="T70" fmla="*/ 512437498 w 1295"/>
                <a:gd name="T71" fmla="*/ 1668060508 h 1364"/>
                <a:gd name="T72" fmla="*/ 583184667 w 1295"/>
                <a:gd name="T73" fmla="*/ 1753944082 h 1364"/>
                <a:gd name="T74" fmla="*/ 657755223 w 1295"/>
                <a:gd name="T75" fmla="*/ 1836011958 h 1364"/>
                <a:gd name="T76" fmla="*/ 736150547 w 1295"/>
                <a:gd name="T77" fmla="*/ 1916170605 h 1364"/>
                <a:gd name="T78" fmla="*/ 818370642 w 1295"/>
                <a:gd name="T79" fmla="*/ 1990602944 h 1364"/>
                <a:gd name="T80" fmla="*/ 904414122 w 1295"/>
                <a:gd name="T81" fmla="*/ 2063127434 h 1364"/>
                <a:gd name="T82" fmla="*/ 992369988 w 1295"/>
                <a:gd name="T83" fmla="*/ 2129926997 h 1364"/>
                <a:gd name="T84" fmla="*/ 1084149240 w 1295"/>
                <a:gd name="T85" fmla="*/ 2147483646 h 1364"/>
                <a:gd name="T86" fmla="*/ 1177840876 w 1295"/>
                <a:gd name="T87" fmla="*/ 2147483646 h 1364"/>
                <a:gd name="T88" fmla="*/ 1275357282 w 1295"/>
                <a:gd name="T89" fmla="*/ 2147483646 h 1364"/>
                <a:gd name="T90" fmla="*/ 1376698457 w 1295"/>
                <a:gd name="T91" fmla="*/ 2147483646 h 1364"/>
                <a:gd name="T92" fmla="*/ 1479950634 w 1295"/>
                <a:gd name="T93" fmla="*/ 2147483646 h 1364"/>
                <a:gd name="T94" fmla="*/ 1583202810 w 1295"/>
                <a:gd name="T95" fmla="*/ 2147483646 h 1364"/>
                <a:gd name="T96" fmla="*/ 1692190758 w 1295"/>
                <a:gd name="T97" fmla="*/ 2147483646 h 1364"/>
                <a:gd name="T98" fmla="*/ 1801180089 w 1295"/>
                <a:gd name="T99" fmla="*/ 2147483646 h 1364"/>
                <a:gd name="T100" fmla="*/ 1913992806 w 1295"/>
                <a:gd name="T101" fmla="*/ 2147483646 h 1364"/>
                <a:gd name="T102" fmla="*/ 2028716525 w 1295"/>
                <a:gd name="T103" fmla="*/ 2147483646 h 1364"/>
                <a:gd name="T104" fmla="*/ 2143441627 w 1295"/>
                <a:gd name="T105" fmla="*/ 2147483646 h 1364"/>
                <a:gd name="T106" fmla="*/ 2147483646 w 1295"/>
                <a:gd name="T107" fmla="*/ 2147483646 h 1364"/>
                <a:gd name="T108" fmla="*/ 2147483646 w 1295"/>
                <a:gd name="T109" fmla="*/ 2147483646 h 1364"/>
                <a:gd name="T110" fmla="*/ 2147483646 w 1295"/>
                <a:gd name="T111" fmla="*/ 2147483646 h 1364"/>
                <a:gd name="T112" fmla="*/ 2147483646 w 1295"/>
                <a:gd name="T113" fmla="*/ 2147483646 h 13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95"/>
                <a:gd name="T172" fmla="*/ 0 h 1364"/>
                <a:gd name="T173" fmla="*/ 1295 w 1295"/>
                <a:gd name="T174" fmla="*/ 1364 h 136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chemeClr val="accent4">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15" name="箭头2"/>
            <p:cNvSpPr>
              <a:spLocks noChangeAspect="1"/>
            </p:cNvSpPr>
            <p:nvPr/>
          </p:nvSpPr>
          <p:spPr bwMode="auto">
            <a:xfrm>
              <a:off x="5956301" y="3721100"/>
              <a:ext cx="1912939" cy="1703388"/>
            </a:xfrm>
            <a:custGeom>
              <a:avLst/>
              <a:gdLst>
                <a:gd name="T0" fmla="*/ 0 w 1385"/>
                <a:gd name="T1" fmla="*/ 1723410062 h 1233"/>
                <a:gd name="T2" fmla="*/ 421593580 w 1385"/>
                <a:gd name="T3" fmla="*/ 1122220473 h 1233"/>
                <a:gd name="T4" fmla="*/ 499808573 w 1385"/>
                <a:gd name="T5" fmla="*/ 1105044299 h 1233"/>
                <a:gd name="T6" fmla="*/ 576114772 w 1385"/>
                <a:gd name="T7" fmla="*/ 1082141812 h 1233"/>
                <a:gd name="T8" fmla="*/ 675314074 w 1385"/>
                <a:gd name="T9" fmla="*/ 1045878851 h 1233"/>
                <a:gd name="T10" fmla="*/ 745896652 w 1385"/>
                <a:gd name="T11" fmla="*/ 1013434352 h 1233"/>
                <a:gd name="T12" fmla="*/ 814573198 w 1385"/>
                <a:gd name="T13" fmla="*/ 975263540 h 1233"/>
                <a:gd name="T14" fmla="*/ 900417845 w 1385"/>
                <a:gd name="T15" fmla="*/ 919915173 h 1233"/>
                <a:gd name="T16" fmla="*/ 965278183 w 1385"/>
                <a:gd name="T17" fmla="*/ 874110199 h 1233"/>
                <a:gd name="T18" fmla="*/ 1003431973 w 1385"/>
                <a:gd name="T19" fmla="*/ 841665700 h 1233"/>
                <a:gd name="T20" fmla="*/ 1041585763 w 1385"/>
                <a:gd name="T21" fmla="*/ 807311970 h 1233"/>
                <a:gd name="T22" fmla="*/ 1077830759 w 1385"/>
                <a:gd name="T23" fmla="*/ 772958240 h 1233"/>
                <a:gd name="T24" fmla="*/ 1114077136 w 1385"/>
                <a:gd name="T25" fmla="*/ 734787428 h 1233"/>
                <a:gd name="T26" fmla="*/ 1163675406 w 1385"/>
                <a:gd name="T27" fmla="*/ 673714130 h 1233"/>
                <a:gd name="T28" fmla="*/ 1224720917 w 1385"/>
                <a:gd name="T29" fmla="*/ 591647576 h 1233"/>
                <a:gd name="T30" fmla="*/ 1280044189 w 1385"/>
                <a:gd name="T31" fmla="*/ 503854710 h 1233"/>
                <a:gd name="T32" fmla="*/ 1314381772 w 1385"/>
                <a:gd name="T33" fmla="*/ 435147250 h 1233"/>
                <a:gd name="T34" fmla="*/ 1344904527 w 1385"/>
                <a:gd name="T35" fmla="*/ 360713477 h 1233"/>
                <a:gd name="T36" fmla="*/ 1379242110 w 1385"/>
                <a:gd name="T37" fmla="*/ 263378599 h 1233"/>
                <a:gd name="T38" fmla="*/ 1405950039 w 1385"/>
                <a:gd name="T39" fmla="*/ 160317408 h 1233"/>
                <a:gd name="T40" fmla="*/ 1423118140 w 1385"/>
                <a:gd name="T41" fmla="*/ 53439136 h 1233"/>
                <a:gd name="T42" fmla="*/ 1426934347 w 1385"/>
                <a:gd name="T43" fmla="*/ 0 h 1233"/>
                <a:gd name="T44" fmla="*/ 2147483646 w 1385"/>
                <a:gd name="T45" fmla="*/ 7634162 h 1233"/>
                <a:gd name="T46" fmla="*/ 2147483646 w 1385"/>
                <a:gd name="T47" fmla="*/ 125963678 h 1233"/>
                <a:gd name="T48" fmla="*/ 2147483646 w 1385"/>
                <a:gd name="T49" fmla="*/ 240476112 h 1233"/>
                <a:gd name="T50" fmla="*/ 2147483646 w 1385"/>
                <a:gd name="T51" fmla="*/ 353079315 h 1233"/>
                <a:gd name="T52" fmla="*/ 2147483646 w 1385"/>
                <a:gd name="T53" fmla="*/ 467591749 h 1233"/>
                <a:gd name="T54" fmla="*/ 2147483646 w 1385"/>
                <a:gd name="T55" fmla="*/ 576379252 h 1233"/>
                <a:gd name="T56" fmla="*/ 2147483646 w 1385"/>
                <a:gd name="T57" fmla="*/ 685165374 h 1233"/>
                <a:gd name="T58" fmla="*/ 2147483646 w 1385"/>
                <a:gd name="T59" fmla="*/ 790134414 h 1233"/>
                <a:gd name="T60" fmla="*/ 2147483646 w 1385"/>
                <a:gd name="T61" fmla="*/ 893195605 h 1233"/>
                <a:gd name="T62" fmla="*/ 2147483646 w 1385"/>
                <a:gd name="T63" fmla="*/ 996256796 h 1233"/>
                <a:gd name="T64" fmla="*/ 2147483646 w 1385"/>
                <a:gd name="T65" fmla="*/ 1093593055 h 1233"/>
                <a:gd name="T66" fmla="*/ 2147483646 w 1385"/>
                <a:gd name="T67" fmla="*/ 1189020084 h 1233"/>
                <a:gd name="T68" fmla="*/ 2147483646 w 1385"/>
                <a:gd name="T69" fmla="*/ 1280630031 h 1233"/>
                <a:gd name="T70" fmla="*/ 2147483646 w 1385"/>
                <a:gd name="T71" fmla="*/ 1372239979 h 1233"/>
                <a:gd name="T72" fmla="*/ 2096524801 w 1385"/>
                <a:gd name="T73" fmla="*/ 1458123613 h 1233"/>
                <a:gd name="T74" fmla="*/ 2025940841 w 1385"/>
                <a:gd name="T75" fmla="*/ 1542099399 h 1233"/>
                <a:gd name="T76" fmla="*/ 1951542056 w 1385"/>
                <a:gd name="T77" fmla="*/ 1624165952 h 1233"/>
                <a:gd name="T78" fmla="*/ 1873327062 w 1385"/>
                <a:gd name="T79" fmla="*/ 1700507575 h 1233"/>
                <a:gd name="T80" fmla="*/ 1791298623 w 1385"/>
                <a:gd name="T81" fmla="*/ 1773032117 h 1233"/>
                <a:gd name="T82" fmla="*/ 1707360009 w 1385"/>
                <a:gd name="T83" fmla="*/ 1841739577 h 1233"/>
                <a:gd name="T84" fmla="*/ 1619607949 w 1385"/>
                <a:gd name="T85" fmla="*/ 1908539188 h 1233"/>
                <a:gd name="T86" fmla="*/ 1528039681 w 1385"/>
                <a:gd name="T87" fmla="*/ 1969612486 h 1233"/>
                <a:gd name="T88" fmla="*/ 1434564001 w 1385"/>
                <a:gd name="T89" fmla="*/ 2028776553 h 1233"/>
                <a:gd name="T90" fmla="*/ 1337273493 w 1385"/>
                <a:gd name="T91" fmla="*/ 2080307839 h 1233"/>
                <a:gd name="T92" fmla="*/ 1238075573 w 1385"/>
                <a:gd name="T93" fmla="*/ 2129929894 h 1233"/>
                <a:gd name="T94" fmla="*/ 1135061444 w 1385"/>
                <a:gd name="T95" fmla="*/ 2147483646 h 1233"/>
                <a:gd name="T96" fmla="*/ 1032047316 w 1385"/>
                <a:gd name="T97" fmla="*/ 2147483646 h 1233"/>
                <a:gd name="T98" fmla="*/ 925218361 w 1385"/>
                <a:gd name="T99" fmla="*/ 2147483646 h 1233"/>
                <a:gd name="T100" fmla="*/ 816480612 w 1385"/>
                <a:gd name="T101" fmla="*/ 2147483646 h 1233"/>
                <a:gd name="T102" fmla="*/ 705836830 w 1385"/>
                <a:gd name="T103" fmla="*/ 2147483646 h 1233"/>
                <a:gd name="T104" fmla="*/ 593284254 w 1385"/>
                <a:gd name="T105" fmla="*/ 2147483646 h 1233"/>
                <a:gd name="T106" fmla="*/ 478824265 w 1385"/>
                <a:gd name="T107" fmla="*/ 2147483646 h 1233"/>
                <a:gd name="T108" fmla="*/ 364364276 w 1385"/>
                <a:gd name="T109" fmla="*/ 2147483646 h 12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85"/>
                <a:gd name="T166" fmla="*/ 0 h 1233"/>
                <a:gd name="T167" fmla="*/ 1385 w 1385"/>
                <a:gd name="T168" fmla="*/ 1233 h 12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chemeClr val="accent3">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33605" rIns="0" bIns="33605" anchor="ctr"/>
            <a:lstStyle/>
            <a:p>
              <a:endParaRPr lang="zh-CN" altLang="en-US"/>
            </a:p>
          </p:txBody>
        </p:sp>
        <p:sp>
          <p:nvSpPr>
            <p:cNvPr id="16" name="中心文本"/>
            <p:cNvSpPr txBox="1">
              <a:spLocks noChangeArrowheads="1"/>
            </p:cNvSpPr>
            <p:nvPr/>
          </p:nvSpPr>
          <p:spPr bwMode="auto">
            <a:xfrm>
              <a:off x="5287965" y="3413126"/>
              <a:ext cx="1682752" cy="5973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1" dirty="0" smtClean="0">
                  <a:latin typeface="微软雅黑" panose="020B0503020204020204" pitchFamily="34" charset="-122"/>
                  <a:ea typeface="微软雅黑" panose="020B0503020204020204" pitchFamily="34" charset="-122"/>
                </a:rPr>
                <a:t>注入组</a:t>
              </a:r>
              <a:endParaRPr lang="zh-CN" altLang="en-US" sz="2000" b="1" dirty="0">
                <a:latin typeface="微软雅黑" panose="020B0503020204020204" pitchFamily="34" charset="-122"/>
                <a:ea typeface="微软雅黑" panose="020B0503020204020204" pitchFamily="34" charset="-122"/>
              </a:endParaRPr>
            </a:p>
          </p:txBody>
        </p:sp>
      </p:grpSp>
      <p:sp>
        <p:nvSpPr>
          <p:cNvPr id="17" name="矩形 16"/>
          <p:cNvSpPr/>
          <p:nvPr/>
        </p:nvSpPr>
        <p:spPr>
          <a:xfrm>
            <a:off x="467544" y="1218781"/>
            <a:ext cx="2808312" cy="1823576"/>
          </a:xfrm>
          <a:prstGeom prst="rect">
            <a:avLst/>
          </a:prstGeom>
          <a:ln>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5000"/>
              </a:lnSpc>
            </a:pPr>
            <a:r>
              <a:rPr lang="zh-CN" altLang="en-US" b="1" dirty="0" smtClean="0">
                <a:solidFill>
                  <a:prstClr val="black"/>
                </a:solidFill>
              </a:rPr>
              <a:t>     最多</a:t>
            </a:r>
            <a:r>
              <a:rPr lang="zh-CN" altLang="en-US" b="1" dirty="0">
                <a:solidFill>
                  <a:prstClr val="black"/>
                </a:solidFill>
              </a:rPr>
              <a:t>允许</a:t>
            </a:r>
            <a:r>
              <a:rPr lang="en-US" altLang="zh-CN" b="1" dirty="0">
                <a:solidFill>
                  <a:prstClr val="black"/>
                </a:solidFill>
              </a:rPr>
              <a:t>4</a:t>
            </a:r>
            <a:r>
              <a:rPr lang="zh-CN" altLang="en-US" b="1" dirty="0">
                <a:solidFill>
                  <a:prstClr val="black"/>
                </a:solidFill>
              </a:rPr>
              <a:t>个通道进行转换，并且对应有</a:t>
            </a:r>
            <a:r>
              <a:rPr lang="en-US" altLang="zh-CN" b="1" dirty="0">
                <a:solidFill>
                  <a:prstClr val="black"/>
                </a:solidFill>
              </a:rPr>
              <a:t>4</a:t>
            </a:r>
            <a:r>
              <a:rPr lang="zh-CN" altLang="en-US" b="1" dirty="0">
                <a:solidFill>
                  <a:prstClr val="black"/>
                </a:solidFill>
              </a:rPr>
              <a:t>个注入通道寄存器用来存放注入通道的转换结果，因此注入通道组没有</a:t>
            </a:r>
            <a:r>
              <a:rPr lang="en-US" altLang="zh-CN" b="1" dirty="0">
                <a:solidFill>
                  <a:prstClr val="black"/>
                </a:solidFill>
              </a:rPr>
              <a:t>DMA</a:t>
            </a:r>
            <a:r>
              <a:rPr lang="zh-CN" altLang="en-US" b="1" dirty="0">
                <a:solidFill>
                  <a:prstClr val="black"/>
                </a:solidFill>
              </a:rPr>
              <a:t>请求。</a:t>
            </a:r>
          </a:p>
        </p:txBody>
      </p:sp>
      <p:sp>
        <p:nvSpPr>
          <p:cNvPr id="19" name="矩形 18"/>
          <p:cNvSpPr/>
          <p:nvPr/>
        </p:nvSpPr>
        <p:spPr>
          <a:xfrm>
            <a:off x="5499597" y="1187054"/>
            <a:ext cx="2982099" cy="1823576"/>
          </a:xfrm>
          <a:prstGeom prst="rect">
            <a:avLst/>
          </a:prstGeom>
          <a:ln>
            <a:solidFill>
              <a:schemeClr val="accent5">
                <a:lumMod val="60000"/>
                <a:lumOff val="4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转换</a:t>
            </a:r>
            <a:r>
              <a:rPr lang="zh-CN" altLang="en-US" b="1" dirty="0">
                <a:solidFill>
                  <a:prstClr val="black"/>
                </a:solidFill>
              </a:rPr>
              <a:t>结果</a:t>
            </a:r>
            <a:r>
              <a:rPr lang="zh-CN" altLang="en-US" b="1" dirty="0" smtClean="0">
                <a:solidFill>
                  <a:prstClr val="black"/>
                </a:solidFill>
              </a:rPr>
              <a:t>保存数据</a:t>
            </a:r>
            <a:r>
              <a:rPr lang="zh-CN" altLang="en-US" b="1" dirty="0">
                <a:solidFill>
                  <a:prstClr val="black"/>
                </a:solidFill>
              </a:rPr>
              <a:t>寄存器</a:t>
            </a:r>
            <a:r>
              <a:rPr lang="en-US" altLang="zh-CN" b="1" dirty="0" err="1">
                <a:solidFill>
                  <a:prstClr val="black"/>
                </a:solidFill>
              </a:rPr>
              <a:t>ADC_JDRx</a:t>
            </a:r>
            <a:r>
              <a:rPr lang="zh-CN" altLang="en-US" b="1" dirty="0">
                <a:solidFill>
                  <a:prstClr val="black"/>
                </a:solidFill>
              </a:rPr>
              <a:t>中，同时产生</a:t>
            </a:r>
            <a:r>
              <a:rPr lang="en-US" altLang="zh-CN" b="1" dirty="0">
                <a:solidFill>
                  <a:prstClr val="black"/>
                </a:solidFill>
              </a:rPr>
              <a:t>ADC</a:t>
            </a:r>
            <a:r>
              <a:rPr lang="zh-CN" altLang="en-US" b="1" dirty="0">
                <a:solidFill>
                  <a:prstClr val="black"/>
                </a:solidFill>
              </a:rPr>
              <a:t>注入转换结束事件，即</a:t>
            </a:r>
            <a:r>
              <a:rPr lang="en-US" altLang="zh-CN" b="1" dirty="0">
                <a:solidFill>
                  <a:prstClr val="black"/>
                </a:solidFill>
              </a:rPr>
              <a:t>JEOC</a:t>
            </a:r>
            <a:r>
              <a:rPr lang="zh-CN" altLang="en-US" b="1" dirty="0">
                <a:solidFill>
                  <a:prstClr val="black"/>
                </a:solidFill>
              </a:rPr>
              <a:t>标志被置位，产生相应的</a:t>
            </a:r>
            <a:r>
              <a:rPr lang="zh-CN" altLang="en-US" b="1" dirty="0" smtClean="0">
                <a:solidFill>
                  <a:prstClr val="black"/>
                </a:solidFill>
              </a:rPr>
              <a:t>中断。</a:t>
            </a:r>
            <a:endParaRPr lang="zh-CN" altLang="en-US" b="1" dirty="0">
              <a:solidFill>
                <a:prstClr val="black"/>
              </a:solidFill>
            </a:endParaRPr>
          </a:p>
        </p:txBody>
      </p:sp>
      <p:sp>
        <p:nvSpPr>
          <p:cNvPr id="20" name="矩形 19"/>
          <p:cNvSpPr/>
          <p:nvPr/>
        </p:nvSpPr>
        <p:spPr>
          <a:xfrm>
            <a:off x="467544" y="3148654"/>
            <a:ext cx="2811317" cy="784830"/>
          </a:xfrm>
          <a:prstGeom prst="rect">
            <a:avLst/>
          </a:prstGeom>
          <a:ln>
            <a:solidFill>
              <a:schemeClr val="accent4">
                <a:lumMod val="40000"/>
                <a:lumOff val="60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25000"/>
              </a:lnSpc>
            </a:pPr>
            <a:r>
              <a:rPr lang="zh-CN" altLang="en-US" b="1" dirty="0">
                <a:solidFill>
                  <a:prstClr val="black"/>
                </a:solidFill>
              </a:rPr>
              <a:t>注入通道组的触发转换序列和规则通道一样</a:t>
            </a:r>
          </a:p>
        </p:txBody>
      </p:sp>
      <p:sp>
        <p:nvSpPr>
          <p:cNvPr id="21" name="矩形 20"/>
          <p:cNvSpPr/>
          <p:nvPr/>
        </p:nvSpPr>
        <p:spPr>
          <a:xfrm>
            <a:off x="5497449" y="3110646"/>
            <a:ext cx="2978287" cy="1477328"/>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zh-CN" altLang="en-US" b="1" dirty="0" smtClean="0">
                <a:solidFill>
                  <a:prstClr val="black"/>
                </a:solidFill>
              </a:rPr>
              <a:t>     规则</a:t>
            </a:r>
            <a:r>
              <a:rPr lang="zh-CN" altLang="en-US" b="1" dirty="0">
                <a:solidFill>
                  <a:prstClr val="black"/>
                </a:solidFill>
              </a:rPr>
              <a:t>通道组转换好比是程序的正常执行，注入通道组的转换则好比是一个中断处理程序</a:t>
            </a:r>
            <a:endParaRPr lang="zh-CN" altLang="en-US" b="1" dirty="0"/>
          </a:p>
        </p:txBody>
      </p:sp>
    </p:spTree>
    <p:extLst>
      <p:ext uri="{BB962C8B-B14F-4D97-AF65-F5344CB8AC3E}">
        <p14:creationId xmlns:p14="http://schemas.microsoft.com/office/powerpoint/2010/main" xmlns="" val="174859028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9959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3778599" cy="461665"/>
          </a:xfrm>
          <a:prstGeom prst="rect">
            <a:avLst/>
          </a:prstGeom>
        </p:spPr>
        <p:txBody>
          <a:bodyPr wrap="none">
            <a:spAutoFit/>
          </a:bodyPr>
          <a:lstStyle/>
          <a:p>
            <a:r>
              <a:rPr lang="en-US" altLang="zh-CN" sz="2400" b="1" dirty="0">
                <a:solidFill>
                  <a:schemeClr val="bg1"/>
                </a:solidFill>
              </a:rPr>
              <a:t>10.2.3 ADC</a:t>
            </a:r>
            <a:r>
              <a:rPr lang="zh-CN" altLang="en-US" sz="2400" b="1" dirty="0">
                <a:solidFill>
                  <a:schemeClr val="bg1"/>
                </a:solidFill>
              </a:rPr>
              <a:t>中断和</a:t>
            </a:r>
            <a:r>
              <a:rPr lang="en-US" altLang="zh-CN" sz="2400" b="1" dirty="0">
                <a:solidFill>
                  <a:schemeClr val="bg1"/>
                </a:solidFill>
              </a:rPr>
              <a:t>DMA</a:t>
            </a:r>
            <a:r>
              <a:rPr lang="zh-CN" altLang="en-US" sz="2400" b="1" dirty="0">
                <a:solidFill>
                  <a:schemeClr val="bg1"/>
                </a:solidFill>
              </a:rPr>
              <a:t>请求</a:t>
            </a:r>
            <a:endParaRPr lang="zh-CN" altLang="zh-CN" sz="2400" b="1" dirty="0">
              <a:solidFill>
                <a:schemeClr val="bg1"/>
              </a:solidFill>
            </a:endParaRPr>
          </a:p>
        </p:txBody>
      </p:sp>
      <p:sp>
        <p:nvSpPr>
          <p:cNvPr id="17" name="矩形 16"/>
          <p:cNvSpPr/>
          <p:nvPr/>
        </p:nvSpPr>
        <p:spPr>
          <a:xfrm>
            <a:off x="611560" y="1981510"/>
            <a:ext cx="1368152" cy="923330"/>
          </a:xfrm>
          <a:prstGeom prst="rect">
            <a:avLst/>
          </a:prstGeom>
          <a:ln w="28575">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b="1" dirty="0" smtClean="0">
                <a:solidFill>
                  <a:prstClr val="black"/>
                </a:solidFill>
              </a:rPr>
              <a:t>ADC</a:t>
            </a:r>
            <a:r>
              <a:rPr lang="zh-CN" altLang="en-US" b="1" dirty="0">
                <a:solidFill>
                  <a:prstClr val="black"/>
                </a:solidFill>
              </a:rPr>
              <a:t>转换的触发</a:t>
            </a:r>
            <a:r>
              <a:rPr lang="zh-CN" altLang="en-US" b="1" dirty="0" smtClean="0">
                <a:solidFill>
                  <a:prstClr val="black"/>
                </a:solidFill>
              </a:rPr>
              <a:t>信号的产生方式</a:t>
            </a:r>
            <a:endParaRPr lang="zh-CN" altLang="en-US" b="1" dirty="0">
              <a:solidFill>
                <a:prstClr val="black"/>
              </a:solidFill>
            </a:endParaRPr>
          </a:p>
        </p:txBody>
      </p:sp>
      <p:sp>
        <p:nvSpPr>
          <p:cNvPr id="19" name="矩形 18"/>
          <p:cNvSpPr/>
          <p:nvPr/>
        </p:nvSpPr>
        <p:spPr>
          <a:xfrm>
            <a:off x="2195736" y="3052338"/>
            <a:ext cx="1584176" cy="369332"/>
          </a:xfrm>
          <a:prstGeom prst="rect">
            <a:avLst/>
          </a:prstGeom>
          <a:ln w="28575">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smtClean="0">
                <a:solidFill>
                  <a:prstClr val="black"/>
                </a:solidFill>
              </a:rPr>
              <a:t>外部触发</a:t>
            </a:r>
            <a:endParaRPr lang="zh-CN" altLang="en-US" b="1" dirty="0">
              <a:solidFill>
                <a:prstClr val="black"/>
              </a:solidFill>
            </a:endParaRPr>
          </a:p>
        </p:txBody>
      </p:sp>
      <p:sp>
        <p:nvSpPr>
          <p:cNvPr id="20" name="矩形 19"/>
          <p:cNvSpPr/>
          <p:nvPr/>
        </p:nvSpPr>
        <p:spPr>
          <a:xfrm>
            <a:off x="2195736" y="1495119"/>
            <a:ext cx="1584176" cy="369332"/>
          </a:xfrm>
          <a:prstGeom prst="rect">
            <a:avLst/>
          </a:prstGeom>
          <a:ln w="28575">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zh-CN" altLang="en-US" b="1" dirty="0">
                <a:solidFill>
                  <a:prstClr val="black"/>
                </a:solidFill>
              </a:rPr>
              <a:t>软件触发</a:t>
            </a:r>
            <a:r>
              <a:rPr lang="zh-CN" altLang="en-US" b="1" dirty="0" smtClean="0">
                <a:solidFill>
                  <a:prstClr val="black"/>
                </a:solidFill>
              </a:rPr>
              <a:t>转换</a:t>
            </a:r>
            <a:endParaRPr lang="zh-CN" altLang="en-US" b="1" dirty="0">
              <a:solidFill>
                <a:prstClr val="black"/>
              </a:solidFill>
            </a:endParaRPr>
          </a:p>
        </p:txBody>
      </p:sp>
      <p:sp>
        <p:nvSpPr>
          <p:cNvPr id="21" name="矩形 20"/>
          <p:cNvSpPr/>
          <p:nvPr/>
        </p:nvSpPr>
        <p:spPr>
          <a:xfrm>
            <a:off x="4067944" y="2320195"/>
            <a:ext cx="4248472" cy="923330"/>
          </a:xfrm>
          <a:prstGeom prst="rect">
            <a:avLst/>
          </a:prstGeom>
          <a:ln w="28575">
            <a:solidFill>
              <a:schemeClr val="accent5">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b="1" dirty="0">
                <a:solidFill>
                  <a:prstClr val="black"/>
                </a:solidFill>
              </a:rPr>
              <a:t>规则通道组的外部触发源可以是定时器的</a:t>
            </a:r>
            <a:r>
              <a:rPr lang="en-US" altLang="zh-CN" b="1" dirty="0">
                <a:solidFill>
                  <a:prstClr val="black"/>
                </a:solidFill>
              </a:rPr>
              <a:t>TIM1_CH1~TIM1_CH3</a:t>
            </a:r>
            <a:r>
              <a:rPr lang="zh-CN" altLang="en-US" b="1" dirty="0">
                <a:solidFill>
                  <a:prstClr val="black"/>
                </a:solidFill>
              </a:rPr>
              <a:t>，或者由外部中断线</a:t>
            </a:r>
            <a:r>
              <a:rPr lang="en-US" altLang="zh-CN" b="1" dirty="0">
                <a:solidFill>
                  <a:prstClr val="black"/>
                </a:solidFill>
              </a:rPr>
              <a:t>EXTI_11</a:t>
            </a:r>
            <a:r>
              <a:rPr lang="zh-CN" altLang="en-US" b="1" dirty="0">
                <a:solidFill>
                  <a:prstClr val="black"/>
                </a:solidFill>
              </a:rPr>
              <a:t>触发；</a:t>
            </a:r>
            <a:endParaRPr lang="zh-CN" altLang="en-US" b="1" dirty="0"/>
          </a:p>
        </p:txBody>
      </p:sp>
      <p:sp>
        <p:nvSpPr>
          <p:cNvPr id="14" name="矩形 13"/>
          <p:cNvSpPr/>
          <p:nvPr/>
        </p:nvSpPr>
        <p:spPr>
          <a:xfrm>
            <a:off x="4067944" y="3637694"/>
            <a:ext cx="4248472" cy="646331"/>
          </a:xfrm>
          <a:prstGeom prst="rect">
            <a:avLst/>
          </a:prstGeom>
          <a:ln w="28575">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b="1" dirty="0" smtClean="0">
                <a:solidFill>
                  <a:prstClr val="black"/>
                </a:solidFill>
              </a:rPr>
              <a:t>注入组的外部触发源可以是外部中断线</a:t>
            </a:r>
            <a:r>
              <a:rPr lang="en-US" altLang="zh-CN" b="1" dirty="0" smtClean="0">
                <a:solidFill>
                  <a:prstClr val="black"/>
                </a:solidFill>
              </a:rPr>
              <a:t>EXTI_15</a:t>
            </a:r>
            <a:r>
              <a:rPr lang="zh-CN" altLang="en-US" b="1" dirty="0" smtClean="0">
                <a:solidFill>
                  <a:prstClr val="black"/>
                </a:solidFill>
              </a:rPr>
              <a:t>或</a:t>
            </a:r>
            <a:r>
              <a:rPr lang="en-US" altLang="zh-CN" b="1" dirty="0" smtClean="0">
                <a:solidFill>
                  <a:prstClr val="black"/>
                </a:solidFill>
              </a:rPr>
              <a:t>TIM1_CH4</a:t>
            </a:r>
            <a:r>
              <a:rPr lang="zh-CN" altLang="en-US" b="1" dirty="0" smtClean="0">
                <a:solidFill>
                  <a:prstClr val="black"/>
                </a:solidFill>
              </a:rPr>
              <a:t>定时器</a:t>
            </a:r>
            <a:endParaRPr lang="zh-CN" altLang="en-US" b="1" dirty="0">
              <a:solidFill>
                <a:prstClr val="black"/>
              </a:solidFill>
            </a:endParaRPr>
          </a:p>
        </p:txBody>
      </p:sp>
      <p:sp>
        <p:nvSpPr>
          <p:cNvPr id="18" name="矩形 17"/>
          <p:cNvSpPr/>
          <p:nvPr/>
        </p:nvSpPr>
        <p:spPr>
          <a:xfrm>
            <a:off x="4067944" y="1491630"/>
            <a:ext cx="4248472" cy="369332"/>
          </a:xfrm>
          <a:prstGeom prst="rect">
            <a:avLst/>
          </a:prstGeom>
          <a:ln w="28575">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zh-CN" altLang="en-US" b="1" dirty="0" smtClean="0">
                <a:solidFill>
                  <a:prstClr val="black"/>
                </a:solidFill>
              </a:rPr>
              <a:t>由</a:t>
            </a:r>
            <a:r>
              <a:rPr lang="zh-CN" altLang="en-US" b="1" dirty="0">
                <a:solidFill>
                  <a:prstClr val="black"/>
                </a:solidFill>
              </a:rPr>
              <a:t>软件编程控制，使能触发启动</a:t>
            </a:r>
            <a:r>
              <a:rPr lang="zh-CN" altLang="en-US" b="1" dirty="0" smtClean="0">
                <a:solidFill>
                  <a:prstClr val="black"/>
                </a:solidFill>
              </a:rPr>
              <a:t>位</a:t>
            </a:r>
            <a:endParaRPr lang="zh-CN" altLang="en-US" b="1" dirty="0">
              <a:solidFill>
                <a:prstClr val="black"/>
              </a:solidFill>
            </a:endParaRPr>
          </a:p>
        </p:txBody>
      </p:sp>
      <p:cxnSp>
        <p:nvCxnSpPr>
          <p:cNvPr id="3" name="直接连接符 2"/>
          <p:cNvCxnSpPr>
            <a:stCxn id="20" idx="1"/>
            <a:endCxn id="17" idx="3"/>
          </p:cNvCxnSpPr>
          <p:nvPr/>
        </p:nvCxnSpPr>
        <p:spPr>
          <a:xfrm flipH="1">
            <a:off x="1979712" y="1679785"/>
            <a:ext cx="216024" cy="76339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19" idx="1"/>
            <a:endCxn id="17" idx="3"/>
          </p:cNvCxnSpPr>
          <p:nvPr/>
        </p:nvCxnSpPr>
        <p:spPr>
          <a:xfrm flipH="1" flipV="1">
            <a:off x="1979712" y="2443175"/>
            <a:ext cx="216024" cy="793829"/>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20" idx="3"/>
            <a:endCxn id="18" idx="1"/>
          </p:cNvCxnSpPr>
          <p:nvPr/>
        </p:nvCxnSpPr>
        <p:spPr>
          <a:xfrm flipV="1">
            <a:off x="3779912" y="1676296"/>
            <a:ext cx="288032" cy="3489"/>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9" idx="3"/>
            <a:endCxn id="21" idx="1"/>
          </p:cNvCxnSpPr>
          <p:nvPr/>
        </p:nvCxnSpPr>
        <p:spPr>
          <a:xfrm flipV="1">
            <a:off x="3779912" y="2781860"/>
            <a:ext cx="288032" cy="45514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3"/>
            <a:endCxn id="14" idx="1"/>
          </p:cNvCxnSpPr>
          <p:nvPr/>
        </p:nvCxnSpPr>
        <p:spPr>
          <a:xfrm>
            <a:off x="3779912" y="3237004"/>
            <a:ext cx="288032" cy="72385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5654346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41212" y="1419622"/>
            <a:ext cx="8479260" cy="3062082"/>
          </a:xfrm>
          <a:prstGeom prst="rect">
            <a:avLst/>
          </a:prstGeom>
          <a:solidFill>
            <a:schemeClr val="accent5">
              <a:lumMod val="20000"/>
              <a:lumOff val="8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4" name="矩形 3"/>
          <p:cNvSpPr/>
          <p:nvPr/>
        </p:nvSpPr>
        <p:spPr>
          <a:xfrm>
            <a:off x="1" y="339503"/>
            <a:ext cx="39959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3778599" cy="461665"/>
          </a:xfrm>
          <a:prstGeom prst="rect">
            <a:avLst/>
          </a:prstGeom>
        </p:spPr>
        <p:txBody>
          <a:bodyPr wrap="none">
            <a:spAutoFit/>
          </a:bodyPr>
          <a:lstStyle/>
          <a:p>
            <a:r>
              <a:rPr lang="en-US" altLang="zh-CN" sz="2400" b="1" dirty="0">
                <a:solidFill>
                  <a:schemeClr val="bg1"/>
                </a:solidFill>
              </a:rPr>
              <a:t>10.2.3 ADC</a:t>
            </a:r>
            <a:r>
              <a:rPr lang="zh-CN" altLang="en-US" sz="2400" b="1" dirty="0">
                <a:solidFill>
                  <a:schemeClr val="bg1"/>
                </a:solidFill>
              </a:rPr>
              <a:t>中断和</a:t>
            </a:r>
            <a:r>
              <a:rPr lang="en-US" altLang="zh-CN" sz="2400" b="1" dirty="0">
                <a:solidFill>
                  <a:schemeClr val="bg1"/>
                </a:solidFill>
              </a:rPr>
              <a:t>DMA</a:t>
            </a:r>
            <a:r>
              <a:rPr lang="zh-CN" altLang="en-US" sz="2400" b="1" dirty="0">
                <a:solidFill>
                  <a:schemeClr val="bg1"/>
                </a:solidFill>
              </a:rPr>
              <a:t>请求</a:t>
            </a:r>
            <a:endParaRPr lang="zh-CN" altLang="zh-CN" sz="2400" b="1" dirty="0">
              <a:solidFill>
                <a:schemeClr val="bg1"/>
              </a:solidFill>
            </a:endParaRPr>
          </a:p>
        </p:txBody>
      </p:sp>
      <p:graphicFrame>
        <p:nvGraphicFramePr>
          <p:cNvPr id="8" name="图示 7"/>
          <p:cNvGraphicFramePr/>
          <p:nvPr>
            <p:extLst>
              <p:ext uri="{D42A27DB-BD31-4B8C-83A1-F6EECF244321}">
                <p14:modId xmlns:p14="http://schemas.microsoft.com/office/powerpoint/2010/main" xmlns="" val="58876053"/>
              </p:ext>
            </p:extLst>
          </p:nvPr>
        </p:nvGraphicFramePr>
        <p:xfrm>
          <a:off x="683568" y="915566"/>
          <a:ext cx="7776864" cy="3494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5247717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9959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3778599" cy="461665"/>
          </a:xfrm>
          <a:prstGeom prst="rect">
            <a:avLst/>
          </a:prstGeom>
        </p:spPr>
        <p:txBody>
          <a:bodyPr wrap="none">
            <a:spAutoFit/>
          </a:bodyPr>
          <a:lstStyle/>
          <a:p>
            <a:r>
              <a:rPr lang="en-US" altLang="zh-CN" sz="2400" b="1" dirty="0">
                <a:solidFill>
                  <a:schemeClr val="bg1"/>
                </a:solidFill>
              </a:rPr>
              <a:t>10.2.3 ADC</a:t>
            </a:r>
            <a:r>
              <a:rPr lang="zh-CN" altLang="en-US" sz="2400" b="1" dirty="0">
                <a:solidFill>
                  <a:schemeClr val="bg1"/>
                </a:solidFill>
              </a:rPr>
              <a:t>中断和</a:t>
            </a:r>
            <a:r>
              <a:rPr lang="en-US" altLang="zh-CN" sz="2400" b="1" dirty="0">
                <a:solidFill>
                  <a:schemeClr val="bg1"/>
                </a:solidFill>
              </a:rPr>
              <a:t>DMA</a:t>
            </a:r>
            <a:r>
              <a:rPr lang="zh-CN" altLang="en-US" sz="2400" b="1" dirty="0">
                <a:solidFill>
                  <a:schemeClr val="bg1"/>
                </a:solidFill>
              </a:rPr>
              <a:t>请求</a:t>
            </a:r>
            <a:endParaRPr lang="zh-CN" altLang="zh-CN" sz="2400" b="1" dirty="0">
              <a:solidFill>
                <a:schemeClr val="bg1"/>
              </a:solidFill>
            </a:endParaRPr>
          </a:p>
        </p:txBody>
      </p:sp>
      <p:graphicFrame>
        <p:nvGraphicFramePr>
          <p:cNvPr id="15" name="表格 14"/>
          <p:cNvGraphicFramePr>
            <a:graphicFrameLocks noGrp="1"/>
          </p:cNvGraphicFramePr>
          <p:nvPr>
            <p:extLst>
              <p:ext uri="{D42A27DB-BD31-4B8C-83A1-F6EECF244321}">
                <p14:modId xmlns:p14="http://schemas.microsoft.com/office/powerpoint/2010/main" xmlns="" val="417937894"/>
              </p:ext>
            </p:extLst>
          </p:nvPr>
        </p:nvGraphicFramePr>
        <p:xfrm>
          <a:off x="827584" y="2095118"/>
          <a:ext cx="7488832" cy="2348840"/>
        </p:xfrm>
        <a:graphic>
          <a:graphicData uri="http://schemas.openxmlformats.org/drawingml/2006/table">
            <a:tbl>
              <a:tblPr firstRow="1" firstCol="1" bandRow="1"/>
              <a:tblGrid>
                <a:gridCol w="2729574"/>
                <a:gridCol w="3079519"/>
                <a:gridCol w="1679739"/>
              </a:tblGrid>
              <a:tr h="360040">
                <a:tc>
                  <a:txBody>
                    <a:bodyPr/>
                    <a:lstStyle/>
                    <a:p>
                      <a:pPr algn="ctr">
                        <a:spcAft>
                          <a:spcPts val="0"/>
                        </a:spcAft>
                      </a:pPr>
                      <a:r>
                        <a:rPr lang="zh-CN" sz="1800" b="1" kern="0" dirty="0">
                          <a:effectLst/>
                          <a:latin typeface="Times New Roman"/>
                          <a:ea typeface="宋体"/>
                          <a:cs typeface="Times New Roman"/>
                        </a:rPr>
                        <a:t>中断事件</a:t>
                      </a:r>
                      <a:endParaRPr lang="zh-CN" sz="3600" b="1" kern="100" dirty="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zh-CN" sz="1800" b="1" kern="0" dirty="0">
                          <a:effectLst/>
                          <a:latin typeface="Times New Roman"/>
                          <a:ea typeface="宋体"/>
                          <a:cs typeface="Times New Roman"/>
                        </a:rPr>
                        <a:t>事件标志</a:t>
                      </a:r>
                      <a:endParaRPr lang="zh-CN" sz="3600" b="1"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zh-CN" sz="1800" b="1" kern="0">
                          <a:effectLst/>
                          <a:latin typeface="Times New Roman"/>
                          <a:ea typeface="宋体"/>
                          <a:cs typeface="Times New Roman"/>
                        </a:rPr>
                        <a:t>使能控制位</a:t>
                      </a:r>
                      <a:endParaRPr lang="zh-CN" sz="3600" b="1"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r>
              <a:tr h="720080">
                <a:tc>
                  <a:txBody>
                    <a:bodyPr/>
                    <a:lstStyle/>
                    <a:p>
                      <a:pPr algn="ctr">
                        <a:spcAft>
                          <a:spcPts val="0"/>
                        </a:spcAft>
                      </a:pPr>
                      <a:r>
                        <a:rPr lang="zh-CN" sz="1800" b="1" kern="0">
                          <a:effectLst/>
                          <a:latin typeface="Times New Roman"/>
                          <a:ea typeface="宋体"/>
                          <a:cs typeface="Times New Roman"/>
                        </a:rPr>
                        <a:t>规则组转换结束中断</a:t>
                      </a:r>
                      <a:r>
                        <a:rPr lang="en-US" sz="1800" b="1" kern="0">
                          <a:effectLst/>
                          <a:latin typeface="Times New Roman"/>
                          <a:ea typeface="宋体"/>
                          <a:cs typeface="Times New Roman"/>
                        </a:rPr>
                        <a:t>ADC_IT_EOC</a:t>
                      </a:r>
                      <a:endParaRPr lang="zh-CN" sz="3600" b="1" kern="10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EOC</a:t>
                      </a:r>
                      <a:r>
                        <a:rPr lang="zh-CN" sz="1800" b="1" kern="0" dirty="0" smtClean="0">
                          <a:effectLst/>
                          <a:latin typeface="Times New Roman"/>
                          <a:ea typeface="宋体"/>
                          <a:cs typeface="Times New Roman"/>
                        </a:rPr>
                        <a:t>中断</a:t>
                      </a:r>
                      <a:endParaRPr lang="en-US" altLang="zh-CN" sz="1800" b="1" kern="0" dirty="0" smtClean="0">
                        <a:effectLst/>
                        <a:latin typeface="Times New Roman"/>
                        <a:ea typeface="宋体"/>
                        <a:cs typeface="Times New Roman"/>
                      </a:endParaRPr>
                    </a:p>
                    <a:p>
                      <a:pPr algn="ctr">
                        <a:spcAft>
                          <a:spcPts val="0"/>
                        </a:spcAft>
                      </a:pPr>
                      <a:r>
                        <a:rPr lang="zh-CN" sz="1800" b="1" kern="0" dirty="0" smtClean="0">
                          <a:effectLst/>
                          <a:latin typeface="Times New Roman"/>
                          <a:ea typeface="宋体"/>
                          <a:cs typeface="Times New Roman"/>
                        </a:rPr>
                        <a:t>（</a:t>
                      </a:r>
                      <a:r>
                        <a:rPr lang="en-US" sz="1800" b="1" kern="0" dirty="0">
                          <a:effectLst/>
                          <a:latin typeface="Times New Roman"/>
                          <a:ea typeface="宋体"/>
                          <a:cs typeface="Times New Roman"/>
                        </a:rPr>
                        <a:t>End of </a:t>
                      </a:r>
                      <a:r>
                        <a:rPr lang="en-US" sz="1800" b="1" kern="0" dirty="0" err="1">
                          <a:effectLst/>
                          <a:latin typeface="Times New Roman"/>
                          <a:ea typeface="宋体"/>
                          <a:cs typeface="Times New Roman"/>
                        </a:rPr>
                        <a:t>Coversion</a:t>
                      </a:r>
                      <a:r>
                        <a:rPr lang="zh-CN" sz="1800" b="1" kern="0" dirty="0">
                          <a:effectLst/>
                          <a:latin typeface="Times New Roman"/>
                          <a:ea typeface="宋体"/>
                          <a:cs typeface="Times New Roman"/>
                        </a:rPr>
                        <a:t>）</a:t>
                      </a:r>
                      <a:endParaRPr lang="zh-CN" sz="3600" b="1"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EOCIE</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r>
              <a:tr h="720080">
                <a:tc>
                  <a:txBody>
                    <a:bodyPr/>
                    <a:lstStyle/>
                    <a:p>
                      <a:pPr algn="ctr">
                        <a:spcAft>
                          <a:spcPts val="0"/>
                        </a:spcAft>
                      </a:pPr>
                      <a:r>
                        <a:rPr lang="zh-CN" sz="1800" b="1" kern="0" dirty="0">
                          <a:effectLst/>
                          <a:latin typeface="Times New Roman"/>
                          <a:ea typeface="宋体"/>
                          <a:cs typeface="Times New Roman"/>
                        </a:rPr>
                        <a:t>注入组转换结束中断</a:t>
                      </a:r>
                      <a:r>
                        <a:rPr lang="en-US" sz="1800" b="1" kern="0" dirty="0">
                          <a:effectLst/>
                          <a:latin typeface="Times New Roman"/>
                          <a:ea typeface="宋体"/>
                          <a:cs typeface="Times New Roman"/>
                        </a:rPr>
                        <a:t>ADC_IT_JEOC</a:t>
                      </a:r>
                      <a:endParaRPr lang="zh-CN" sz="3600" b="1" kern="100" dirty="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JEOC</a:t>
                      </a:r>
                      <a:r>
                        <a:rPr lang="zh-CN" sz="1800" b="1" kern="0" dirty="0" smtClean="0">
                          <a:effectLst/>
                          <a:latin typeface="Times New Roman"/>
                          <a:ea typeface="宋体"/>
                          <a:cs typeface="Times New Roman"/>
                        </a:rPr>
                        <a:t>中断</a:t>
                      </a:r>
                      <a:endParaRPr lang="en-US" altLang="zh-CN" sz="1800" b="1" kern="0" dirty="0" smtClean="0">
                        <a:effectLst/>
                        <a:latin typeface="Times New Roman"/>
                        <a:ea typeface="宋体"/>
                        <a:cs typeface="Times New Roman"/>
                      </a:endParaRPr>
                    </a:p>
                    <a:p>
                      <a:pPr algn="ctr">
                        <a:spcAft>
                          <a:spcPts val="0"/>
                        </a:spcAft>
                      </a:pPr>
                      <a:r>
                        <a:rPr lang="zh-CN" sz="1800" b="1" kern="0" dirty="0" smtClean="0">
                          <a:effectLst/>
                          <a:latin typeface="Times New Roman"/>
                          <a:ea typeface="宋体"/>
                          <a:cs typeface="Times New Roman"/>
                        </a:rPr>
                        <a:t>（</a:t>
                      </a:r>
                      <a:r>
                        <a:rPr lang="en-US" sz="1800" b="1" kern="0" dirty="0">
                          <a:effectLst/>
                          <a:latin typeface="Times New Roman"/>
                          <a:ea typeface="宋体"/>
                          <a:cs typeface="Times New Roman"/>
                        </a:rPr>
                        <a:t>End of injected </a:t>
                      </a:r>
                      <a:r>
                        <a:rPr lang="en-US" sz="1800" b="1" kern="0" dirty="0" err="1">
                          <a:effectLst/>
                          <a:latin typeface="Times New Roman"/>
                          <a:ea typeface="宋体"/>
                          <a:cs typeface="Times New Roman"/>
                        </a:rPr>
                        <a:t>Coversion</a:t>
                      </a:r>
                      <a:r>
                        <a:rPr lang="zh-CN" sz="1800" b="1" kern="0" dirty="0">
                          <a:effectLst/>
                          <a:latin typeface="Times New Roman"/>
                          <a:ea typeface="宋体"/>
                          <a:cs typeface="Times New Roman"/>
                        </a:rPr>
                        <a:t>）</a:t>
                      </a:r>
                      <a:endParaRPr lang="zh-CN" sz="3600" b="1"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JEOCIE</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r>
              <a:tr h="360040">
                <a:tc>
                  <a:txBody>
                    <a:bodyPr/>
                    <a:lstStyle/>
                    <a:p>
                      <a:pPr algn="ctr">
                        <a:spcAft>
                          <a:spcPts val="0"/>
                        </a:spcAft>
                      </a:pPr>
                      <a:r>
                        <a:rPr lang="zh-CN" sz="1800" b="1" kern="0" dirty="0">
                          <a:effectLst/>
                          <a:latin typeface="Times New Roman"/>
                          <a:ea typeface="宋体"/>
                          <a:cs typeface="Times New Roman"/>
                        </a:rPr>
                        <a:t>模拟看门狗中断</a:t>
                      </a:r>
                      <a:r>
                        <a:rPr lang="en-US" sz="1800" b="1" kern="0" dirty="0">
                          <a:effectLst/>
                          <a:latin typeface="Times New Roman"/>
                          <a:ea typeface="宋体"/>
                          <a:cs typeface="Times New Roman"/>
                        </a:rPr>
                        <a:t>ADC_IT_AWD</a:t>
                      </a:r>
                      <a:endParaRPr lang="zh-CN" sz="3600" b="1" kern="100" dirty="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AWD</a:t>
                      </a:r>
                      <a:r>
                        <a:rPr lang="zh-CN" sz="1800" b="1" kern="0" dirty="0" smtClean="0">
                          <a:effectLst/>
                          <a:latin typeface="Times New Roman"/>
                          <a:ea typeface="宋体"/>
                          <a:cs typeface="Times New Roman"/>
                        </a:rPr>
                        <a:t>中断</a:t>
                      </a:r>
                      <a:endParaRPr lang="en-US" altLang="zh-CN" sz="1800" b="1" kern="0" dirty="0" smtClean="0">
                        <a:effectLst/>
                        <a:latin typeface="Times New Roman"/>
                        <a:ea typeface="宋体"/>
                        <a:cs typeface="Times New Roman"/>
                      </a:endParaRPr>
                    </a:p>
                    <a:p>
                      <a:pPr algn="ctr">
                        <a:spcAft>
                          <a:spcPts val="0"/>
                        </a:spcAft>
                      </a:pPr>
                      <a:r>
                        <a:rPr lang="zh-CN" sz="1800" b="1" kern="0" dirty="0" smtClean="0">
                          <a:effectLst/>
                          <a:latin typeface="Times New Roman"/>
                          <a:ea typeface="宋体"/>
                          <a:cs typeface="Times New Roman"/>
                        </a:rPr>
                        <a:t>（</a:t>
                      </a:r>
                      <a:r>
                        <a:rPr lang="en-US" sz="1800" b="1" kern="0" dirty="0">
                          <a:effectLst/>
                          <a:latin typeface="Times New Roman"/>
                          <a:ea typeface="宋体"/>
                          <a:cs typeface="Times New Roman"/>
                        </a:rPr>
                        <a:t>Analog </a:t>
                      </a:r>
                      <a:r>
                        <a:rPr lang="en-US" sz="1800" b="1" kern="0" dirty="0" err="1">
                          <a:effectLst/>
                          <a:latin typeface="Times New Roman"/>
                          <a:ea typeface="宋体"/>
                          <a:cs typeface="Times New Roman"/>
                        </a:rPr>
                        <a:t>WatchDOG</a:t>
                      </a:r>
                      <a:r>
                        <a:rPr lang="zh-CN" sz="1800" b="1" kern="0" dirty="0">
                          <a:effectLst/>
                          <a:latin typeface="Times New Roman"/>
                          <a:ea typeface="宋体"/>
                          <a:cs typeface="Times New Roman"/>
                        </a:rPr>
                        <a:t>）</a:t>
                      </a:r>
                      <a:endParaRPr lang="zh-CN" sz="3600" b="1"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800" b="1" kern="0" dirty="0">
                          <a:effectLst/>
                          <a:latin typeface="Times New Roman"/>
                          <a:ea typeface="宋体"/>
                          <a:cs typeface="Times New Roman"/>
                        </a:rPr>
                        <a:t>AWDIE</a:t>
                      </a:r>
                      <a:endParaRPr lang="zh-CN" sz="3600" b="1" kern="1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r>
            </a:tbl>
          </a:graphicData>
        </a:graphic>
      </p:graphicFrame>
      <p:sp>
        <p:nvSpPr>
          <p:cNvPr id="2" name="矩形 1"/>
          <p:cNvSpPr/>
          <p:nvPr/>
        </p:nvSpPr>
        <p:spPr>
          <a:xfrm>
            <a:off x="1403648" y="1159014"/>
            <a:ext cx="6480720" cy="754694"/>
          </a:xfrm>
          <a:prstGeom prst="rect">
            <a:avLst/>
          </a:prstGeom>
        </p:spPr>
        <p:txBody>
          <a:bodyPr wrap="square">
            <a:spAutoFit/>
          </a:bodyPr>
          <a:lstStyle/>
          <a:p>
            <a:pPr>
              <a:lnSpc>
                <a:spcPct val="125000"/>
              </a:lnSpc>
            </a:pPr>
            <a:r>
              <a:rPr lang="en-US" altLang="zh-CN" b="1" dirty="0" smtClean="0"/>
              <a:t>      ADC</a:t>
            </a:r>
            <a:r>
              <a:rPr lang="zh-CN" altLang="en-US" b="1" dirty="0"/>
              <a:t>中断事件主要有三个</a:t>
            </a:r>
            <a:r>
              <a:rPr lang="zh-CN" altLang="en-US" b="1" dirty="0" smtClean="0"/>
              <a:t>，</a:t>
            </a:r>
            <a:r>
              <a:rPr lang="en-US" altLang="zh-CN" b="1" dirty="0" smtClean="0"/>
              <a:t>ADC_IT_EOC</a:t>
            </a:r>
            <a:r>
              <a:rPr lang="zh-CN" altLang="en-US" b="1" dirty="0"/>
              <a:t>中断针对规则通道，</a:t>
            </a:r>
            <a:r>
              <a:rPr lang="en-US" altLang="zh-CN" b="1" dirty="0"/>
              <a:t>ADC_IT_JEOC</a:t>
            </a:r>
            <a:r>
              <a:rPr lang="zh-CN" altLang="en-US" b="1" dirty="0"/>
              <a:t>中断针对注入通道。</a:t>
            </a:r>
          </a:p>
        </p:txBody>
      </p:sp>
    </p:spTree>
    <p:extLst>
      <p:ext uri="{BB962C8B-B14F-4D97-AF65-F5344CB8AC3E}">
        <p14:creationId xmlns:p14="http://schemas.microsoft.com/office/powerpoint/2010/main" xmlns="" val="95666061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99593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3778599" cy="461665"/>
          </a:xfrm>
          <a:prstGeom prst="rect">
            <a:avLst/>
          </a:prstGeom>
        </p:spPr>
        <p:txBody>
          <a:bodyPr wrap="none">
            <a:spAutoFit/>
          </a:bodyPr>
          <a:lstStyle/>
          <a:p>
            <a:r>
              <a:rPr lang="en-US" altLang="zh-CN" sz="2400" b="1" dirty="0">
                <a:solidFill>
                  <a:schemeClr val="bg1"/>
                </a:solidFill>
              </a:rPr>
              <a:t>10.2.3 ADC</a:t>
            </a:r>
            <a:r>
              <a:rPr lang="zh-CN" altLang="en-US" sz="2400" b="1" dirty="0">
                <a:solidFill>
                  <a:schemeClr val="bg1"/>
                </a:solidFill>
              </a:rPr>
              <a:t>中断和</a:t>
            </a:r>
            <a:r>
              <a:rPr lang="en-US" altLang="zh-CN" sz="2400" b="1" dirty="0">
                <a:solidFill>
                  <a:schemeClr val="bg1"/>
                </a:solidFill>
              </a:rPr>
              <a:t>DMA</a:t>
            </a:r>
            <a:r>
              <a:rPr lang="zh-CN" altLang="en-US" sz="2400" b="1" dirty="0">
                <a:solidFill>
                  <a:schemeClr val="bg1"/>
                </a:solidFill>
              </a:rPr>
              <a:t>请求</a:t>
            </a:r>
            <a:endParaRPr lang="zh-CN" altLang="zh-CN" sz="2400" b="1" dirty="0">
              <a:solidFill>
                <a:schemeClr val="bg1"/>
              </a:solidFill>
            </a:endParaRPr>
          </a:p>
        </p:txBody>
      </p:sp>
      <p:sp>
        <p:nvSpPr>
          <p:cNvPr id="2" name="圆角矩形 1"/>
          <p:cNvSpPr/>
          <p:nvPr/>
        </p:nvSpPr>
        <p:spPr>
          <a:xfrm>
            <a:off x="683568" y="1779662"/>
            <a:ext cx="3600400" cy="136815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lnSpc>
                <a:spcPct val="125000"/>
              </a:lnSpc>
            </a:pPr>
            <a:r>
              <a:rPr lang="zh-CN" altLang="en-US" b="1" dirty="0"/>
              <a:t>只有</a:t>
            </a:r>
            <a:r>
              <a:rPr lang="en-US" altLang="zh-CN" b="1" dirty="0"/>
              <a:t>ADC1</a:t>
            </a:r>
            <a:r>
              <a:rPr lang="zh-CN" altLang="en-US" b="1" dirty="0"/>
              <a:t>和</a:t>
            </a:r>
            <a:r>
              <a:rPr lang="en-US" altLang="zh-CN" b="1" dirty="0"/>
              <a:t>ADC3</a:t>
            </a:r>
            <a:r>
              <a:rPr lang="zh-CN" altLang="en-US" b="1" dirty="0"/>
              <a:t>能产生</a:t>
            </a:r>
            <a:r>
              <a:rPr lang="en-US" altLang="zh-CN" b="1" dirty="0"/>
              <a:t>DMA</a:t>
            </a:r>
            <a:r>
              <a:rPr lang="zh-CN" altLang="en-US" b="1" dirty="0"/>
              <a:t>请求，</a:t>
            </a:r>
            <a:r>
              <a:rPr lang="en-US" altLang="zh-CN" b="1" dirty="0"/>
              <a:t>ADC2</a:t>
            </a:r>
            <a:r>
              <a:rPr lang="zh-CN" altLang="en-US" b="1" dirty="0"/>
              <a:t>转换数据可以在双</a:t>
            </a:r>
            <a:r>
              <a:rPr lang="en-US" altLang="zh-CN" b="1" dirty="0"/>
              <a:t>ADC</a:t>
            </a:r>
            <a:r>
              <a:rPr lang="zh-CN" altLang="en-US" b="1" dirty="0"/>
              <a:t>模式中使用</a:t>
            </a:r>
            <a:r>
              <a:rPr lang="en-US" altLang="zh-CN" b="1" dirty="0"/>
              <a:t>ADC1</a:t>
            </a:r>
            <a:r>
              <a:rPr lang="zh-CN" altLang="en-US" b="1" dirty="0"/>
              <a:t>的</a:t>
            </a:r>
            <a:r>
              <a:rPr lang="en-US" altLang="zh-CN" b="1" dirty="0"/>
              <a:t>DMA</a:t>
            </a:r>
            <a:r>
              <a:rPr lang="zh-CN" altLang="en-US" b="1" dirty="0"/>
              <a:t>请求</a:t>
            </a:r>
            <a:endParaRPr lang="zh-CN" altLang="en-US" dirty="0"/>
          </a:p>
        </p:txBody>
      </p:sp>
      <p:sp>
        <p:nvSpPr>
          <p:cNvPr id="9" name="圆角矩形 8"/>
          <p:cNvSpPr/>
          <p:nvPr/>
        </p:nvSpPr>
        <p:spPr>
          <a:xfrm>
            <a:off x="1727684" y="3651870"/>
            <a:ext cx="5580620" cy="129614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lnSpc>
                <a:spcPct val="125000"/>
              </a:lnSpc>
            </a:pPr>
            <a:r>
              <a:rPr lang="zh-CN" altLang="en-US" b="1" dirty="0"/>
              <a:t>在每次产生转换结束事件</a:t>
            </a:r>
            <a:r>
              <a:rPr lang="en-US" altLang="zh-CN" b="1" dirty="0"/>
              <a:t>EOC</a:t>
            </a:r>
            <a:r>
              <a:rPr lang="zh-CN" altLang="en-US" b="1" dirty="0"/>
              <a:t>标志后，</a:t>
            </a:r>
            <a:r>
              <a:rPr lang="en-US" altLang="zh-CN" b="1" dirty="0"/>
              <a:t>DMA</a:t>
            </a:r>
            <a:r>
              <a:rPr lang="zh-CN" altLang="en-US" b="1" dirty="0"/>
              <a:t>控制器会把保存在</a:t>
            </a:r>
            <a:r>
              <a:rPr lang="en-US" altLang="zh-CN" b="1" dirty="0"/>
              <a:t>ADC_DR</a:t>
            </a:r>
            <a:r>
              <a:rPr lang="zh-CN" altLang="en-US" b="1" dirty="0"/>
              <a:t>寄存器中的规则组通道的转换数据传送到</a:t>
            </a:r>
            <a:r>
              <a:rPr lang="en-US" altLang="zh-CN" b="1" dirty="0"/>
              <a:t>SRAM</a:t>
            </a:r>
            <a:r>
              <a:rPr lang="zh-CN" altLang="en-US" b="1" dirty="0"/>
              <a:t>中（用户指定的目标</a:t>
            </a:r>
            <a:r>
              <a:rPr lang="zh-CN" altLang="en-US" b="1" dirty="0" smtClean="0"/>
              <a:t>地址）</a:t>
            </a:r>
            <a:endParaRPr lang="zh-CN" altLang="en-US" dirty="0"/>
          </a:p>
        </p:txBody>
      </p:sp>
      <p:sp>
        <p:nvSpPr>
          <p:cNvPr id="10" name="圆角矩形 9"/>
          <p:cNvSpPr/>
          <p:nvPr/>
        </p:nvSpPr>
        <p:spPr>
          <a:xfrm>
            <a:off x="4572000" y="1203598"/>
            <a:ext cx="4176464" cy="20882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lnSpc>
                <a:spcPct val="125000"/>
              </a:lnSpc>
            </a:pPr>
            <a:r>
              <a:rPr lang="zh-CN" altLang="en-US" b="1" dirty="0" smtClean="0"/>
              <a:t>规则</a:t>
            </a:r>
            <a:r>
              <a:rPr lang="zh-CN" altLang="en-US" b="1" dirty="0"/>
              <a:t>通道的转换只有一个数据</a:t>
            </a:r>
            <a:r>
              <a:rPr lang="zh-CN" altLang="en-US" b="1" dirty="0" smtClean="0"/>
              <a:t>寄存器</a:t>
            </a:r>
            <a:r>
              <a:rPr lang="en-US" altLang="zh-CN" b="1" dirty="0" smtClean="0"/>
              <a:t>ADC_DR</a:t>
            </a:r>
            <a:r>
              <a:rPr lang="zh-CN" altLang="en-US" b="1" dirty="0"/>
              <a:t>，每个通道转换完成后，将覆盖以前的数据，所以</a:t>
            </a:r>
            <a:r>
              <a:rPr lang="zh-CN" altLang="en-US" b="1" dirty="0" smtClean="0"/>
              <a:t>，</a:t>
            </a:r>
            <a:r>
              <a:rPr lang="zh-CN" altLang="en-US" b="1" dirty="0"/>
              <a:t>可以</a:t>
            </a:r>
            <a:r>
              <a:rPr lang="zh-CN" altLang="en-US" b="1" dirty="0" smtClean="0"/>
              <a:t>使用</a:t>
            </a:r>
            <a:r>
              <a:rPr lang="en-US" altLang="zh-CN" b="1" dirty="0"/>
              <a:t>DMA</a:t>
            </a:r>
            <a:r>
              <a:rPr lang="zh-CN" altLang="en-US" b="1" dirty="0"/>
              <a:t>方式处理</a:t>
            </a:r>
            <a:r>
              <a:rPr lang="zh-CN" altLang="en-US" b="1" dirty="0" smtClean="0"/>
              <a:t>数据及时</a:t>
            </a:r>
            <a:r>
              <a:rPr lang="zh-CN" altLang="en-US" b="1" dirty="0"/>
              <a:t>地将已完成转换的数据读出。</a:t>
            </a:r>
            <a:endParaRPr lang="zh-CN" altLang="en-US" dirty="0"/>
          </a:p>
        </p:txBody>
      </p:sp>
      <p:sp>
        <p:nvSpPr>
          <p:cNvPr id="3" name="流程图: 磁盘 2"/>
          <p:cNvSpPr/>
          <p:nvPr/>
        </p:nvSpPr>
        <p:spPr>
          <a:xfrm>
            <a:off x="395536" y="1419622"/>
            <a:ext cx="1152128" cy="504056"/>
          </a:xfrm>
          <a:prstGeom prst="flowChartMagneticDisk">
            <a:avLst/>
          </a:prstGeom>
          <a:solidFill>
            <a:schemeClr val="accent5">
              <a:lumMod val="40000"/>
              <a:lumOff val="60000"/>
            </a:schemeClr>
          </a:solidFill>
          <a:ln w="28575">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zh-CN" altLang="en-US" sz="1600" b="1" dirty="0" smtClean="0">
                <a:solidFill>
                  <a:schemeClr val="tx1"/>
                </a:solidFill>
              </a:rPr>
              <a:t>适用情况</a:t>
            </a:r>
          </a:p>
        </p:txBody>
      </p:sp>
      <p:sp>
        <p:nvSpPr>
          <p:cNvPr id="11" name="流程图: 磁盘 10"/>
          <p:cNvSpPr/>
          <p:nvPr/>
        </p:nvSpPr>
        <p:spPr>
          <a:xfrm>
            <a:off x="4283968" y="843558"/>
            <a:ext cx="1152128" cy="504056"/>
          </a:xfrm>
          <a:prstGeom prst="flowChartMagneticDisk">
            <a:avLst/>
          </a:prstGeom>
          <a:solidFill>
            <a:schemeClr val="accent5">
              <a:lumMod val="40000"/>
              <a:lumOff val="60000"/>
            </a:schemeClr>
          </a:solidFill>
          <a:ln w="28575">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zh-CN" altLang="en-US" sz="1600" b="1" dirty="0" smtClean="0">
                <a:solidFill>
                  <a:schemeClr val="tx1"/>
                </a:solidFill>
              </a:rPr>
              <a:t>使用原因</a:t>
            </a:r>
          </a:p>
        </p:txBody>
      </p:sp>
      <p:sp>
        <p:nvSpPr>
          <p:cNvPr id="13" name="流程图: 磁盘 12"/>
          <p:cNvSpPr/>
          <p:nvPr/>
        </p:nvSpPr>
        <p:spPr>
          <a:xfrm>
            <a:off x="1403648" y="3291830"/>
            <a:ext cx="1152128" cy="504056"/>
          </a:xfrm>
          <a:prstGeom prst="flowChartMagneticDisk">
            <a:avLst/>
          </a:prstGeom>
          <a:solidFill>
            <a:schemeClr val="accent5">
              <a:lumMod val="40000"/>
              <a:lumOff val="60000"/>
            </a:schemeClr>
          </a:solidFill>
          <a:ln w="28575">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zh-CN" altLang="en-US" sz="1600" b="1" dirty="0" smtClean="0">
                <a:solidFill>
                  <a:schemeClr val="tx1"/>
                </a:solidFill>
              </a:rPr>
              <a:t>应用</a:t>
            </a:r>
          </a:p>
        </p:txBody>
      </p:sp>
      <p:sp>
        <p:nvSpPr>
          <p:cNvPr id="6" name="矩形 5"/>
          <p:cNvSpPr/>
          <p:nvPr/>
        </p:nvSpPr>
        <p:spPr>
          <a:xfrm>
            <a:off x="403175" y="968838"/>
            <a:ext cx="1136850" cy="369332"/>
          </a:xfrm>
          <a:prstGeom prst="rect">
            <a:avLst/>
          </a:prstGeom>
        </p:spPr>
        <p:txBody>
          <a:bodyPr wrap="none">
            <a:spAutoFit/>
          </a:bodyPr>
          <a:lstStyle/>
          <a:p>
            <a:r>
              <a:rPr lang="en-US" altLang="zh-CN" b="1" dirty="0">
                <a:solidFill>
                  <a:srgbClr val="C00000"/>
                </a:solidFill>
              </a:rPr>
              <a:t>DMA</a:t>
            </a:r>
            <a:r>
              <a:rPr lang="zh-CN" altLang="en-US" b="1" dirty="0">
                <a:solidFill>
                  <a:srgbClr val="C00000"/>
                </a:solidFill>
              </a:rPr>
              <a:t>请求</a:t>
            </a:r>
            <a:endParaRPr lang="zh-CN" altLang="zh-CN" b="1" dirty="0">
              <a:solidFill>
                <a:srgbClr val="C00000"/>
              </a:solidFill>
            </a:endParaRPr>
          </a:p>
        </p:txBody>
      </p:sp>
    </p:spTree>
    <p:extLst>
      <p:ext uri="{BB962C8B-B14F-4D97-AF65-F5344CB8AC3E}">
        <p14:creationId xmlns:p14="http://schemas.microsoft.com/office/powerpoint/2010/main" xmlns="" val="327062452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a:spLocks noChangeAspect="1"/>
          </p:cNvSpPr>
          <p:nvPr/>
        </p:nvSpPr>
        <p:spPr>
          <a:xfrm>
            <a:off x="3743907" y="1722007"/>
            <a:ext cx="1080120" cy="1080000"/>
          </a:xfrm>
          <a:prstGeom prst="ellipse">
            <a:avLst/>
          </a:prstGeom>
          <a:solidFill>
            <a:schemeClr val="accent2">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9" name="右箭头 8"/>
          <p:cNvSpPr/>
          <p:nvPr/>
        </p:nvSpPr>
        <p:spPr>
          <a:xfrm>
            <a:off x="3131839" y="2117342"/>
            <a:ext cx="504056" cy="336233"/>
          </a:xfrm>
          <a:prstGeom prst="rightArrow">
            <a:avLst/>
          </a:prstGeom>
          <a:solidFill>
            <a:schemeClr val="accent5">
              <a:lumMod val="60000"/>
              <a:lumOff val="40000"/>
            </a:schemeClr>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2" name="矩形 11"/>
          <p:cNvSpPr/>
          <p:nvPr/>
        </p:nvSpPr>
        <p:spPr>
          <a:xfrm>
            <a:off x="2" y="339503"/>
            <a:ext cx="305983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25188" y="360766"/>
            <a:ext cx="2820003" cy="461665"/>
          </a:xfrm>
          <a:prstGeom prst="rect">
            <a:avLst/>
          </a:prstGeom>
        </p:spPr>
        <p:txBody>
          <a:bodyPr wrap="none">
            <a:spAutoFit/>
          </a:bodyPr>
          <a:lstStyle/>
          <a:p>
            <a:r>
              <a:rPr lang="en-US" altLang="zh-CN" sz="2400" b="1" dirty="0">
                <a:solidFill>
                  <a:schemeClr val="bg1"/>
                </a:solidFill>
              </a:rPr>
              <a:t>10.2.5 ADC</a:t>
            </a:r>
            <a:r>
              <a:rPr lang="zh-CN" altLang="en-US" sz="2400" b="1" dirty="0">
                <a:solidFill>
                  <a:schemeClr val="bg1"/>
                </a:solidFill>
              </a:rPr>
              <a:t>数据对齐</a:t>
            </a:r>
            <a:endParaRPr lang="zh-CN" altLang="zh-CN" sz="2400" b="1" dirty="0">
              <a:solidFill>
                <a:schemeClr val="bg1"/>
              </a:solidFill>
            </a:endParaRPr>
          </a:p>
        </p:txBody>
      </p:sp>
      <p:sp>
        <p:nvSpPr>
          <p:cNvPr id="14" name="矩形 13"/>
          <p:cNvSpPr/>
          <p:nvPr/>
        </p:nvSpPr>
        <p:spPr>
          <a:xfrm>
            <a:off x="1433818" y="1486453"/>
            <a:ext cx="1127833" cy="646331"/>
          </a:xfrm>
          <a:prstGeom prst="rect">
            <a:avLst/>
          </a:prstGeom>
          <a:solidFill>
            <a:schemeClr val="accent5">
              <a:lumMod val="75000"/>
            </a:schemeClr>
          </a:solidFill>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zh-CN" altLang="en-US" b="1" dirty="0" smtClean="0">
                <a:solidFill>
                  <a:schemeClr val="bg1">
                    <a:lumMod val="95000"/>
                  </a:schemeClr>
                </a:solidFill>
              </a:rPr>
              <a:t>转换结果</a:t>
            </a:r>
            <a:r>
              <a:rPr lang="en-US" altLang="zh-CN" b="1" dirty="0" smtClean="0">
                <a:solidFill>
                  <a:schemeClr val="bg1">
                    <a:lumMod val="95000"/>
                  </a:schemeClr>
                </a:solidFill>
              </a:rPr>
              <a:t>12</a:t>
            </a:r>
            <a:r>
              <a:rPr lang="zh-CN" altLang="en-US" b="1" dirty="0" smtClean="0">
                <a:solidFill>
                  <a:schemeClr val="bg1">
                    <a:lumMod val="95000"/>
                  </a:schemeClr>
                </a:solidFill>
              </a:rPr>
              <a:t>位</a:t>
            </a:r>
            <a:endParaRPr lang="zh-CN" altLang="en-US" b="1" dirty="0">
              <a:solidFill>
                <a:schemeClr val="bg1">
                  <a:lumMod val="95000"/>
                </a:schemeClr>
              </a:solidFill>
            </a:endParaRPr>
          </a:p>
        </p:txBody>
      </p:sp>
      <p:sp>
        <p:nvSpPr>
          <p:cNvPr id="15" name="矩形 14"/>
          <p:cNvSpPr/>
          <p:nvPr/>
        </p:nvSpPr>
        <p:spPr>
          <a:xfrm>
            <a:off x="1433818" y="2285459"/>
            <a:ext cx="1127833" cy="646331"/>
          </a:xfrm>
          <a:prstGeom prst="rect">
            <a:avLst/>
          </a:prstGeom>
          <a:solidFill>
            <a:schemeClr val="accent5">
              <a:lumMod val="75000"/>
            </a:schemeClr>
          </a:solidFill>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zh-CN" altLang="en-US" b="1" dirty="0" smtClean="0">
                <a:solidFill>
                  <a:schemeClr val="bg1">
                    <a:lumMod val="95000"/>
                  </a:schemeClr>
                </a:solidFill>
              </a:rPr>
              <a:t>数据寄存器</a:t>
            </a:r>
            <a:r>
              <a:rPr lang="en-US" altLang="zh-CN" b="1" dirty="0" smtClean="0">
                <a:solidFill>
                  <a:schemeClr val="bg1">
                    <a:lumMod val="95000"/>
                  </a:schemeClr>
                </a:solidFill>
              </a:rPr>
              <a:t>16</a:t>
            </a:r>
            <a:r>
              <a:rPr lang="zh-CN" altLang="en-US" b="1" dirty="0">
                <a:solidFill>
                  <a:schemeClr val="bg1">
                    <a:lumMod val="95000"/>
                  </a:schemeClr>
                </a:solidFill>
              </a:rPr>
              <a:t>位</a:t>
            </a:r>
          </a:p>
        </p:txBody>
      </p:sp>
      <p:sp>
        <p:nvSpPr>
          <p:cNvPr id="22" name="矩形 21"/>
          <p:cNvSpPr/>
          <p:nvPr/>
        </p:nvSpPr>
        <p:spPr>
          <a:xfrm>
            <a:off x="3726763" y="1965510"/>
            <a:ext cx="1114408" cy="646331"/>
          </a:xfrm>
          <a:prstGeom prst="rect">
            <a:avLst/>
          </a:prstGeom>
        </p:spPr>
        <p:txBody>
          <a:bodyPr wrap="none">
            <a:spAutoFit/>
          </a:bodyPr>
          <a:lstStyle/>
          <a:p>
            <a:pPr algn="ctr"/>
            <a:r>
              <a:rPr lang="zh-CN" altLang="en-US" b="1" dirty="0" smtClean="0"/>
              <a:t>数据对齐</a:t>
            </a:r>
            <a:endParaRPr lang="en-US" altLang="zh-CN" b="1" dirty="0" smtClean="0"/>
          </a:p>
          <a:p>
            <a:pPr algn="ctr"/>
            <a:r>
              <a:rPr lang="zh-CN" altLang="en-US" b="1" dirty="0" smtClean="0"/>
              <a:t>问题</a:t>
            </a:r>
            <a:endParaRPr lang="zh-CN" altLang="en-US" b="1" dirty="0"/>
          </a:p>
        </p:txBody>
      </p:sp>
      <p:sp>
        <p:nvSpPr>
          <p:cNvPr id="24" name="左大括号 23"/>
          <p:cNvSpPr/>
          <p:nvPr/>
        </p:nvSpPr>
        <p:spPr>
          <a:xfrm>
            <a:off x="5508103" y="1719848"/>
            <a:ext cx="308094" cy="1114674"/>
          </a:xfrm>
          <a:prstGeom prst="leftBrace">
            <a:avLst>
              <a:gd name="adj1" fmla="val 26380"/>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5940151" y="1619529"/>
            <a:ext cx="1584176" cy="369332"/>
          </a:xfrm>
          <a:prstGeom prst="rect">
            <a:avLst/>
          </a:prstGeom>
          <a:solidFill>
            <a:schemeClr val="accent4">
              <a:lumMod val="75000"/>
            </a:schemeClr>
          </a:solidFill>
        </p:spPr>
        <p:style>
          <a:lnRef idx="0">
            <a:schemeClr val="accent3"/>
          </a:lnRef>
          <a:fillRef idx="3">
            <a:schemeClr val="accent3"/>
          </a:fillRef>
          <a:effectRef idx="3">
            <a:schemeClr val="accent3"/>
          </a:effectRef>
          <a:fontRef idx="minor">
            <a:schemeClr val="lt1"/>
          </a:fontRef>
        </p:style>
        <p:txBody>
          <a:bodyPr wrap="square">
            <a:spAutoFit/>
          </a:bodyPr>
          <a:lstStyle/>
          <a:p>
            <a:pPr lvl="0" algn="ctr"/>
            <a:r>
              <a:rPr lang="zh-CN" altLang="en-US" b="1" dirty="0" smtClean="0"/>
              <a:t>右对齐方式</a:t>
            </a:r>
            <a:endParaRPr lang="zh-CN" altLang="en-US" b="1" dirty="0">
              <a:solidFill>
                <a:schemeClr val="bg1">
                  <a:lumMod val="95000"/>
                </a:schemeClr>
              </a:solidFill>
            </a:endParaRPr>
          </a:p>
        </p:txBody>
      </p:sp>
      <p:sp>
        <p:nvSpPr>
          <p:cNvPr id="27" name="矩形 26"/>
          <p:cNvSpPr/>
          <p:nvPr/>
        </p:nvSpPr>
        <p:spPr>
          <a:xfrm>
            <a:off x="5940151" y="2523469"/>
            <a:ext cx="1584177" cy="369332"/>
          </a:xfrm>
          <a:prstGeom prst="rect">
            <a:avLst/>
          </a:prstGeom>
          <a:solidFill>
            <a:schemeClr val="accent4">
              <a:lumMod val="75000"/>
            </a:schemeClr>
          </a:solidFill>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zh-CN" altLang="en-US" b="1" dirty="0" smtClean="0"/>
              <a:t>左对齐方式</a:t>
            </a:r>
            <a:endParaRPr lang="zh-CN" altLang="en-US" b="1" dirty="0">
              <a:solidFill>
                <a:schemeClr val="bg1">
                  <a:lumMod val="95000"/>
                </a:schemeClr>
              </a:solidFill>
            </a:endParaRPr>
          </a:p>
        </p:txBody>
      </p:sp>
      <p:sp>
        <p:nvSpPr>
          <p:cNvPr id="2" name="矩形 1"/>
          <p:cNvSpPr/>
          <p:nvPr/>
        </p:nvSpPr>
        <p:spPr>
          <a:xfrm>
            <a:off x="971600" y="3507854"/>
            <a:ext cx="7304081" cy="784830"/>
          </a:xfrm>
          <a:prstGeom prst="rect">
            <a:avLst/>
          </a:prstGeom>
        </p:spPr>
        <p:txBody>
          <a:bodyPr wrap="square">
            <a:spAutoFit/>
          </a:bodyPr>
          <a:lstStyle/>
          <a:p>
            <a:pPr>
              <a:lnSpc>
                <a:spcPct val="125000"/>
              </a:lnSpc>
            </a:pPr>
            <a:r>
              <a:rPr lang="zh-CN" altLang="en-US" b="1" dirty="0" smtClean="0"/>
              <a:t>      一般</a:t>
            </a:r>
            <a:r>
              <a:rPr lang="zh-CN" altLang="en-US" b="1" dirty="0"/>
              <a:t>建议采用</a:t>
            </a:r>
            <a:r>
              <a:rPr lang="zh-CN" altLang="en-US" b="1" dirty="0">
                <a:solidFill>
                  <a:srgbClr val="C00000"/>
                </a:solidFill>
              </a:rPr>
              <a:t>右对齐</a:t>
            </a:r>
            <a:r>
              <a:rPr lang="zh-CN" altLang="en-US" b="1" dirty="0"/>
              <a:t>，因为数据传输一般是从</a:t>
            </a:r>
            <a:r>
              <a:rPr lang="zh-CN" altLang="en-US" b="1" dirty="0">
                <a:solidFill>
                  <a:srgbClr val="C00000"/>
                </a:solidFill>
              </a:rPr>
              <a:t>最低位</a:t>
            </a:r>
            <a:r>
              <a:rPr lang="zh-CN" altLang="en-US" b="1" dirty="0"/>
              <a:t>开始（也即右边开始），如果数据位是从高位开始传输的，可以采用左对齐方式</a:t>
            </a:r>
            <a:r>
              <a:rPr lang="zh-CN" altLang="en-US" b="1" dirty="0" smtClean="0"/>
              <a:t>。</a:t>
            </a:r>
            <a:endParaRPr lang="zh-CN" altLang="en-US" b="1" dirty="0"/>
          </a:p>
        </p:txBody>
      </p:sp>
      <p:sp>
        <p:nvSpPr>
          <p:cNvPr id="19" name="左大括号 18"/>
          <p:cNvSpPr/>
          <p:nvPr/>
        </p:nvSpPr>
        <p:spPr>
          <a:xfrm rot="10800000">
            <a:off x="2699791" y="1657751"/>
            <a:ext cx="308094" cy="1255416"/>
          </a:xfrm>
          <a:prstGeom prst="leftBrace">
            <a:avLst>
              <a:gd name="adj1" fmla="val 26380"/>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右箭头 24"/>
          <p:cNvSpPr/>
          <p:nvPr/>
        </p:nvSpPr>
        <p:spPr>
          <a:xfrm>
            <a:off x="4932039" y="2093890"/>
            <a:ext cx="504056" cy="336233"/>
          </a:xfrm>
          <a:prstGeom prst="rightArrow">
            <a:avLst/>
          </a:prstGeom>
          <a:solidFill>
            <a:schemeClr val="accent5">
              <a:lumMod val="60000"/>
              <a:lumOff val="40000"/>
            </a:schemeClr>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Tree>
    <p:extLst>
      <p:ext uri="{BB962C8B-B14F-4D97-AF65-F5344CB8AC3E}">
        <p14:creationId xmlns:p14="http://schemas.microsoft.com/office/powerpoint/2010/main" xmlns="" val="25139095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334786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3129383" cy="461665"/>
          </a:xfrm>
          <a:prstGeom prst="rect">
            <a:avLst/>
          </a:prstGeom>
        </p:spPr>
        <p:txBody>
          <a:bodyPr wrap="none">
            <a:spAutoFit/>
          </a:bodyPr>
          <a:lstStyle/>
          <a:p>
            <a:r>
              <a:rPr lang="en-US" altLang="zh-CN" sz="2400" b="1" dirty="0">
                <a:solidFill>
                  <a:schemeClr val="bg1"/>
                </a:solidFill>
              </a:rPr>
              <a:t>10.2.6 ADC</a:t>
            </a:r>
            <a:r>
              <a:rPr lang="zh-CN" altLang="en-US" sz="2400" b="1" dirty="0">
                <a:solidFill>
                  <a:schemeClr val="bg1"/>
                </a:solidFill>
              </a:rPr>
              <a:t>的转换模式</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Freeform 7"/>
          <p:cNvSpPr>
            <a:spLocks/>
          </p:cNvSpPr>
          <p:nvPr/>
        </p:nvSpPr>
        <p:spPr bwMode="auto">
          <a:xfrm>
            <a:off x="3945697" y="987574"/>
            <a:ext cx="847575" cy="3390888"/>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15" name="Oval 12"/>
          <p:cNvSpPr>
            <a:spLocks noChangeArrowheads="1"/>
          </p:cNvSpPr>
          <p:nvPr/>
        </p:nvSpPr>
        <p:spPr bwMode="auto">
          <a:xfrm>
            <a:off x="4193272" y="1345678"/>
            <a:ext cx="118707" cy="124516"/>
          </a:xfrm>
          <a:prstGeom prst="ellipse">
            <a:avLst/>
          </a:prstGeom>
          <a:solidFill>
            <a:schemeClr val="accent5">
              <a:lumMod val="60000"/>
              <a:lumOff val="4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16" name="Oval 13"/>
          <p:cNvSpPr>
            <a:spLocks noChangeArrowheads="1"/>
          </p:cNvSpPr>
          <p:nvPr/>
        </p:nvSpPr>
        <p:spPr bwMode="auto">
          <a:xfrm>
            <a:off x="4459323" y="2270378"/>
            <a:ext cx="119169" cy="124033"/>
          </a:xfrm>
          <a:prstGeom prst="ellipse">
            <a:avLst/>
          </a:prstGeom>
          <a:solidFill>
            <a:schemeClr val="accent5">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17" name="Oval 14"/>
          <p:cNvSpPr>
            <a:spLocks noChangeArrowheads="1"/>
          </p:cNvSpPr>
          <p:nvPr/>
        </p:nvSpPr>
        <p:spPr bwMode="auto">
          <a:xfrm>
            <a:off x="4186806" y="2968247"/>
            <a:ext cx="118707" cy="124033"/>
          </a:xfrm>
          <a:prstGeom prst="ellipse">
            <a:avLst/>
          </a:prstGeom>
          <a:solidFill>
            <a:schemeClr val="accent5">
              <a:lumMod val="60000"/>
              <a:lumOff val="40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18" name="Oval 15"/>
          <p:cNvSpPr>
            <a:spLocks noChangeArrowheads="1"/>
          </p:cNvSpPr>
          <p:nvPr/>
        </p:nvSpPr>
        <p:spPr bwMode="auto">
          <a:xfrm>
            <a:off x="4426529" y="3966655"/>
            <a:ext cx="119169" cy="124033"/>
          </a:xfrm>
          <a:prstGeom prst="ellipse">
            <a:avLst/>
          </a:prstGeom>
          <a:solidFill>
            <a:schemeClr val="accent5">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19" name="Line 16"/>
          <p:cNvSpPr>
            <a:spLocks noChangeShapeType="1"/>
          </p:cNvSpPr>
          <p:nvPr/>
        </p:nvSpPr>
        <p:spPr bwMode="auto">
          <a:xfrm flipH="1">
            <a:off x="3448237" y="1408419"/>
            <a:ext cx="74503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0" name="Line 17"/>
          <p:cNvSpPr>
            <a:spLocks noChangeShapeType="1"/>
          </p:cNvSpPr>
          <p:nvPr/>
        </p:nvSpPr>
        <p:spPr bwMode="auto">
          <a:xfrm flipH="1">
            <a:off x="4578492" y="2331671"/>
            <a:ext cx="745035"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1" name="Line 18"/>
          <p:cNvSpPr>
            <a:spLocks noChangeShapeType="1"/>
          </p:cNvSpPr>
          <p:nvPr/>
        </p:nvSpPr>
        <p:spPr bwMode="auto">
          <a:xfrm flipH="1">
            <a:off x="3131840" y="3030505"/>
            <a:ext cx="1055890"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2" name="Line 19"/>
          <p:cNvSpPr>
            <a:spLocks noChangeShapeType="1"/>
          </p:cNvSpPr>
          <p:nvPr/>
        </p:nvSpPr>
        <p:spPr bwMode="auto">
          <a:xfrm flipH="1">
            <a:off x="4544312" y="4007811"/>
            <a:ext cx="744111"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3" name="椭圆 22"/>
          <p:cNvSpPr/>
          <p:nvPr/>
        </p:nvSpPr>
        <p:spPr>
          <a:xfrm>
            <a:off x="4370005" y="1121218"/>
            <a:ext cx="859353" cy="898238"/>
          </a:xfrm>
          <a:prstGeom prst="ellipse">
            <a:avLst/>
          </a:prstGeom>
          <a:solidFill>
            <a:schemeClr val="accent5">
              <a:lumMod val="60000"/>
              <a:lumOff val="40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sz="1600" b="1" dirty="0">
                <a:solidFill>
                  <a:schemeClr val="tx1"/>
                </a:solidFill>
              </a:rPr>
              <a:t>单次模式</a:t>
            </a:r>
            <a:endParaRPr lang="zh-CN" altLang="en-US" sz="1600" dirty="0">
              <a:solidFill>
                <a:schemeClr val="tx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4" name="椭圆 23"/>
          <p:cNvSpPr/>
          <p:nvPr/>
        </p:nvSpPr>
        <p:spPr>
          <a:xfrm>
            <a:off x="3517231" y="1872899"/>
            <a:ext cx="859353" cy="898238"/>
          </a:xfrm>
          <a:prstGeom prst="ellipse">
            <a:avLst/>
          </a:prstGeom>
          <a:solidFill>
            <a:schemeClr val="accent5">
              <a:lumMod val="7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sz="1600" b="1" dirty="0"/>
              <a:t>连续模式</a:t>
            </a:r>
            <a:endParaRPr lang="zh-CN" altLang="en-US" sz="1600" dirty="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5" name="椭圆 24"/>
          <p:cNvSpPr/>
          <p:nvPr/>
        </p:nvSpPr>
        <p:spPr>
          <a:xfrm>
            <a:off x="4369485" y="2581144"/>
            <a:ext cx="859353" cy="898238"/>
          </a:xfrm>
          <a:prstGeom prst="ellipse">
            <a:avLst/>
          </a:prstGeom>
          <a:solidFill>
            <a:schemeClr val="accent5">
              <a:lumMod val="60000"/>
              <a:lumOff val="40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sz="1600" b="1" dirty="0">
                <a:solidFill>
                  <a:schemeClr val="tx1"/>
                </a:solidFill>
              </a:rPr>
              <a:t>扫描模式</a:t>
            </a:r>
            <a:endParaRPr lang="zh-CN" altLang="en-US" sz="1600" dirty="0">
              <a:solidFill>
                <a:schemeClr val="tx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6" name="椭圆 25"/>
          <p:cNvSpPr/>
          <p:nvPr/>
        </p:nvSpPr>
        <p:spPr>
          <a:xfrm>
            <a:off x="3515646" y="3351647"/>
            <a:ext cx="859353" cy="898238"/>
          </a:xfrm>
          <a:prstGeom prst="ellipse">
            <a:avLst/>
          </a:prstGeom>
          <a:solidFill>
            <a:schemeClr val="accent5">
              <a:lumMod val="7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sz="1600" b="1" dirty="0"/>
              <a:t>间断模式</a:t>
            </a:r>
            <a:endParaRPr lang="zh-CN" altLang="en-US" sz="1600" dirty="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8" name="矩形 27"/>
          <p:cNvSpPr/>
          <p:nvPr/>
        </p:nvSpPr>
        <p:spPr>
          <a:xfrm>
            <a:off x="5323527" y="1345678"/>
            <a:ext cx="2304256" cy="438582"/>
          </a:xfrm>
          <a:prstGeom prst="rect">
            <a:avLst/>
          </a:prstGeom>
        </p:spPr>
        <p:txBody>
          <a:bodyPr wrap="square">
            <a:spAutoFit/>
          </a:bodyPr>
          <a:lstStyle/>
          <a:p>
            <a:pPr>
              <a:lnSpc>
                <a:spcPct val="125000"/>
              </a:lnSpc>
            </a:pPr>
            <a:r>
              <a:rPr lang="en-US" altLang="zh-CN" b="1" dirty="0" smtClean="0"/>
              <a:t>ADC</a:t>
            </a:r>
            <a:r>
              <a:rPr lang="zh-CN" altLang="zh-CN" b="1" dirty="0"/>
              <a:t>只执行一次转换</a:t>
            </a:r>
            <a:endParaRPr lang="zh-CN" altLang="en-US" b="1" dirty="0"/>
          </a:p>
        </p:txBody>
      </p:sp>
      <p:sp>
        <p:nvSpPr>
          <p:cNvPr id="30" name="矩形 29"/>
          <p:cNvSpPr/>
          <p:nvPr/>
        </p:nvSpPr>
        <p:spPr>
          <a:xfrm>
            <a:off x="878585" y="1998852"/>
            <a:ext cx="2566772" cy="646331"/>
          </a:xfrm>
          <a:prstGeom prst="rect">
            <a:avLst/>
          </a:prstGeom>
        </p:spPr>
        <p:txBody>
          <a:bodyPr wrap="square">
            <a:spAutoFit/>
          </a:bodyPr>
          <a:lstStyle/>
          <a:p>
            <a:pPr algn="r"/>
            <a:r>
              <a:rPr lang="zh-CN" altLang="en-US" b="1" dirty="0"/>
              <a:t>当前</a:t>
            </a:r>
            <a:r>
              <a:rPr lang="en-US" altLang="zh-CN" b="1" dirty="0"/>
              <a:t>ADC</a:t>
            </a:r>
            <a:r>
              <a:rPr lang="zh-CN" altLang="en-US" b="1" dirty="0"/>
              <a:t>转换一结束就会立即启动下一个转换</a:t>
            </a:r>
          </a:p>
        </p:txBody>
      </p:sp>
      <p:sp>
        <p:nvSpPr>
          <p:cNvPr id="31" name="矩形 30"/>
          <p:cNvSpPr/>
          <p:nvPr/>
        </p:nvSpPr>
        <p:spPr>
          <a:xfrm>
            <a:off x="5464299" y="2274346"/>
            <a:ext cx="3434839" cy="1754326"/>
          </a:xfrm>
          <a:prstGeom prst="rect">
            <a:avLst/>
          </a:prstGeom>
        </p:spPr>
        <p:txBody>
          <a:bodyPr wrap="square">
            <a:spAutoFit/>
          </a:bodyPr>
          <a:lstStyle/>
          <a:p>
            <a:r>
              <a:rPr lang="zh-CN" altLang="en-US" b="1" dirty="0" smtClean="0"/>
              <a:t>扫描</a:t>
            </a:r>
            <a:r>
              <a:rPr lang="zh-CN" altLang="en-US" b="1" dirty="0"/>
              <a:t>一组模拟</a:t>
            </a:r>
            <a:r>
              <a:rPr lang="zh-CN" altLang="en-US" b="1" dirty="0" smtClean="0"/>
              <a:t>通道：</a:t>
            </a:r>
            <a:endParaRPr lang="en-US" altLang="zh-CN" b="1" dirty="0" smtClean="0"/>
          </a:p>
          <a:p>
            <a:pPr marL="285750" indent="-285750">
              <a:buClr>
                <a:schemeClr val="accent5">
                  <a:lumMod val="75000"/>
                </a:schemeClr>
              </a:buClr>
              <a:buFont typeface="Wingdings" pitchFamily="2" charset="2"/>
              <a:buChar char="Ø"/>
            </a:pPr>
            <a:r>
              <a:rPr lang="zh-CN" altLang="en-US" b="1" dirty="0" smtClean="0"/>
              <a:t>单次模式：扫描</a:t>
            </a:r>
            <a:r>
              <a:rPr lang="zh-CN" altLang="en-US" b="1" dirty="0"/>
              <a:t>完本组所有通道后，</a:t>
            </a:r>
            <a:r>
              <a:rPr lang="en-US" altLang="zh-CN" b="1" dirty="0"/>
              <a:t>ADC</a:t>
            </a:r>
            <a:r>
              <a:rPr lang="zh-CN" altLang="en-US" b="1" dirty="0"/>
              <a:t>自动停止</a:t>
            </a:r>
            <a:r>
              <a:rPr lang="zh-CN" altLang="en-US" b="1" dirty="0" smtClean="0"/>
              <a:t>；</a:t>
            </a:r>
            <a:endParaRPr lang="en-US" altLang="zh-CN" b="1" dirty="0" smtClean="0"/>
          </a:p>
          <a:p>
            <a:pPr marL="285750" indent="-285750">
              <a:buClr>
                <a:schemeClr val="accent5">
                  <a:lumMod val="75000"/>
                </a:schemeClr>
              </a:buClr>
              <a:buFont typeface="Wingdings" pitchFamily="2" charset="2"/>
              <a:buChar char="Ø"/>
            </a:pPr>
            <a:r>
              <a:rPr lang="zh-CN" altLang="en-US" b="1" dirty="0" smtClean="0"/>
              <a:t>连续模式：扫描</a:t>
            </a:r>
            <a:r>
              <a:rPr lang="zh-CN" altLang="en-US" b="1" dirty="0"/>
              <a:t>完本组所有通道后，再从第一个通道继续扫描。</a:t>
            </a:r>
          </a:p>
        </p:txBody>
      </p:sp>
      <p:sp>
        <p:nvSpPr>
          <p:cNvPr id="32" name="矩形 31"/>
          <p:cNvSpPr/>
          <p:nvPr/>
        </p:nvSpPr>
        <p:spPr>
          <a:xfrm>
            <a:off x="1049530" y="3503308"/>
            <a:ext cx="2310166" cy="646331"/>
          </a:xfrm>
          <a:prstGeom prst="rect">
            <a:avLst/>
          </a:prstGeom>
        </p:spPr>
        <p:txBody>
          <a:bodyPr wrap="square">
            <a:spAutoFit/>
          </a:bodyPr>
          <a:lstStyle/>
          <a:p>
            <a:r>
              <a:rPr lang="zh-CN" altLang="en-US" b="1" dirty="0"/>
              <a:t>用于多个通道的规则组和注入</a:t>
            </a:r>
            <a:r>
              <a:rPr lang="zh-CN" altLang="en-US" b="1" dirty="0" smtClean="0"/>
              <a:t>组</a:t>
            </a:r>
            <a:endParaRPr lang="zh-CN" altLang="en-US" b="1" dirty="0"/>
          </a:p>
        </p:txBody>
      </p:sp>
    </p:spTree>
    <p:extLst>
      <p:ext uri="{BB962C8B-B14F-4D97-AF65-F5344CB8AC3E}">
        <p14:creationId xmlns:p14="http://schemas.microsoft.com/office/powerpoint/2010/main" xmlns="" val="184988599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339503"/>
            <a:ext cx="37079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251520" y="381893"/>
            <a:ext cx="3379451"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8.1 DMA</a:t>
            </a:r>
            <a:r>
              <a:rPr lang="zh-CN" altLang="en-US" sz="2400" b="1" dirty="0">
                <a:solidFill>
                  <a:schemeClr val="bg1"/>
                </a:solidFill>
                <a:latin typeface="微软雅黑" pitchFamily="34" charset="-122"/>
                <a:ea typeface="微软雅黑" pitchFamily="34" charset="-122"/>
              </a:rPr>
              <a:t>基础理论知识</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755576" y="2139701"/>
            <a:ext cx="720080" cy="4320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b="1" dirty="0"/>
              <a:t>外设</a:t>
            </a:r>
            <a:endParaRPr lang="zh-CN" altLang="en-US" sz="1600" b="1" dirty="0" smtClean="0"/>
          </a:p>
        </p:txBody>
      </p:sp>
      <p:sp>
        <p:nvSpPr>
          <p:cNvPr id="12" name="矩形 11"/>
          <p:cNvSpPr/>
          <p:nvPr/>
        </p:nvSpPr>
        <p:spPr>
          <a:xfrm>
            <a:off x="1907704" y="2139701"/>
            <a:ext cx="720080" cy="4320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600" b="1" dirty="0" smtClean="0"/>
              <a:t>CPU</a:t>
            </a:r>
            <a:endParaRPr lang="zh-CN" altLang="en-US" sz="1600" b="1" dirty="0" smtClean="0"/>
          </a:p>
        </p:txBody>
      </p:sp>
      <p:sp>
        <p:nvSpPr>
          <p:cNvPr id="13" name="矩形 12"/>
          <p:cNvSpPr/>
          <p:nvPr/>
        </p:nvSpPr>
        <p:spPr>
          <a:xfrm>
            <a:off x="3080760" y="2145803"/>
            <a:ext cx="915176" cy="4320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b="1" dirty="0" smtClean="0"/>
              <a:t>存储器</a:t>
            </a:r>
          </a:p>
        </p:txBody>
      </p:sp>
      <p:sp>
        <p:nvSpPr>
          <p:cNvPr id="21" name="上弧形箭头 20"/>
          <p:cNvSpPr/>
          <p:nvPr/>
        </p:nvSpPr>
        <p:spPr>
          <a:xfrm>
            <a:off x="1216128" y="1828636"/>
            <a:ext cx="1080120" cy="288032"/>
          </a:xfrm>
          <a:prstGeom prst="curvedDownArrow">
            <a:avLst/>
          </a:prstGeom>
          <a:solidFill>
            <a:schemeClr val="accent5">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tx1"/>
              </a:solidFill>
            </a:endParaRPr>
          </a:p>
        </p:txBody>
      </p:sp>
      <p:sp>
        <p:nvSpPr>
          <p:cNvPr id="22" name="上弧形箭头 21"/>
          <p:cNvSpPr/>
          <p:nvPr/>
        </p:nvSpPr>
        <p:spPr>
          <a:xfrm>
            <a:off x="2483768" y="1814468"/>
            <a:ext cx="1080120" cy="288032"/>
          </a:xfrm>
          <a:prstGeom prst="curvedDownArrow">
            <a:avLst/>
          </a:prstGeom>
          <a:solidFill>
            <a:schemeClr val="accent5">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tx1"/>
              </a:solidFill>
            </a:endParaRPr>
          </a:p>
        </p:txBody>
      </p:sp>
      <p:sp>
        <p:nvSpPr>
          <p:cNvPr id="24" name="上弧形箭头 23"/>
          <p:cNvSpPr/>
          <p:nvPr/>
        </p:nvSpPr>
        <p:spPr>
          <a:xfrm rot="10800000">
            <a:off x="2445301" y="2643757"/>
            <a:ext cx="1080120" cy="288032"/>
          </a:xfrm>
          <a:prstGeom prst="curvedDownArrow">
            <a:avLst/>
          </a:prstGeom>
          <a:solidFill>
            <a:schemeClr val="accent3">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tx1"/>
              </a:solidFill>
            </a:endParaRPr>
          </a:p>
        </p:txBody>
      </p:sp>
      <p:sp>
        <p:nvSpPr>
          <p:cNvPr id="25" name="上弧形箭头 24"/>
          <p:cNvSpPr/>
          <p:nvPr/>
        </p:nvSpPr>
        <p:spPr>
          <a:xfrm rot="10800000">
            <a:off x="1187624" y="2643757"/>
            <a:ext cx="1080120" cy="288032"/>
          </a:xfrm>
          <a:prstGeom prst="curvedDownArrow">
            <a:avLst/>
          </a:prstGeom>
          <a:solidFill>
            <a:schemeClr val="accent3">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solidFill>
                <a:schemeClr val="tx1"/>
              </a:solidFill>
            </a:endParaRPr>
          </a:p>
        </p:txBody>
      </p:sp>
      <p:sp>
        <p:nvSpPr>
          <p:cNvPr id="26" name="矩形 25"/>
          <p:cNvSpPr/>
          <p:nvPr/>
        </p:nvSpPr>
        <p:spPr>
          <a:xfrm>
            <a:off x="1201459" y="1131590"/>
            <a:ext cx="2276585" cy="369332"/>
          </a:xfrm>
          <a:prstGeom prst="rect">
            <a:avLst/>
          </a:prstGeom>
        </p:spPr>
        <p:txBody>
          <a:bodyPr wrap="none">
            <a:spAutoFit/>
          </a:bodyPr>
          <a:lstStyle/>
          <a:p>
            <a:r>
              <a:rPr lang="zh-CN" altLang="en-US" b="1" dirty="0">
                <a:solidFill>
                  <a:prstClr val="black"/>
                </a:solidFill>
              </a:rPr>
              <a:t>一般的数据处理流程</a:t>
            </a:r>
            <a:endParaRPr lang="zh-CN" altLang="en-US" b="1" dirty="0"/>
          </a:p>
        </p:txBody>
      </p:sp>
      <p:sp>
        <p:nvSpPr>
          <p:cNvPr id="27" name="矩形 26"/>
          <p:cNvSpPr/>
          <p:nvPr/>
        </p:nvSpPr>
        <p:spPr>
          <a:xfrm>
            <a:off x="1070992" y="3291830"/>
            <a:ext cx="2852936" cy="646331"/>
          </a:xfrm>
          <a:prstGeom prst="rect">
            <a:avLst/>
          </a:prstGeom>
        </p:spPr>
        <p:txBody>
          <a:bodyPr wrap="square">
            <a:spAutoFit/>
          </a:bodyPr>
          <a:lstStyle/>
          <a:p>
            <a:r>
              <a:rPr lang="zh-CN" altLang="en-US" b="1" dirty="0">
                <a:solidFill>
                  <a:prstClr val="black"/>
                </a:solidFill>
              </a:rPr>
              <a:t>在外设与存储器传输数据过程中，</a:t>
            </a:r>
            <a:r>
              <a:rPr lang="en-US" altLang="zh-CN" b="1" dirty="0">
                <a:solidFill>
                  <a:prstClr val="black"/>
                </a:solidFill>
              </a:rPr>
              <a:t>CPU</a:t>
            </a:r>
            <a:r>
              <a:rPr lang="zh-CN" altLang="en-US" b="1" dirty="0">
                <a:solidFill>
                  <a:prstClr val="black"/>
                </a:solidFill>
              </a:rPr>
              <a:t>全程参与</a:t>
            </a:r>
            <a:endParaRPr lang="zh-CN" altLang="en-US" b="1" dirty="0"/>
          </a:p>
        </p:txBody>
      </p:sp>
      <p:sp>
        <p:nvSpPr>
          <p:cNvPr id="28" name="矩形 27"/>
          <p:cNvSpPr/>
          <p:nvPr/>
        </p:nvSpPr>
        <p:spPr>
          <a:xfrm>
            <a:off x="6516216" y="1712628"/>
            <a:ext cx="2088232" cy="1131079"/>
          </a:xfrm>
          <a:prstGeom prst="rect">
            <a:avLst/>
          </a:prstGeom>
          <a:solidFill>
            <a:schemeClr val="accent2">
              <a:lumMod val="20000"/>
              <a:lumOff val="80000"/>
            </a:schemeClr>
          </a:solidFill>
        </p:spPr>
        <p:txBody>
          <a:bodyPr wrap="square">
            <a:spAutoFit/>
          </a:bodyPr>
          <a:lstStyle/>
          <a:p>
            <a:pPr lvl="0">
              <a:lnSpc>
                <a:spcPct val="125000"/>
              </a:lnSpc>
            </a:pPr>
            <a:r>
              <a:rPr lang="zh-CN" altLang="en-US" b="1" dirty="0" smtClean="0">
                <a:solidFill>
                  <a:prstClr val="black"/>
                </a:solidFill>
              </a:rPr>
              <a:t>导致</a:t>
            </a:r>
            <a:r>
              <a:rPr lang="en-US" altLang="zh-CN" b="1" dirty="0">
                <a:solidFill>
                  <a:prstClr val="black"/>
                </a:solidFill>
              </a:rPr>
              <a:t>CPU</a:t>
            </a:r>
            <a:r>
              <a:rPr lang="zh-CN" altLang="en-US" b="1" dirty="0">
                <a:solidFill>
                  <a:prstClr val="black"/>
                </a:solidFill>
              </a:rPr>
              <a:t>大量的时间和资源被浪费，造成</a:t>
            </a:r>
            <a:r>
              <a:rPr lang="en-US" altLang="zh-CN" b="1" dirty="0">
                <a:solidFill>
                  <a:prstClr val="black"/>
                </a:solidFill>
              </a:rPr>
              <a:t>CPU</a:t>
            </a:r>
            <a:r>
              <a:rPr lang="zh-CN" altLang="en-US" b="1" dirty="0">
                <a:solidFill>
                  <a:prstClr val="black"/>
                </a:solidFill>
              </a:rPr>
              <a:t>效率低下。</a:t>
            </a:r>
          </a:p>
        </p:txBody>
      </p:sp>
      <p:sp>
        <p:nvSpPr>
          <p:cNvPr id="29" name="右箭头 28"/>
          <p:cNvSpPr/>
          <p:nvPr/>
        </p:nvSpPr>
        <p:spPr>
          <a:xfrm>
            <a:off x="4371706" y="2139701"/>
            <a:ext cx="2088232" cy="390381"/>
          </a:xfrm>
          <a:prstGeom prst="rightArrow">
            <a:avLst/>
          </a:prstGeom>
          <a:solidFill>
            <a:schemeClr val="accent2">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30" name="矩形 29"/>
          <p:cNvSpPr/>
          <p:nvPr/>
        </p:nvSpPr>
        <p:spPr>
          <a:xfrm>
            <a:off x="4537865" y="2529615"/>
            <a:ext cx="1584176" cy="646331"/>
          </a:xfrm>
          <a:prstGeom prst="rect">
            <a:avLst/>
          </a:prstGeom>
        </p:spPr>
        <p:txBody>
          <a:bodyPr wrap="square">
            <a:spAutoFit/>
          </a:bodyPr>
          <a:lstStyle/>
          <a:p>
            <a:r>
              <a:rPr lang="zh-CN" altLang="en-US" b="1" dirty="0">
                <a:solidFill>
                  <a:prstClr val="black"/>
                </a:solidFill>
              </a:rPr>
              <a:t>由于</a:t>
            </a:r>
            <a:r>
              <a:rPr lang="zh-CN" altLang="en-US" b="1" dirty="0" smtClean="0">
                <a:solidFill>
                  <a:prstClr val="black"/>
                </a:solidFill>
              </a:rPr>
              <a:t>外设</a:t>
            </a:r>
            <a:r>
              <a:rPr lang="zh-CN" altLang="en-US" b="1" dirty="0">
                <a:solidFill>
                  <a:prstClr val="black"/>
                </a:solidFill>
              </a:rPr>
              <a:t>和存储器速度较低</a:t>
            </a:r>
            <a:endParaRPr lang="zh-CN" altLang="en-US" dirty="0"/>
          </a:p>
        </p:txBody>
      </p:sp>
      <p:sp>
        <p:nvSpPr>
          <p:cNvPr id="31" name="矩形 30"/>
          <p:cNvSpPr/>
          <p:nvPr/>
        </p:nvSpPr>
        <p:spPr>
          <a:xfrm>
            <a:off x="4860032" y="1633222"/>
            <a:ext cx="1111579" cy="646331"/>
          </a:xfrm>
          <a:prstGeom prst="rect">
            <a:avLst/>
          </a:prstGeom>
        </p:spPr>
        <p:txBody>
          <a:bodyPr wrap="square">
            <a:spAutoFit/>
          </a:bodyPr>
          <a:lstStyle/>
          <a:p>
            <a:r>
              <a:rPr lang="zh-CN" altLang="en-US" b="1" dirty="0">
                <a:solidFill>
                  <a:prstClr val="black"/>
                </a:solidFill>
              </a:rPr>
              <a:t>不需要处理</a:t>
            </a:r>
            <a:r>
              <a:rPr lang="zh-CN" altLang="en-US" b="1" dirty="0" smtClean="0">
                <a:solidFill>
                  <a:prstClr val="black"/>
                </a:solidFill>
              </a:rPr>
              <a:t>数据时</a:t>
            </a:r>
            <a:endParaRPr lang="zh-CN" altLang="en-US" dirty="0"/>
          </a:p>
        </p:txBody>
      </p:sp>
      <p:sp>
        <p:nvSpPr>
          <p:cNvPr id="32" name="TextBox 31"/>
          <p:cNvSpPr txBox="1"/>
          <p:nvPr/>
        </p:nvSpPr>
        <p:spPr>
          <a:xfrm>
            <a:off x="1432152" y="1643970"/>
            <a:ext cx="648072" cy="369332"/>
          </a:xfrm>
          <a:prstGeom prst="rect">
            <a:avLst/>
          </a:prstGeom>
          <a:noFill/>
        </p:spPr>
        <p:txBody>
          <a:bodyPr wrap="square" rtlCol="0">
            <a:spAutoFit/>
          </a:bodyPr>
          <a:lstStyle/>
          <a:p>
            <a:r>
              <a:rPr lang="zh-CN" altLang="en-US" b="1" dirty="0" smtClean="0"/>
              <a:t>总线</a:t>
            </a:r>
            <a:endParaRPr lang="zh-CN" altLang="en-US" b="1" dirty="0"/>
          </a:p>
        </p:txBody>
      </p:sp>
      <p:sp>
        <p:nvSpPr>
          <p:cNvPr id="33" name="TextBox 32"/>
          <p:cNvSpPr txBox="1"/>
          <p:nvPr/>
        </p:nvSpPr>
        <p:spPr>
          <a:xfrm>
            <a:off x="2699792" y="1646982"/>
            <a:ext cx="648072" cy="369332"/>
          </a:xfrm>
          <a:prstGeom prst="rect">
            <a:avLst/>
          </a:prstGeom>
          <a:noFill/>
        </p:spPr>
        <p:txBody>
          <a:bodyPr wrap="square" rtlCol="0">
            <a:spAutoFit/>
          </a:bodyPr>
          <a:lstStyle/>
          <a:p>
            <a:r>
              <a:rPr lang="zh-CN" altLang="en-US" b="1" dirty="0" smtClean="0"/>
              <a:t>总线</a:t>
            </a:r>
            <a:endParaRPr lang="zh-CN" altLang="en-US" b="1" dirty="0"/>
          </a:p>
        </p:txBody>
      </p:sp>
      <p:sp>
        <p:nvSpPr>
          <p:cNvPr id="34" name="TextBox 33"/>
          <p:cNvSpPr txBox="1"/>
          <p:nvPr/>
        </p:nvSpPr>
        <p:spPr>
          <a:xfrm>
            <a:off x="2699792" y="2747124"/>
            <a:ext cx="648072" cy="369332"/>
          </a:xfrm>
          <a:prstGeom prst="rect">
            <a:avLst/>
          </a:prstGeom>
          <a:noFill/>
        </p:spPr>
        <p:txBody>
          <a:bodyPr wrap="square" rtlCol="0">
            <a:spAutoFit/>
          </a:bodyPr>
          <a:lstStyle/>
          <a:p>
            <a:r>
              <a:rPr lang="zh-CN" altLang="en-US" b="1" dirty="0" smtClean="0"/>
              <a:t>总线</a:t>
            </a:r>
            <a:endParaRPr lang="zh-CN" altLang="en-US" b="1" dirty="0"/>
          </a:p>
        </p:txBody>
      </p:sp>
      <p:sp>
        <p:nvSpPr>
          <p:cNvPr id="35" name="TextBox 34"/>
          <p:cNvSpPr txBox="1"/>
          <p:nvPr/>
        </p:nvSpPr>
        <p:spPr>
          <a:xfrm>
            <a:off x="1403647" y="2715766"/>
            <a:ext cx="648072" cy="369332"/>
          </a:xfrm>
          <a:prstGeom prst="rect">
            <a:avLst/>
          </a:prstGeom>
          <a:noFill/>
        </p:spPr>
        <p:txBody>
          <a:bodyPr wrap="square" rtlCol="0">
            <a:spAutoFit/>
          </a:bodyPr>
          <a:lstStyle/>
          <a:p>
            <a:r>
              <a:rPr lang="zh-CN" altLang="en-US" b="1" dirty="0" smtClean="0"/>
              <a:t>总线</a:t>
            </a:r>
            <a:endParaRPr lang="zh-CN" altLang="en-US" b="1" dirty="0"/>
          </a:p>
        </p:txBody>
      </p:sp>
    </p:spTree>
    <p:extLst>
      <p:ext uri="{BB962C8B-B14F-4D97-AF65-F5344CB8AC3E}">
        <p14:creationId xmlns:p14="http://schemas.microsoft.com/office/powerpoint/2010/main" xmlns="" val="45788128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339503"/>
            <a:ext cx="37079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251520" y="381893"/>
            <a:ext cx="3379451"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8.1 DMA</a:t>
            </a:r>
            <a:r>
              <a:rPr lang="zh-CN" altLang="en-US" sz="2400" b="1" dirty="0">
                <a:solidFill>
                  <a:schemeClr val="bg1"/>
                </a:solidFill>
                <a:latin typeface="微软雅黑" pitchFamily="34" charset="-122"/>
                <a:ea typeface="微软雅黑" pitchFamily="34" charset="-122"/>
              </a:rPr>
              <a:t>基础理论知识</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矩形 27"/>
          <p:cNvSpPr/>
          <p:nvPr/>
        </p:nvSpPr>
        <p:spPr>
          <a:xfrm>
            <a:off x="539552" y="1312995"/>
            <a:ext cx="3744416" cy="3178434"/>
          </a:xfrm>
          <a:prstGeom prst="rect">
            <a:avLst/>
          </a:prstGeom>
          <a:solidFill>
            <a:schemeClr val="accent3">
              <a:lumMod val="40000"/>
              <a:lumOff val="60000"/>
            </a:schemeClr>
          </a:solidFill>
        </p:spPr>
        <p:txBody>
          <a:bodyPr wrap="square">
            <a:spAutoFit/>
          </a:bodyPr>
          <a:lstStyle/>
          <a:p>
            <a:pPr lvl="0">
              <a:lnSpc>
                <a:spcPct val="125000"/>
              </a:lnSpc>
            </a:pPr>
            <a:r>
              <a:rPr lang="en-US" altLang="zh-CN" b="1" dirty="0" smtClean="0">
                <a:solidFill>
                  <a:prstClr val="black"/>
                </a:solidFill>
              </a:rPr>
              <a:t>      DMA</a:t>
            </a:r>
            <a:r>
              <a:rPr lang="zh-CN" altLang="en-US" b="1" dirty="0">
                <a:solidFill>
                  <a:prstClr val="black"/>
                </a:solidFill>
              </a:rPr>
              <a:t>传输方式是利用</a:t>
            </a:r>
            <a:r>
              <a:rPr lang="en-US" altLang="zh-CN" b="1" dirty="0">
                <a:solidFill>
                  <a:prstClr val="black"/>
                </a:solidFill>
              </a:rPr>
              <a:t>DMA</a:t>
            </a:r>
            <a:r>
              <a:rPr lang="zh-CN" altLang="en-US" b="1" dirty="0">
                <a:solidFill>
                  <a:prstClr val="black"/>
                </a:solidFill>
              </a:rPr>
              <a:t>控制器直接控制总线，在外设与存储器之间建立一条直接通道，不需要</a:t>
            </a:r>
            <a:r>
              <a:rPr lang="en-US" altLang="zh-CN" b="1" dirty="0">
                <a:solidFill>
                  <a:prstClr val="black"/>
                </a:solidFill>
              </a:rPr>
              <a:t>CPU</a:t>
            </a:r>
            <a:r>
              <a:rPr lang="zh-CN" altLang="en-US" b="1" dirty="0">
                <a:solidFill>
                  <a:prstClr val="black"/>
                </a:solidFill>
              </a:rPr>
              <a:t>的中转</a:t>
            </a:r>
            <a:r>
              <a:rPr lang="zh-CN" altLang="en-US" b="1" dirty="0" smtClean="0">
                <a:solidFill>
                  <a:prstClr val="black"/>
                </a:solidFill>
              </a:rPr>
              <a:t>。</a:t>
            </a:r>
            <a:endParaRPr lang="en-US" altLang="zh-CN" b="1" dirty="0" smtClean="0">
              <a:solidFill>
                <a:prstClr val="black"/>
              </a:solidFill>
            </a:endParaRPr>
          </a:p>
          <a:p>
            <a:pPr lvl="0">
              <a:lnSpc>
                <a:spcPct val="125000"/>
              </a:lnSpc>
            </a:pPr>
            <a:r>
              <a:rPr lang="zh-CN" altLang="en-US" b="1" dirty="0" smtClean="0">
                <a:solidFill>
                  <a:prstClr val="black"/>
                </a:solidFill>
              </a:rPr>
              <a:t>     涉及</a:t>
            </a:r>
            <a:r>
              <a:rPr lang="zh-CN" altLang="en-US" b="1" dirty="0">
                <a:solidFill>
                  <a:prstClr val="black"/>
                </a:solidFill>
              </a:rPr>
              <a:t>到总线控制权转移问题，即</a:t>
            </a:r>
            <a:r>
              <a:rPr lang="en-US" altLang="zh-CN" b="1" dirty="0">
                <a:solidFill>
                  <a:prstClr val="black"/>
                </a:solidFill>
              </a:rPr>
              <a:t>DMA</a:t>
            </a:r>
            <a:r>
              <a:rPr lang="zh-CN" altLang="en-US" b="1" dirty="0">
                <a:solidFill>
                  <a:prstClr val="black"/>
                </a:solidFill>
              </a:rPr>
              <a:t>传输前，</a:t>
            </a:r>
            <a:r>
              <a:rPr lang="en-US" altLang="zh-CN" b="1" dirty="0">
                <a:solidFill>
                  <a:prstClr val="black"/>
                </a:solidFill>
              </a:rPr>
              <a:t>CPU</a:t>
            </a:r>
            <a:r>
              <a:rPr lang="zh-CN" altLang="en-US" b="1" dirty="0">
                <a:solidFill>
                  <a:prstClr val="black"/>
                </a:solidFill>
              </a:rPr>
              <a:t>需要把总线控制权交给</a:t>
            </a:r>
            <a:r>
              <a:rPr lang="en-US" altLang="zh-CN" b="1" dirty="0">
                <a:solidFill>
                  <a:prstClr val="black"/>
                </a:solidFill>
              </a:rPr>
              <a:t>DMA</a:t>
            </a:r>
            <a:r>
              <a:rPr lang="zh-CN" altLang="en-US" b="1" dirty="0">
                <a:solidFill>
                  <a:prstClr val="black"/>
                </a:solidFill>
              </a:rPr>
              <a:t>控制器，</a:t>
            </a:r>
            <a:r>
              <a:rPr lang="en-US" altLang="zh-CN" b="1" dirty="0">
                <a:solidFill>
                  <a:prstClr val="black"/>
                </a:solidFill>
              </a:rPr>
              <a:t>DMA</a:t>
            </a:r>
            <a:r>
              <a:rPr lang="zh-CN" altLang="en-US" b="1" dirty="0">
                <a:solidFill>
                  <a:prstClr val="black"/>
                </a:solidFill>
              </a:rPr>
              <a:t>传输结束后，</a:t>
            </a:r>
            <a:r>
              <a:rPr lang="en-US" altLang="zh-CN" b="1" dirty="0">
                <a:solidFill>
                  <a:prstClr val="black"/>
                </a:solidFill>
              </a:rPr>
              <a:t>DMA</a:t>
            </a:r>
            <a:r>
              <a:rPr lang="zh-CN" altLang="en-US" b="1" dirty="0">
                <a:solidFill>
                  <a:prstClr val="black"/>
                </a:solidFill>
              </a:rPr>
              <a:t>控制器再把总线控制权交还给</a:t>
            </a:r>
            <a:r>
              <a:rPr lang="en-US" altLang="zh-CN" b="1" dirty="0">
                <a:solidFill>
                  <a:prstClr val="black"/>
                </a:solidFill>
              </a:rPr>
              <a:t>CPU</a:t>
            </a:r>
            <a:r>
              <a:rPr lang="zh-CN" altLang="en-US" b="1" dirty="0">
                <a:solidFill>
                  <a:prstClr val="black"/>
                </a:solidFill>
              </a:rPr>
              <a:t>。</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xmlns="" val="645085970"/>
              </p:ext>
            </p:extLst>
          </p:nvPr>
        </p:nvGraphicFramePr>
        <p:xfrm>
          <a:off x="4283968" y="1419622"/>
          <a:ext cx="4342124" cy="2304256"/>
        </p:xfrm>
        <a:graphic>
          <a:graphicData uri="http://schemas.openxmlformats.org/presentationml/2006/ole">
            <p:oleObj spid="_x0000_s419842" name="Visio" r:id="rId3" imgW="3103848" imgH="1651220" progId="">
              <p:embed/>
            </p:oleObj>
          </a:graphicData>
        </a:graphic>
      </p:graphicFrame>
    </p:spTree>
    <p:extLst>
      <p:ext uri="{BB962C8B-B14F-4D97-AF65-F5344CB8AC3E}">
        <p14:creationId xmlns:p14="http://schemas.microsoft.com/office/powerpoint/2010/main" xmlns="" val="177674712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339503"/>
            <a:ext cx="370790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251520" y="381893"/>
            <a:ext cx="3379451"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8.1 DMA</a:t>
            </a:r>
            <a:r>
              <a:rPr lang="zh-CN" altLang="en-US" sz="2400" b="1" dirty="0">
                <a:solidFill>
                  <a:schemeClr val="bg1"/>
                </a:solidFill>
                <a:latin typeface="微软雅黑" pitchFamily="34" charset="-122"/>
                <a:ea typeface="微软雅黑" pitchFamily="34" charset="-122"/>
              </a:rPr>
              <a:t>基础理论知识</a:t>
            </a:r>
            <a:endParaRPr lang="zh-CN" altLang="zh-CN" sz="2400" b="1" dirty="0">
              <a:solidFill>
                <a:schemeClr val="bg1"/>
              </a:solidFill>
              <a:latin typeface="微软雅黑" pitchFamily="34" charset="-122"/>
              <a:ea typeface="微软雅黑" pitchFamily="34" charset="-122"/>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示 8"/>
          <p:cNvGraphicFramePr/>
          <p:nvPr>
            <p:extLst>
              <p:ext uri="{D42A27DB-BD31-4B8C-83A1-F6EECF244321}">
                <p14:modId xmlns:p14="http://schemas.microsoft.com/office/powerpoint/2010/main" xmlns="" val="1847453877"/>
              </p:ext>
            </p:extLst>
          </p:nvPr>
        </p:nvGraphicFramePr>
        <p:xfrm>
          <a:off x="428596" y="1293276"/>
          <a:ext cx="8352928" cy="3294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右箭头 9"/>
          <p:cNvSpPr/>
          <p:nvPr/>
        </p:nvSpPr>
        <p:spPr>
          <a:xfrm>
            <a:off x="2411760" y="2770793"/>
            <a:ext cx="288032" cy="27354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4499992" y="2770793"/>
            <a:ext cx="288032" cy="27354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732240" y="2747984"/>
            <a:ext cx="288032" cy="27354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295373" y="555526"/>
            <a:ext cx="1871025" cy="400110"/>
          </a:xfrm>
          <a:prstGeom prst="rect">
            <a:avLst/>
          </a:prstGeom>
        </p:spPr>
        <p:txBody>
          <a:bodyPr wrap="none">
            <a:spAutoFit/>
          </a:bodyPr>
          <a:lstStyle/>
          <a:p>
            <a:r>
              <a:rPr lang="en-GB" altLang="zh-CN" sz="2000" b="1" dirty="0">
                <a:solidFill>
                  <a:srgbClr val="C00000"/>
                </a:solidFill>
                <a:latin typeface="微软雅黑" pitchFamily="34" charset="-122"/>
                <a:ea typeface="微软雅黑" pitchFamily="34" charset="-122"/>
              </a:rPr>
              <a:t>DMA</a:t>
            </a:r>
            <a:r>
              <a:rPr lang="zh-CN" altLang="en-US" sz="2000" b="1" dirty="0">
                <a:solidFill>
                  <a:srgbClr val="C00000"/>
                </a:solidFill>
                <a:latin typeface="微软雅黑" pitchFamily="34" charset="-122"/>
                <a:ea typeface="微软雅黑" pitchFamily="34" charset="-122"/>
              </a:rPr>
              <a:t>传输过程</a:t>
            </a:r>
          </a:p>
        </p:txBody>
      </p:sp>
    </p:spTree>
    <p:extLst>
      <p:ext uri="{BB962C8B-B14F-4D97-AF65-F5344CB8AC3E}">
        <p14:creationId xmlns:p14="http://schemas.microsoft.com/office/powerpoint/2010/main" xmlns="" val="25462481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05983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35496" y="339502"/>
            <a:ext cx="2996526" cy="461665"/>
          </a:xfrm>
          <a:prstGeom prst="rect">
            <a:avLst/>
          </a:prstGeom>
        </p:spPr>
        <p:txBody>
          <a:bodyPr wrap="none">
            <a:spAutoFit/>
          </a:bodyPr>
          <a:lstStyle/>
          <a:p>
            <a:r>
              <a:rPr lang="en-GB" altLang="zh-CN" sz="2400" b="1" dirty="0">
                <a:solidFill>
                  <a:schemeClr val="bg1"/>
                </a:solidFill>
              </a:rPr>
              <a:t>2.4.5 STM32</a:t>
            </a:r>
            <a:r>
              <a:rPr lang="zh-CN" altLang="en-US" sz="2400" b="1" dirty="0">
                <a:solidFill>
                  <a:schemeClr val="bg1"/>
                </a:solidFill>
              </a:rPr>
              <a:t>时钟系统</a:t>
            </a:r>
          </a:p>
        </p:txBody>
      </p:sp>
      <p:graphicFrame>
        <p:nvGraphicFramePr>
          <p:cNvPr id="3" name="图示 2"/>
          <p:cNvGraphicFramePr/>
          <p:nvPr>
            <p:extLst>
              <p:ext uri="{D42A27DB-BD31-4B8C-83A1-F6EECF244321}">
                <p14:modId xmlns="" xmlns:p14="http://schemas.microsoft.com/office/powerpoint/2010/main" val="3954715352"/>
              </p:ext>
            </p:extLst>
          </p:nvPr>
        </p:nvGraphicFramePr>
        <p:xfrm>
          <a:off x="611560" y="369365"/>
          <a:ext cx="8136904" cy="33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79512" y="1062997"/>
            <a:ext cx="3024336" cy="553998"/>
          </a:xfrm>
          <a:prstGeom prst="rect">
            <a:avLst/>
          </a:prstGeom>
        </p:spPr>
        <p:txBody>
          <a:bodyPr wrap="square">
            <a:spAutoFit/>
          </a:bodyPr>
          <a:lstStyle/>
          <a:p>
            <a:pPr lvl="0" algn="ctr">
              <a:lnSpc>
                <a:spcPct val="125000"/>
              </a:lnSpc>
              <a:spcBef>
                <a:spcPts val="600"/>
              </a:spcBef>
              <a:buClr>
                <a:srgbClr val="4BACC6">
                  <a:lumMod val="75000"/>
                </a:srgbClr>
              </a:buClr>
            </a:pPr>
            <a:r>
              <a:rPr lang="en-US" altLang="zh-CN" sz="2400" b="1" dirty="0"/>
              <a:t>STM32</a:t>
            </a:r>
            <a:r>
              <a:rPr lang="zh-CN" altLang="en-US" sz="2400" b="1" dirty="0" smtClean="0"/>
              <a:t>有</a:t>
            </a:r>
            <a:r>
              <a:rPr lang="en-US" altLang="zh-CN" sz="2400" b="1" dirty="0" smtClean="0"/>
              <a:t>4</a:t>
            </a:r>
            <a:r>
              <a:rPr lang="zh-CN" altLang="en-US" sz="2400" b="1" dirty="0" smtClean="0"/>
              <a:t>个</a:t>
            </a:r>
            <a:r>
              <a:rPr lang="zh-CN" altLang="en-US" sz="2400" b="1" dirty="0"/>
              <a:t>时钟</a:t>
            </a:r>
            <a:r>
              <a:rPr lang="zh-CN" altLang="en-US" sz="2400" b="1" dirty="0" smtClean="0"/>
              <a:t>源</a:t>
            </a:r>
            <a:endParaRPr lang="zh-CN" altLang="en-US" sz="2400" b="1" dirty="0"/>
          </a:p>
        </p:txBody>
      </p:sp>
    </p:spTree>
    <p:extLst>
      <p:ext uri="{BB962C8B-B14F-4D97-AF65-F5344CB8AC3E}">
        <p14:creationId xmlns="" xmlns:p14="http://schemas.microsoft.com/office/powerpoint/2010/main" val="197327971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3059831"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7"/>
            <a:ext cx="2770310" cy="461665"/>
          </a:xfrm>
          <a:prstGeom prst="rect">
            <a:avLst/>
          </a:prstGeom>
        </p:spPr>
        <p:txBody>
          <a:bodyPr wrap="none">
            <a:spAutoFit/>
          </a:bodyPr>
          <a:lstStyle/>
          <a:p>
            <a:r>
              <a:rPr lang="en-US" altLang="zh-CN" sz="2400" b="1" dirty="0">
                <a:solidFill>
                  <a:schemeClr val="bg1"/>
                </a:solidFill>
              </a:rPr>
              <a:t>8.2.1 </a:t>
            </a:r>
            <a:r>
              <a:rPr lang="en-US" altLang="zh-CN" sz="2400" b="1" dirty="0" smtClean="0">
                <a:solidFill>
                  <a:schemeClr val="bg1"/>
                </a:solidFill>
              </a:rPr>
              <a:t>DMA</a:t>
            </a:r>
            <a:r>
              <a:rPr lang="zh-CN" altLang="en-US" sz="2400" b="1" dirty="0">
                <a:solidFill>
                  <a:schemeClr val="bg1"/>
                </a:solidFill>
              </a:rPr>
              <a:t>内部结构</a:t>
            </a:r>
            <a:endParaRPr lang="zh-CN" altLang="zh-CN" sz="2400" b="1" dirty="0">
              <a:solidFill>
                <a:schemeClr val="bg1"/>
              </a:solidFill>
            </a:endParaRPr>
          </a:p>
        </p:txBody>
      </p:sp>
      <p:sp>
        <p:nvSpPr>
          <p:cNvPr id="7" name="矩形 6"/>
          <p:cNvSpPr/>
          <p:nvPr/>
        </p:nvSpPr>
        <p:spPr>
          <a:xfrm>
            <a:off x="467544" y="1059582"/>
            <a:ext cx="3384376" cy="35548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en-US" altLang="zh-CN" b="1" dirty="0" smtClean="0"/>
              <a:t>     STM32</a:t>
            </a:r>
            <a:r>
              <a:rPr lang="zh-CN" altLang="en-US" b="1" dirty="0" smtClean="0"/>
              <a:t>最多</a:t>
            </a:r>
            <a:r>
              <a:rPr lang="zh-CN" altLang="en-US" b="1" dirty="0"/>
              <a:t>有</a:t>
            </a:r>
            <a:r>
              <a:rPr lang="en-US" altLang="zh-CN" b="1" dirty="0" smtClean="0"/>
              <a:t>2</a:t>
            </a:r>
            <a:r>
              <a:rPr lang="zh-CN" altLang="en-US" b="1" dirty="0"/>
              <a:t>个</a:t>
            </a:r>
            <a:r>
              <a:rPr lang="en-US" altLang="zh-CN" b="1" dirty="0"/>
              <a:t>DMA</a:t>
            </a:r>
            <a:r>
              <a:rPr lang="zh-CN" altLang="en-US" b="1" dirty="0" smtClean="0"/>
              <a:t>控制器：</a:t>
            </a:r>
            <a:endParaRPr lang="en-US" altLang="zh-CN" b="1" dirty="0" smtClean="0"/>
          </a:p>
          <a:p>
            <a:pPr marL="285750" indent="-285750">
              <a:lnSpc>
                <a:spcPct val="125000"/>
              </a:lnSpc>
              <a:buClr>
                <a:schemeClr val="accent5">
                  <a:lumMod val="75000"/>
                </a:schemeClr>
              </a:buClr>
              <a:buFont typeface="Wingdings" pitchFamily="2" charset="2"/>
              <a:buChar char="Ø"/>
            </a:pPr>
            <a:r>
              <a:rPr lang="en-US" altLang="zh-CN" b="1" dirty="0" smtClean="0"/>
              <a:t>DMA1</a:t>
            </a:r>
            <a:r>
              <a:rPr lang="zh-CN" altLang="en-US" b="1" dirty="0"/>
              <a:t>有</a:t>
            </a:r>
            <a:r>
              <a:rPr lang="en-US" altLang="zh-CN" b="1" dirty="0"/>
              <a:t>7</a:t>
            </a:r>
            <a:r>
              <a:rPr lang="zh-CN" altLang="en-US" b="1" dirty="0"/>
              <a:t>个</a:t>
            </a:r>
            <a:r>
              <a:rPr lang="zh-CN" altLang="en-US" b="1" dirty="0" smtClean="0"/>
              <a:t>通道</a:t>
            </a:r>
            <a:endParaRPr lang="en-US" altLang="zh-CN" b="1" dirty="0" smtClean="0"/>
          </a:p>
          <a:p>
            <a:pPr marL="285750" indent="-285750">
              <a:lnSpc>
                <a:spcPct val="125000"/>
              </a:lnSpc>
              <a:buClr>
                <a:schemeClr val="accent5">
                  <a:lumMod val="75000"/>
                </a:schemeClr>
              </a:buClr>
              <a:buFont typeface="Wingdings" pitchFamily="2" charset="2"/>
              <a:buChar char="Ø"/>
            </a:pPr>
            <a:r>
              <a:rPr lang="en-US" altLang="zh-CN" b="1" dirty="0" smtClean="0"/>
              <a:t>DMA2</a:t>
            </a:r>
            <a:r>
              <a:rPr lang="zh-CN" altLang="en-US" b="1" dirty="0"/>
              <a:t>有</a:t>
            </a:r>
            <a:r>
              <a:rPr lang="en-US" altLang="zh-CN" b="1" dirty="0"/>
              <a:t>5</a:t>
            </a:r>
            <a:r>
              <a:rPr lang="zh-CN" altLang="en-US" b="1" dirty="0"/>
              <a:t>个</a:t>
            </a:r>
            <a:r>
              <a:rPr lang="zh-CN" altLang="en-US" b="1" dirty="0" smtClean="0"/>
              <a:t>通道</a:t>
            </a:r>
            <a:endParaRPr lang="en-US" altLang="zh-CN" b="1" dirty="0" smtClean="0"/>
          </a:p>
          <a:p>
            <a:pPr>
              <a:lnSpc>
                <a:spcPct val="125000"/>
              </a:lnSpc>
            </a:pPr>
            <a:r>
              <a:rPr lang="zh-CN" altLang="en-US" b="1" dirty="0" smtClean="0"/>
              <a:t>    每</a:t>
            </a:r>
            <a:r>
              <a:rPr lang="zh-CN" altLang="en-US" b="1" dirty="0"/>
              <a:t>一个通道专门用来管理一个或多个外设对存储器访问的</a:t>
            </a:r>
            <a:r>
              <a:rPr lang="zh-CN" altLang="en-US" b="1" dirty="0" smtClean="0"/>
              <a:t>请求。</a:t>
            </a:r>
            <a:endParaRPr lang="en-US" altLang="zh-CN" b="1" dirty="0" smtClean="0"/>
          </a:p>
          <a:p>
            <a:pPr>
              <a:lnSpc>
                <a:spcPct val="125000"/>
              </a:lnSpc>
            </a:pPr>
            <a:r>
              <a:rPr lang="zh-CN" altLang="en-US" b="1" dirty="0" smtClean="0"/>
              <a:t>    中小</a:t>
            </a:r>
            <a:r>
              <a:rPr lang="zh-CN" altLang="en-US" b="1" dirty="0"/>
              <a:t>容量</a:t>
            </a:r>
            <a:r>
              <a:rPr lang="zh-CN" altLang="en-US" b="1" dirty="0" smtClean="0"/>
              <a:t>的</a:t>
            </a:r>
            <a:r>
              <a:rPr lang="en-US" altLang="zh-CN" b="1" dirty="0" smtClean="0"/>
              <a:t>STM32F103</a:t>
            </a:r>
            <a:r>
              <a:rPr lang="zh-CN" altLang="en-US" b="1" dirty="0"/>
              <a:t>系列只有</a:t>
            </a:r>
            <a:r>
              <a:rPr lang="en-US" altLang="zh-CN" b="1" dirty="0"/>
              <a:t>DMA1</a:t>
            </a:r>
            <a:r>
              <a:rPr lang="zh-CN" altLang="en-US" b="1" dirty="0"/>
              <a:t>，</a:t>
            </a:r>
            <a:r>
              <a:rPr lang="en-US" altLang="zh-CN" b="1" dirty="0">
                <a:solidFill>
                  <a:srgbClr val="FF0000"/>
                </a:solidFill>
              </a:rPr>
              <a:t>STM32F103ZET6</a:t>
            </a:r>
            <a:r>
              <a:rPr lang="zh-CN" altLang="en-US" b="1" dirty="0">
                <a:solidFill>
                  <a:srgbClr val="FF0000"/>
                </a:solidFill>
              </a:rPr>
              <a:t>属于大容量芯片，有</a:t>
            </a:r>
            <a:r>
              <a:rPr lang="en-US" altLang="zh-CN" b="1" dirty="0">
                <a:solidFill>
                  <a:srgbClr val="FF0000"/>
                </a:solidFill>
              </a:rPr>
              <a:t>DMA1</a:t>
            </a:r>
            <a:r>
              <a:rPr lang="zh-CN" altLang="en-US" b="1" dirty="0">
                <a:solidFill>
                  <a:srgbClr val="FF0000"/>
                </a:solidFill>
              </a:rPr>
              <a:t>和</a:t>
            </a:r>
            <a:r>
              <a:rPr lang="en-US" altLang="zh-CN" b="1" dirty="0">
                <a:solidFill>
                  <a:srgbClr val="FF0000"/>
                </a:solidFill>
              </a:rPr>
              <a:t>DMA2</a:t>
            </a:r>
            <a:r>
              <a:rPr lang="zh-CN" altLang="en-US" b="1" dirty="0">
                <a:solidFill>
                  <a:srgbClr val="FF0000"/>
                </a:solidFill>
              </a:rPr>
              <a:t>两个</a:t>
            </a:r>
            <a:r>
              <a:rPr lang="en-US" altLang="zh-CN" b="1" dirty="0">
                <a:solidFill>
                  <a:srgbClr val="FF0000"/>
                </a:solidFill>
              </a:rPr>
              <a:t>DMA</a:t>
            </a:r>
            <a:r>
              <a:rPr lang="zh-CN" altLang="en-US" b="1" dirty="0">
                <a:solidFill>
                  <a:srgbClr val="FF0000"/>
                </a:solidFill>
              </a:rPr>
              <a:t>控制器</a:t>
            </a:r>
            <a:r>
              <a:rPr lang="zh-CN" altLang="en-US" b="1" dirty="0"/>
              <a:t>。</a:t>
            </a:r>
            <a:endParaRPr lang="zh-CN" altLang="zh-CN" b="1" dirty="0"/>
          </a:p>
        </p:txBody>
      </p:sp>
      <p:pic>
        <p:nvPicPr>
          <p:cNvPr id="9" name="图片 8" descr="C:\Users\DELL\Desktop\Snipaste_2019-01-27_11-39-32.png"/>
          <p:cNvPicPr/>
          <p:nvPr/>
        </p:nvPicPr>
        <p:blipFill>
          <a:blip r:embed="rId2">
            <a:extLst>
              <a:ext uri="{28A0092B-C50C-407E-A947-70E740481C1C}">
                <a14:useLocalDpi xmlns:a14="http://schemas.microsoft.com/office/drawing/2010/main" xmlns="" val="0"/>
              </a:ext>
            </a:extLst>
          </a:blip>
          <a:srcRect/>
          <a:stretch>
            <a:fillRect/>
          </a:stretch>
        </p:blipFill>
        <p:spPr bwMode="auto">
          <a:xfrm>
            <a:off x="4283968" y="475564"/>
            <a:ext cx="4500334" cy="3923506"/>
          </a:xfrm>
          <a:prstGeom prst="rect">
            <a:avLst/>
          </a:prstGeom>
          <a:noFill/>
          <a:ln>
            <a:noFill/>
          </a:ln>
        </p:spPr>
      </p:pic>
      <p:sp>
        <p:nvSpPr>
          <p:cNvPr id="2" name="矩形 1"/>
          <p:cNvSpPr/>
          <p:nvPr/>
        </p:nvSpPr>
        <p:spPr>
          <a:xfrm>
            <a:off x="5796136" y="4515966"/>
            <a:ext cx="2299027" cy="369332"/>
          </a:xfrm>
          <a:prstGeom prst="rect">
            <a:avLst/>
          </a:prstGeom>
        </p:spPr>
        <p:txBody>
          <a:bodyPr wrap="none">
            <a:spAutoFit/>
          </a:bodyPr>
          <a:lstStyle/>
          <a:p>
            <a:r>
              <a:rPr lang="en-US" altLang="zh-CN" b="1" dirty="0">
                <a:solidFill>
                  <a:prstClr val="black"/>
                </a:solidFill>
              </a:rPr>
              <a:t>DMA</a:t>
            </a:r>
            <a:r>
              <a:rPr lang="zh-CN" altLang="en-US" b="1" dirty="0">
                <a:solidFill>
                  <a:prstClr val="black"/>
                </a:solidFill>
              </a:rPr>
              <a:t>的内部结构框图</a:t>
            </a:r>
            <a:endParaRPr lang="zh-CN" altLang="en-US" dirty="0"/>
          </a:p>
        </p:txBody>
      </p:sp>
    </p:spTree>
    <p:extLst>
      <p:ext uri="{BB962C8B-B14F-4D97-AF65-F5344CB8AC3E}">
        <p14:creationId xmlns:p14="http://schemas.microsoft.com/office/powerpoint/2010/main" xmlns="" val="30236922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339725"/>
            <a:ext cx="2627313"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302" name="矩形 3"/>
          <p:cNvSpPr>
            <a:spLocks noChangeArrowheads="1"/>
          </p:cNvSpPr>
          <p:nvPr/>
        </p:nvSpPr>
        <p:spPr bwMode="auto">
          <a:xfrm>
            <a:off x="250825" y="382588"/>
            <a:ext cx="2151063" cy="460375"/>
          </a:xfrm>
          <a:prstGeom prst="rect">
            <a:avLst/>
          </a:prstGeom>
          <a:noFill/>
          <a:ln w="9525">
            <a:noFill/>
            <a:miter lim="800000"/>
            <a:headEnd/>
            <a:tailEnd/>
          </a:ln>
        </p:spPr>
        <p:txBody>
          <a:bodyPr wrap="none">
            <a:spAutoFit/>
          </a:bodyPr>
          <a:lstStyle/>
          <a:p>
            <a:r>
              <a:rPr lang="en-US" altLang="zh-CN" sz="2400" b="1">
                <a:solidFill>
                  <a:schemeClr val="bg1"/>
                </a:solidFill>
                <a:latin typeface="微软雅黑" pitchFamily="34" charset="-122"/>
                <a:ea typeface="微软雅黑" pitchFamily="34" charset="-122"/>
              </a:rPr>
              <a:t>5.1 GPIO</a:t>
            </a:r>
            <a:r>
              <a:rPr lang="zh-CN" altLang="zh-CN" sz="2400" b="1">
                <a:solidFill>
                  <a:schemeClr val="bg1"/>
                </a:solidFill>
                <a:latin typeface="微软雅黑" pitchFamily="34" charset="-122"/>
                <a:ea typeface="微软雅黑" pitchFamily="34" charset="-122"/>
              </a:rPr>
              <a:t>概述</a:t>
            </a:r>
          </a:p>
        </p:txBody>
      </p:sp>
      <p:sp>
        <p:nvSpPr>
          <p:cNvPr id="130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aphicFrame>
        <p:nvGraphicFramePr>
          <p:cNvPr id="1299" name="Object 275"/>
          <p:cNvGraphicFramePr>
            <a:graphicFrameLocks noChangeAspect="1"/>
          </p:cNvGraphicFramePr>
          <p:nvPr/>
        </p:nvGraphicFramePr>
        <p:xfrm>
          <a:off x="539750" y="1058863"/>
          <a:ext cx="2809875" cy="1771650"/>
        </p:xfrm>
        <a:graphic>
          <a:graphicData uri="http://schemas.openxmlformats.org/presentationml/2006/ole">
            <p:oleObj spid="_x0000_s1299" name="Visio" r:id="rId3" imgW="1932393" imgH="1217720" progId="">
              <p:embed/>
            </p:oleObj>
          </a:graphicData>
        </a:graphic>
      </p:graphicFrame>
      <p:sp>
        <p:nvSpPr>
          <p:cNvPr id="7" name="矩形 6"/>
          <p:cNvSpPr/>
          <p:nvPr/>
        </p:nvSpPr>
        <p:spPr>
          <a:xfrm>
            <a:off x="3571875" y="428625"/>
            <a:ext cx="4572000" cy="1577975"/>
          </a:xfrm>
          <a:prstGeom prst="rect">
            <a:avLst/>
          </a:prstGeom>
        </p:spPr>
        <p:txBody>
          <a:bodyPr>
            <a:spAutoFit/>
          </a:bodyPr>
          <a:lstStyle/>
          <a:p>
            <a:pPr fontAlgn="auto">
              <a:lnSpc>
                <a:spcPct val="125000"/>
              </a:lnSpc>
              <a:spcBef>
                <a:spcPts val="0"/>
              </a:spcBef>
              <a:spcAft>
                <a:spcPts val="0"/>
              </a:spcAft>
              <a:defRPr/>
            </a:pPr>
            <a:r>
              <a:rPr lang="en-US" altLang="zh-CN" b="1" dirty="0">
                <a:latin typeface="+mn-lt"/>
                <a:ea typeface="+mn-ea"/>
              </a:rPr>
              <a:t>      </a:t>
            </a:r>
            <a:r>
              <a:rPr lang="en-US" altLang="zh-CN" sz="2000" b="1" dirty="0">
                <a:latin typeface="+mn-ea"/>
                <a:ea typeface="+mn-ea"/>
              </a:rPr>
              <a:t>GPIO</a:t>
            </a:r>
            <a:r>
              <a:rPr lang="zh-CN" altLang="zh-CN" sz="2000" b="1" dirty="0">
                <a:latin typeface="+mn-ea"/>
                <a:ea typeface="+mn-ea"/>
              </a:rPr>
              <a:t>端口内部是由一个个寄存器组成，一个引脚对应一个寄存器或多个引脚对应一个多位的寄存器，</a:t>
            </a:r>
            <a:r>
              <a:rPr lang="zh-CN" altLang="en-US" sz="2000" b="1" dirty="0">
                <a:latin typeface="+mn-ea"/>
                <a:ea typeface="+mn-ea"/>
              </a:rPr>
              <a:t>改变寄存器中的数据</a:t>
            </a:r>
            <a:r>
              <a:rPr lang="zh-CN" altLang="zh-CN" sz="2000" b="1" dirty="0">
                <a:latin typeface="+mn-ea"/>
                <a:ea typeface="+mn-ea"/>
              </a:rPr>
              <a:t>就可以改变外设的工作方式。</a:t>
            </a:r>
          </a:p>
        </p:txBody>
      </p:sp>
      <p:sp>
        <p:nvSpPr>
          <p:cNvPr id="130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aphicFrame>
        <p:nvGraphicFramePr>
          <p:cNvPr id="1300" name="Object 276"/>
          <p:cNvGraphicFramePr>
            <a:graphicFrameLocks noChangeAspect="1"/>
          </p:cNvGraphicFramePr>
          <p:nvPr/>
        </p:nvGraphicFramePr>
        <p:xfrm>
          <a:off x="6084888" y="2517775"/>
          <a:ext cx="2490787" cy="2290763"/>
        </p:xfrm>
        <a:graphic>
          <a:graphicData uri="http://schemas.openxmlformats.org/presentationml/2006/ole">
            <p:oleObj spid="_x0000_s1300" name="Visio" r:id="rId4" imgW="1768660" imgH="1630271" progId="">
              <p:embed/>
            </p:oleObj>
          </a:graphicData>
        </a:graphic>
      </p:graphicFrame>
      <p:sp>
        <p:nvSpPr>
          <p:cNvPr id="1306" name="矩形 9"/>
          <p:cNvSpPr>
            <a:spLocks noChangeArrowheads="1"/>
          </p:cNvSpPr>
          <p:nvPr/>
        </p:nvSpPr>
        <p:spPr bwMode="auto">
          <a:xfrm>
            <a:off x="827088" y="3363913"/>
            <a:ext cx="4932362" cy="1130300"/>
          </a:xfrm>
          <a:prstGeom prst="rect">
            <a:avLst/>
          </a:prstGeom>
          <a:noFill/>
          <a:ln w="9525">
            <a:noFill/>
            <a:miter lim="800000"/>
            <a:headEnd/>
            <a:tailEnd/>
          </a:ln>
        </p:spPr>
        <p:txBody>
          <a:bodyPr>
            <a:spAutoFit/>
          </a:bodyPr>
          <a:lstStyle/>
          <a:p>
            <a:pPr>
              <a:lnSpc>
                <a:spcPct val="125000"/>
              </a:lnSpc>
            </a:pPr>
            <a:r>
              <a:rPr lang="en-GB" altLang="zh-CN" b="1">
                <a:latin typeface="Calibri" pitchFamily="34" charset="0"/>
              </a:rPr>
              <a:t>    </a:t>
            </a:r>
            <a:r>
              <a:rPr lang="zh-CN" altLang="zh-CN" b="1">
                <a:latin typeface="Calibri" pitchFamily="34" charset="0"/>
              </a:rPr>
              <a:t>与</a:t>
            </a:r>
            <a:r>
              <a:rPr lang="en-US" altLang="zh-CN" b="1">
                <a:latin typeface="Calibri" pitchFamily="34" charset="0"/>
              </a:rPr>
              <a:t>51</a:t>
            </a:r>
            <a:r>
              <a:rPr lang="zh-CN" altLang="zh-CN" b="1">
                <a:latin typeface="Calibri" pitchFamily="34" charset="0"/>
              </a:rPr>
              <a:t>单片机相比，</a:t>
            </a:r>
            <a:r>
              <a:rPr lang="en-US" altLang="zh-CN" b="1">
                <a:latin typeface="Calibri" pitchFamily="34" charset="0"/>
              </a:rPr>
              <a:t>STM32</a:t>
            </a:r>
            <a:r>
              <a:rPr lang="zh-CN" altLang="zh-CN" b="1">
                <a:latin typeface="Calibri" pitchFamily="34" charset="0"/>
              </a:rPr>
              <a:t>拥有更多的</a:t>
            </a:r>
            <a:r>
              <a:rPr lang="en-US" altLang="zh-CN" b="1">
                <a:latin typeface="Calibri" pitchFamily="34" charset="0"/>
              </a:rPr>
              <a:t>I/O</a:t>
            </a:r>
            <a:r>
              <a:rPr lang="zh-CN" altLang="zh-CN" b="1">
                <a:latin typeface="Calibri" pitchFamily="34" charset="0"/>
              </a:rPr>
              <a:t>引脚，其驱动能力更强，控制方式更多更灵活，功能也更强大。</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2910" y="928676"/>
            <a:ext cx="8062175" cy="3539430"/>
          </a:xfrm>
          <a:prstGeom prst="rect">
            <a:avLst/>
          </a:prstGeom>
        </p:spPr>
        <p:txBody>
          <a:bodyPr wrap="square">
            <a:spAutoFit/>
          </a:bodyPr>
          <a:lstStyle/>
          <a:p>
            <a:r>
              <a:rPr lang="en-US" altLang="zh-CN" sz="3200" kern="100" dirty="0">
                <a:latin typeface="Calibri" panose="020F0502020204030204" pitchFamily="34" charset="0"/>
                <a:cs typeface="Times New Roman" panose="02020603050405020304" pitchFamily="18" charset="0"/>
              </a:rPr>
              <a:t>1</a:t>
            </a:r>
            <a:r>
              <a:rPr lang="zh-CN" altLang="zh-CN" sz="3200" kern="100" dirty="0">
                <a:latin typeface="Calibri" panose="020F0502020204030204" pitchFamily="34" charset="0"/>
                <a:cs typeface="Times New Roman" panose="02020603050405020304" pitchFamily="18" charset="0"/>
              </a:rPr>
              <a:t>、填空题</a:t>
            </a:r>
            <a:r>
              <a:rPr lang="en-US" altLang="zh-CN" sz="3200" kern="100" dirty="0">
                <a:latin typeface="Calibri" panose="020F0502020204030204" pitchFamily="34" charset="0"/>
                <a:cs typeface="Times New Roman" panose="02020603050405020304" pitchFamily="18" charset="0"/>
              </a:rPr>
              <a:t>(</a:t>
            </a:r>
            <a:r>
              <a:rPr lang="zh-CN" altLang="zh-CN" sz="3200" kern="100" dirty="0">
                <a:latin typeface="Calibri" panose="020F0502020204030204" pitchFamily="34" charset="0"/>
                <a:cs typeface="Times New Roman" panose="02020603050405020304" pitchFamily="18" charset="0"/>
              </a:rPr>
              <a:t>每小空</a:t>
            </a:r>
            <a:r>
              <a:rPr lang="en-US" altLang="zh-CN" sz="3200" kern="100" dirty="0">
                <a:latin typeface="Calibri" panose="020F0502020204030204" pitchFamily="34" charset="0"/>
                <a:cs typeface="Times New Roman" panose="02020603050405020304" pitchFamily="18" charset="0"/>
              </a:rPr>
              <a:t>1</a:t>
            </a:r>
            <a:r>
              <a:rPr lang="zh-CN" altLang="zh-CN" sz="3200" kern="100" dirty="0">
                <a:latin typeface="Calibri" panose="020F0502020204030204" pitchFamily="34" charset="0"/>
                <a:cs typeface="Times New Roman" panose="02020603050405020304" pitchFamily="18" charset="0"/>
              </a:rPr>
              <a:t>分，满分</a:t>
            </a:r>
            <a:r>
              <a:rPr lang="en-US" altLang="zh-CN" sz="3200" kern="100" dirty="0">
                <a:latin typeface="Calibri" panose="020F0502020204030204" pitchFamily="34" charset="0"/>
                <a:cs typeface="Times New Roman" panose="02020603050405020304" pitchFamily="18" charset="0"/>
              </a:rPr>
              <a:t>10</a:t>
            </a:r>
            <a:r>
              <a:rPr lang="zh-CN" altLang="zh-CN" sz="3200" kern="100" dirty="0">
                <a:latin typeface="Calibri" panose="020F0502020204030204" pitchFamily="34" charset="0"/>
                <a:cs typeface="Times New Roman" panose="02020603050405020304" pitchFamily="18" charset="0"/>
              </a:rPr>
              <a:t>分</a:t>
            </a:r>
            <a:r>
              <a:rPr lang="en-US" altLang="zh-CN" sz="3200" kern="100" dirty="0">
                <a:latin typeface="Calibri" panose="020F0502020204030204" pitchFamily="34" charset="0"/>
                <a:cs typeface="Times New Roman" panose="02020603050405020304" pitchFamily="18" charset="0"/>
              </a:rPr>
              <a:t>)</a:t>
            </a:r>
            <a:endParaRPr lang="zh-CN" altLang="zh-CN" sz="3200" kern="100" dirty="0">
              <a:latin typeface="Calibri" panose="020F0502020204030204" pitchFamily="34" charset="0"/>
              <a:cs typeface="Times New Roman" panose="02020603050405020304" pitchFamily="18" charset="0"/>
            </a:endParaRPr>
          </a:p>
          <a:p>
            <a:r>
              <a:rPr lang="en-US" altLang="zh-CN" sz="3200" kern="100" dirty="0">
                <a:latin typeface="Calibri" panose="020F0502020204030204" pitchFamily="34" charset="0"/>
                <a:cs typeface="Times New Roman" panose="02020603050405020304" pitchFamily="18" charset="0"/>
              </a:rPr>
              <a:t>2</a:t>
            </a:r>
            <a:r>
              <a:rPr lang="zh-CN" altLang="zh-CN" sz="3200" kern="100" dirty="0">
                <a:latin typeface="Calibri" panose="020F0502020204030204" pitchFamily="34" charset="0"/>
                <a:cs typeface="Times New Roman" panose="02020603050405020304" pitchFamily="18" charset="0"/>
              </a:rPr>
              <a:t>、选择题（</a:t>
            </a:r>
            <a:r>
              <a:rPr lang="en-US" altLang="zh-CN" sz="3200" kern="100" dirty="0">
                <a:latin typeface="Calibri" panose="020F0502020204030204" pitchFamily="34" charset="0"/>
                <a:cs typeface="Times New Roman" panose="02020603050405020304" pitchFamily="18" charset="0"/>
              </a:rPr>
              <a:t>10</a:t>
            </a:r>
            <a:r>
              <a:rPr lang="zh-CN" altLang="zh-CN" sz="3200" kern="100" dirty="0">
                <a:latin typeface="Calibri" panose="020F0502020204030204" pitchFamily="34" charset="0"/>
                <a:cs typeface="Times New Roman" panose="02020603050405020304" pitchFamily="18" charset="0"/>
              </a:rPr>
              <a:t>题，满分</a:t>
            </a:r>
            <a:r>
              <a:rPr lang="en-US" altLang="zh-CN" sz="3200" kern="100" dirty="0">
                <a:latin typeface="Calibri" panose="020F0502020204030204" pitchFamily="34" charset="0"/>
                <a:cs typeface="Times New Roman" panose="02020603050405020304" pitchFamily="18" charset="0"/>
              </a:rPr>
              <a:t>10</a:t>
            </a:r>
            <a:r>
              <a:rPr lang="zh-CN" altLang="zh-CN" sz="3200" kern="100" dirty="0">
                <a:latin typeface="Calibri" panose="020F0502020204030204" pitchFamily="34" charset="0"/>
                <a:cs typeface="Times New Roman" panose="02020603050405020304" pitchFamily="18" charset="0"/>
              </a:rPr>
              <a:t>分）</a:t>
            </a:r>
          </a:p>
          <a:p>
            <a:r>
              <a:rPr lang="en-US" altLang="zh-CN" sz="3200" kern="100" dirty="0">
                <a:latin typeface="Calibri" panose="020F0502020204030204" pitchFamily="34" charset="0"/>
                <a:cs typeface="Times New Roman" panose="02020603050405020304" pitchFamily="18" charset="0"/>
              </a:rPr>
              <a:t>3</a:t>
            </a:r>
            <a:r>
              <a:rPr lang="zh-CN" altLang="zh-CN" sz="3200" kern="100" dirty="0" smtClean="0">
                <a:latin typeface="Calibri" panose="020F0502020204030204" pitchFamily="34" charset="0"/>
                <a:cs typeface="Times New Roman" panose="02020603050405020304" pitchFamily="18" charset="0"/>
              </a:rPr>
              <a:t>、</a:t>
            </a:r>
            <a:r>
              <a:rPr lang="zh-CN" altLang="en-US" sz="3200" kern="100" dirty="0" smtClean="0">
                <a:latin typeface="Calibri" panose="020F0502020204030204" pitchFamily="34" charset="0"/>
                <a:cs typeface="Times New Roman" panose="02020603050405020304" pitchFamily="18" charset="0"/>
              </a:rPr>
              <a:t>简答</a:t>
            </a:r>
            <a:r>
              <a:rPr lang="zh-CN" altLang="zh-CN" sz="3200" kern="100" dirty="0" smtClean="0">
                <a:latin typeface="Calibri" panose="020F0502020204030204" pitchFamily="34" charset="0"/>
                <a:cs typeface="Times New Roman" panose="02020603050405020304" pitchFamily="18" charset="0"/>
              </a:rPr>
              <a:t>题（</a:t>
            </a:r>
            <a:r>
              <a:rPr lang="en-US" altLang="zh-CN" sz="3200" kern="100" dirty="0" smtClean="0">
                <a:latin typeface="Calibri" panose="020F0502020204030204" pitchFamily="34" charset="0"/>
                <a:cs typeface="Times New Roman" panose="02020603050405020304" pitchFamily="18" charset="0"/>
              </a:rPr>
              <a:t>7</a:t>
            </a:r>
            <a:r>
              <a:rPr lang="zh-CN" altLang="zh-CN" sz="3200" kern="100" dirty="0" smtClean="0">
                <a:latin typeface="Calibri" panose="020F0502020204030204" pitchFamily="34" charset="0"/>
                <a:cs typeface="Times New Roman" panose="02020603050405020304" pitchFamily="18" charset="0"/>
              </a:rPr>
              <a:t>题，</a:t>
            </a:r>
            <a:r>
              <a:rPr lang="en-US" altLang="zh-CN" sz="3200" kern="100" dirty="0" smtClean="0">
                <a:latin typeface="Calibri" panose="020F0502020204030204" pitchFamily="34" charset="0"/>
                <a:cs typeface="Times New Roman" panose="02020603050405020304" pitchFamily="18" charset="0"/>
              </a:rPr>
              <a:t>56</a:t>
            </a:r>
            <a:r>
              <a:rPr lang="zh-CN" altLang="zh-CN" sz="3200" kern="100" dirty="0" smtClean="0">
                <a:latin typeface="Calibri" panose="020F0502020204030204" pitchFamily="34" charset="0"/>
                <a:cs typeface="Times New Roman" panose="02020603050405020304" pitchFamily="18" charset="0"/>
              </a:rPr>
              <a:t>分</a:t>
            </a:r>
            <a:r>
              <a:rPr lang="zh-CN" altLang="zh-CN" sz="3200" kern="100" dirty="0">
                <a:latin typeface="Calibri" panose="020F0502020204030204" pitchFamily="34" charset="0"/>
                <a:cs typeface="Times New Roman" panose="02020603050405020304" pitchFamily="18" charset="0"/>
              </a:rPr>
              <a:t>）</a:t>
            </a:r>
          </a:p>
          <a:p>
            <a:r>
              <a:rPr lang="en-US" altLang="zh-CN" sz="3200" kern="100" dirty="0">
                <a:latin typeface="Calibri" panose="020F0502020204030204" pitchFamily="34" charset="0"/>
                <a:cs typeface="Times New Roman" panose="02020603050405020304" pitchFamily="18" charset="0"/>
              </a:rPr>
              <a:t>4</a:t>
            </a:r>
            <a:r>
              <a:rPr lang="zh-CN" altLang="zh-CN" sz="3200" kern="100" dirty="0" smtClean="0">
                <a:latin typeface="Calibri" panose="020F0502020204030204" pitchFamily="34" charset="0"/>
                <a:cs typeface="Times New Roman" panose="02020603050405020304" pitchFamily="18" charset="0"/>
              </a:rPr>
              <a:t>、</a:t>
            </a:r>
            <a:r>
              <a:rPr lang="zh-CN" altLang="en-US" sz="3200" kern="100" dirty="0" smtClean="0">
                <a:latin typeface="Calibri" panose="020F0502020204030204" pitchFamily="34" charset="0"/>
                <a:cs typeface="Times New Roman" panose="02020603050405020304" pitchFamily="18" charset="0"/>
              </a:rPr>
              <a:t>阅读与编程</a:t>
            </a:r>
            <a:r>
              <a:rPr lang="zh-CN" altLang="zh-CN" sz="3200" kern="100" dirty="0" smtClean="0">
                <a:latin typeface="Calibri" panose="020F0502020204030204" pitchFamily="34" charset="0"/>
                <a:cs typeface="Times New Roman" panose="02020603050405020304" pitchFamily="18" charset="0"/>
              </a:rPr>
              <a:t>（</a:t>
            </a:r>
            <a:r>
              <a:rPr lang="en-US" altLang="zh-CN" sz="3200" kern="100" dirty="0" smtClean="0">
                <a:latin typeface="Calibri" panose="020F0502020204030204" pitchFamily="34" charset="0"/>
                <a:cs typeface="Times New Roman" panose="02020603050405020304" pitchFamily="18" charset="0"/>
              </a:rPr>
              <a:t>2</a:t>
            </a:r>
            <a:r>
              <a:rPr lang="zh-CN" altLang="zh-CN" sz="3200" kern="100" dirty="0" smtClean="0">
                <a:latin typeface="Calibri" panose="020F0502020204030204" pitchFamily="34" charset="0"/>
                <a:cs typeface="Times New Roman" panose="02020603050405020304" pitchFamily="18" charset="0"/>
              </a:rPr>
              <a:t>题，</a:t>
            </a:r>
            <a:r>
              <a:rPr lang="en-US" altLang="zh-CN" sz="3200" kern="100" dirty="0" smtClean="0">
                <a:latin typeface="Calibri" panose="020F0502020204030204" pitchFamily="34" charset="0"/>
                <a:cs typeface="Times New Roman" panose="02020603050405020304" pitchFamily="18" charset="0"/>
              </a:rPr>
              <a:t>24</a:t>
            </a:r>
            <a:r>
              <a:rPr lang="zh-CN" altLang="zh-CN" sz="3200" kern="100" dirty="0" smtClean="0">
                <a:latin typeface="Calibri" panose="020F0502020204030204" pitchFamily="34" charset="0"/>
                <a:cs typeface="Times New Roman" panose="02020603050405020304" pitchFamily="18" charset="0"/>
              </a:rPr>
              <a:t>分</a:t>
            </a:r>
            <a:r>
              <a:rPr lang="zh-CN" altLang="zh-CN" sz="3200" kern="100" dirty="0">
                <a:latin typeface="Calibri" panose="020F0502020204030204" pitchFamily="34" charset="0"/>
                <a:cs typeface="Times New Roman" panose="02020603050405020304" pitchFamily="18" charset="0"/>
              </a:rPr>
              <a:t>）</a:t>
            </a:r>
            <a:endParaRPr lang="en-US" altLang="zh-CN" sz="3200" kern="100" dirty="0">
              <a:latin typeface="Calibri" panose="020F0502020204030204" pitchFamily="34" charset="0"/>
              <a:cs typeface="Times New Roman" panose="02020603050405020304" pitchFamily="18" charset="0"/>
            </a:endParaRPr>
          </a:p>
          <a:p>
            <a:endParaRPr lang="en-US" altLang="zh-CN" sz="3200" kern="100" dirty="0">
              <a:latin typeface="Calibri" panose="020F0502020204030204" pitchFamily="34" charset="0"/>
              <a:cs typeface="Times New Roman" panose="02020603050405020304" pitchFamily="18" charset="0"/>
            </a:endParaRPr>
          </a:p>
          <a:p>
            <a:endParaRPr lang="en-US" altLang="zh-CN" sz="3200" kern="100" dirty="0">
              <a:latin typeface="Calibri" panose="020F0502020204030204" pitchFamily="34" charset="0"/>
              <a:cs typeface="Times New Roman" panose="02020603050405020304" pitchFamily="18" charset="0"/>
            </a:endParaRPr>
          </a:p>
          <a:p>
            <a:r>
              <a:rPr lang="en-US" altLang="zh-CN" sz="3200" kern="100" dirty="0">
                <a:latin typeface="Calibri" panose="020F0502020204030204" pitchFamily="34" charset="0"/>
                <a:cs typeface="Times New Roman" panose="02020603050405020304" pitchFamily="18" charset="0"/>
              </a:rPr>
              <a:t>120</a:t>
            </a:r>
            <a:r>
              <a:rPr lang="zh-CN" altLang="en-US" sz="3200" kern="100" dirty="0" smtClean="0">
                <a:latin typeface="Calibri" panose="020F0502020204030204" pitchFamily="34" charset="0"/>
                <a:cs typeface="Times New Roman" panose="02020603050405020304" pitchFamily="18" charset="0"/>
              </a:rPr>
              <a:t>分钟</a:t>
            </a:r>
            <a:endParaRPr lang="zh-CN" altLang="zh-CN" sz="32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141762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725"/>
            <a:ext cx="3563938"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0482" name="矩形 4"/>
          <p:cNvSpPr>
            <a:spLocks noChangeArrowheads="1"/>
          </p:cNvSpPr>
          <p:nvPr/>
        </p:nvSpPr>
        <p:spPr bwMode="auto">
          <a:xfrm>
            <a:off x="125413" y="339725"/>
            <a:ext cx="3294062" cy="461963"/>
          </a:xfrm>
          <a:prstGeom prst="rect">
            <a:avLst/>
          </a:prstGeom>
          <a:noFill/>
          <a:ln w="9525">
            <a:noFill/>
            <a:miter lim="800000"/>
            <a:headEnd/>
            <a:tailEnd/>
          </a:ln>
        </p:spPr>
        <p:txBody>
          <a:bodyPr wrap="none">
            <a:spAutoFit/>
          </a:bodyPr>
          <a:lstStyle/>
          <a:p>
            <a:r>
              <a:rPr lang="en-US" altLang="zh-CN" sz="2400" b="1">
                <a:solidFill>
                  <a:schemeClr val="bg1"/>
                </a:solidFill>
                <a:latin typeface="Calibri" pitchFamily="34" charset="0"/>
              </a:rPr>
              <a:t>5.2.1 STM32F103</a:t>
            </a:r>
            <a:r>
              <a:rPr lang="zh-CN" altLang="zh-CN" sz="2400" b="1">
                <a:solidFill>
                  <a:schemeClr val="bg1"/>
                </a:solidFill>
                <a:latin typeface="Calibri" pitchFamily="34" charset="0"/>
              </a:rPr>
              <a:t>引脚图</a:t>
            </a:r>
          </a:p>
        </p:txBody>
      </p:sp>
      <p:pic>
        <p:nvPicPr>
          <p:cNvPr id="20483" name="图片 5"/>
          <p:cNvPicPr>
            <a:picLocks noChangeAspect="1" noChangeArrowheads="1"/>
          </p:cNvPicPr>
          <p:nvPr/>
        </p:nvPicPr>
        <p:blipFill>
          <a:blip r:embed="rId2"/>
          <a:srcRect/>
          <a:stretch>
            <a:fillRect/>
          </a:stretch>
        </p:blipFill>
        <p:spPr bwMode="auto">
          <a:xfrm>
            <a:off x="395288" y="1225550"/>
            <a:ext cx="3338512" cy="3144838"/>
          </a:xfrm>
          <a:prstGeom prst="rect">
            <a:avLst/>
          </a:prstGeom>
          <a:noFill/>
          <a:ln w="9525">
            <a:noFill/>
            <a:miter lim="800000"/>
            <a:headEnd/>
            <a:tailEnd/>
          </a:ln>
        </p:spPr>
      </p:pic>
      <p:sp>
        <p:nvSpPr>
          <p:cNvPr id="7" name="矩形 6"/>
          <p:cNvSpPr/>
          <p:nvPr/>
        </p:nvSpPr>
        <p:spPr>
          <a:xfrm>
            <a:off x="4014788" y="406400"/>
            <a:ext cx="4824412" cy="4246563"/>
          </a:xfrm>
          <a:prstGeom prst="rect">
            <a:avLst/>
          </a:prstGeom>
        </p:spPr>
        <p:txBody>
          <a:bodyPr>
            <a:spAutoFit/>
          </a:bodyPr>
          <a:lstStyle/>
          <a:p>
            <a:pPr fontAlgn="auto">
              <a:spcBef>
                <a:spcPts val="0"/>
              </a:spcBef>
              <a:spcAft>
                <a:spcPts val="0"/>
              </a:spcAft>
              <a:defRPr/>
            </a:pPr>
            <a:r>
              <a:rPr lang="en-US" altLang="zh-CN" b="1" dirty="0">
                <a:latin typeface="+mn-lt"/>
                <a:ea typeface="+mn-ea"/>
              </a:rPr>
              <a:t>        STM32F103ZET6</a:t>
            </a:r>
            <a:r>
              <a:rPr lang="zh-CN" altLang="zh-CN" b="1" dirty="0">
                <a:latin typeface="+mn-lt"/>
                <a:ea typeface="+mn-ea"/>
              </a:rPr>
              <a:t>一共有</a:t>
            </a:r>
            <a:r>
              <a:rPr lang="en-US" altLang="zh-CN" b="1" dirty="0">
                <a:latin typeface="+mn-lt"/>
                <a:ea typeface="+mn-ea"/>
              </a:rPr>
              <a:t>144</a:t>
            </a:r>
            <a:r>
              <a:rPr lang="zh-CN" altLang="zh-CN" b="1" dirty="0">
                <a:latin typeface="+mn-lt"/>
                <a:ea typeface="+mn-ea"/>
              </a:rPr>
              <a:t>个引脚，这些引脚共分为六大类：</a:t>
            </a:r>
          </a:p>
          <a:p>
            <a:pPr marL="285750" indent="-285750" fontAlgn="auto">
              <a:spcBef>
                <a:spcPts val="0"/>
              </a:spcBef>
              <a:spcAft>
                <a:spcPts val="0"/>
              </a:spcAft>
              <a:buClr>
                <a:srgbClr val="00B0F0"/>
              </a:buClr>
              <a:buFont typeface="华文楷体" pitchFamily="2" charset="-122"/>
              <a:buChar char="&amp;"/>
              <a:defRPr/>
            </a:pPr>
            <a:r>
              <a:rPr lang="zh-CN" altLang="zh-CN" b="1" dirty="0">
                <a:solidFill>
                  <a:srgbClr val="CD7371"/>
                </a:solidFill>
                <a:latin typeface="+mn-lt"/>
                <a:ea typeface="+mn-ea"/>
              </a:rPr>
              <a:t>电源引脚</a:t>
            </a:r>
            <a:r>
              <a:rPr lang="zh-CN" altLang="en-US" b="1" dirty="0">
                <a:latin typeface="+mn-lt"/>
                <a:ea typeface="+mn-ea"/>
              </a:rPr>
              <a:t>：</a:t>
            </a:r>
            <a:r>
              <a:rPr lang="en-US" altLang="zh-CN" b="1" dirty="0">
                <a:latin typeface="+mn-lt"/>
                <a:ea typeface="+mn-ea"/>
              </a:rPr>
              <a:t>V</a:t>
            </a:r>
            <a:r>
              <a:rPr lang="en-US" altLang="zh-CN" sz="1000" b="1" dirty="0">
                <a:latin typeface="+mn-lt"/>
                <a:ea typeface="+mn-ea"/>
              </a:rPr>
              <a:t>DD</a:t>
            </a:r>
            <a:r>
              <a:rPr lang="zh-CN" altLang="zh-CN" b="1" dirty="0">
                <a:latin typeface="+mn-lt"/>
                <a:ea typeface="+mn-ea"/>
              </a:rPr>
              <a:t>、</a:t>
            </a:r>
            <a:r>
              <a:rPr lang="en-US" altLang="zh-CN" b="1" dirty="0">
                <a:latin typeface="+mn-lt"/>
                <a:ea typeface="+mn-ea"/>
              </a:rPr>
              <a:t>V</a:t>
            </a:r>
            <a:r>
              <a:rPr lang="en-US" altLang="zh-CN" sz="1100" b="1" dirty="0">
                <a:latin typeface="+mn-lt"/>
                <a:ea typeface="+mn-ea"/>
              </a:rPr>
              <a:t>SS</a:t>
            </a:r>
            <a:r>
              <a:rPr lang="zh-CN" altLang="zh-CN" b="1" dirty="0">
                <a:latin typeface="+mn-lt"/>
                <a:ea typeface="+mn-ea"/>
              </a:rPr>
              <a:t>、</a:t>
            </a:r>
            <a:r>
              <a:rPr lang="en-US" altLang="zh-CN" b="1" dirty="0">
                <a:latin typeface="+mn-lt"/>
                <a:ea typeface="+mn-ea"/>
              </a:rPr>
              <a:t>V</a:t>
            </a:r>
            <a:r>
              <a:rPr lang="en-US" altLang="zh-CN" sz="1050" b="1" dirty="0">
                <a:latin typeface="+mn-lt"/>
                <a:ea typeface="+mn-ea"/>
              </a:rPr>
              <a:t>REF+</a:t>
            </a:r>
            <a:r>
              <a:rPr lang="zh-CN" altLang="en-US" b="1" dirty="0">
                <a:latin typeface="+mn-lt"/>
                <a:ea typeface="+mn-ea"/>
              </a:rPr>
              <a:t>、</a:t>
            </a:r>
            <a:r>
              <a:rPr lang="en-US" altLang="zh-CN" b="1" dirty="0">
                <a:latin typeface="+mn-lt"/>
                <a:ea typeface="+mn-ea"/>
              </a:rPr>
              <a:t>V</a:t>
            </a:r>
            <a:r>
              <a:rPr lang="en-US" altLang="zh-CN" sz="1050" b="1" dirty="0">
                <a:latin typeface="+mn-lt"/>
                <a:ea typeface="+mn-ea"/>
              </a:rPr>
              <a:t>REF-</a:t>
            </a:r>
            <a:r>
              <a:rPr lang="zh-CN" altLang="zh-CN" b="1" dirty="0">
                <a:latin typeface="+mn-lt"/>
                <a:ea typeface="+mn-ea"/>
              </a:rPr>
              <a:t>、</a:t>
            </a:r>
            <a:r>
              <a:rPr lang="en-US" altLang="zh-CN" b="1" dirty="0">
                <a:latin typeface="+mn-lt"/>
                <a:ea typeface="+mn-ea"/>
              </a:rPr>
              <a:t>V</a:t>
            </a:r>
            <a:r>
              <a:rPr lang="en-US" altLang="zh-CN" sz="1050" b="1" dirty="0">
                <a:latin typeface="+mn-lt"/>
                <a:ea typeface="+mn-ea"/>
              </a:rPr>
              <a:t>DDA</a:t>
            </a:r>
            <a:r>
              <a:rPr lang="zh-CN" altLang="en-US" b="1" dirty="0">
                <a:latin typeface="+mn-lt"/>
                <a:ea typeface="+mn-ea"/>
              </a:rPr>
              <a:t>、</a:t>
            </a:r>
            <a:r>
              <a:rPr lang="en-US" altLang="zh-CN" b="1" dirty="0">
                <a:latin typeface="+mn-lt"/>
                <a:ea typeface="+mn-ea"/>
              </a:rPr>
              <a:t>V</a:t>
            </a:r>
            <a:r>
              <a:rPr lang="en-US" altLang="zh-CN" sz="1050" b="1" dirty="0">
                <a:latin typeface="+mn-lt"/>
                <a:ea typeface="+mn-ea"/>
              </a:rPr>
              <a:t>SSA</a:t>
            </a:r>
            <a:r>
              <a:rPr lang="zh-CN" altLang="en-US" b="1" dirty="0">
                <a:latin typeface="+mn-lt"/>
                <a:ea typeface="+mn-ea"/>
              </a:rPr>
              <a:t>、、</a:t>
            </a:r>
            <a:r>
              <a:rPr lang="en-US" altLang="zh-CN" b="1" dirty="0">
                <a:latin typeface="+mn-lt"/>
                <a:ea typeface="+mn-ea"/>
              </a:rPr>
              <a:t>V</a:t>
            </a:r>
            <a:r>
              <a:rPr lang="en-US" altLang="zh-CN" sz="1050" b="1" dirty="0">
                <a:latin typeface="+mn-lt"/>
                <a:ea typeface="+mn-ea"/>
              </a:rPr>
              <a:t>BAT</a:t>
            </a:r>
            <a:r>
              <a:rPr lang="zh-CN" altLang="en-US" b="1" dirty="0">
                <a:latin typeface="+mn-lt"/>
                <a:ea typeface="+mn-ea"/>
              </a:rPr>
              <a:t>；</a:t>
            </a:r>
            <a:endParaRPr lang="en-US" altLang="zh-CN" b="1" dirty="0">
              <a:latin typeface="+mn-lt"/>
              <a:ea typeface="+mn-ea"/>
            </a:endParaRPr>
          </a:p>
          <a:p>
            <a:pPr marL="285750" indent="-285750" fontAlgn="auto">
              <a:spcBef>
                <a:spcPts val="0"/>
              </a:spcBef>
              <a:spcAft>
                <a:spcPts val="0"/>
              </a:spcAft>
              <a:buClr>
                <a:srgbClr val="00B0F0"/>
              </a:buClr>
              <a:buFont typeface="华文楷体" pitchFamily="2" charset="-122"/>
              <a:buChar char="&amp;"/>
              <a:defRPr/>
            </a:pPr>
            <a:r>
              <a:rPr lang="zh-CN" altLang="zh-CN" b="1" dirty="0">
                <a:solidFill>
                  <a:srgbClr val="CD7371"/>
                </a:solidFill>
                <a:latin typeface="+mn-lt"/>
                <a:ea typeface="+mn-ea"/>
              </a:rPr>
              <a:t>晶振引脚</a:t>
            </a:r>
            <a:r>
              <a:rPr lang="zh-CN" altLang="en-US" b="1" dirty="0">
                <a:latin typeface="+mn-lt"/>
                <a:ea typeface="+mn-ea"/>
              </a:rPr>
              <a:t>：</a:t>
            </a:r>
            <a:r>
              <a:rPr lang="en-US" altLang="zh-CN" b="1" dirty="0">
                <a:latin typeface="+mn-lt"/>
                <a:ea typeface="+mn-ea"/>
              </a:rPr>
              <a:t>PC14</a:t>
            </a:r>
            <a:r>
              <a:rPr lang="zh-CN" altLang="zh-CN" b="1" dirty="0">
                <a:latin typeface="+mn-lt"/>
                <a:ea typeface="+mn-ea"/>
              </a:rPr>
              <a:t>、</a:t>
            </a:r>
            <a:r>
              <a:rPr lang="en-US" altLang="zh-CN" b="1" dirty="0">
                <a:latin typeface="+mn-lt"/>
                <a:ea typeface="+mn-ea"/>
              </a:rPr>
              <a:t>PC15</a:t>
            </a:r>
            <a:r>
              <a:rPr lang="zh-CN" altLang="zh-CN" b="1" dirty="0">
                <a:latin typeface="+mn-lt"/>
                <a:ea typeface="+mn-ea"/>
              </a:rPr>
              <a:t>和</a:t>
            </a:r>
            <a:r>
              <a:rPr lang="en-US" altLang="zh-CN" b="1" dirty="0">
                <a:latin typeface="+mn-lt"/>
                <a:ea typeface="+mn-ea"/>
              </a:rPr>
              <a:t>OSC_IN</a:t>
            </a:r>
            <a:r>
              <a:rPr lang="zh-CN" altLang="zh-CN" b="1" dirty="0">
                <a:latin typeface="+mn-lt"/>
                <a:ea typeface="+mn-ea"/>
              </a:rPr>
              <a:t>、</a:t>
            </a:r>
            <a:r>
              <a:rPr lang="en-US" altLang="zh-CN" b="1" dirty="0">
                <a:latin typeface="+mn-lt"/>
                <a:ea typeface="+mn-ea"/>
              </a:rPr>
              <a:t>OSC_OUT</a:t>
            </a:r>
          </a:p>
          <a:p>
            <a:pPr marL="285750" indent="-285750" fontAlgn="auto">
              <a:spcBef>
                <a:spcPts val="0"/>
              </a:spcBef>
              <a:spcAft>
                <a:spcPts val="0"/>
              </a:spcAft>
              <a:buClr>
                <a:srgbClr val="00B0F0"/>
              </a:buClr>
              <a:buFont typeface="华文楷体" pitchFamily="2" charset="-122"/>
              <a:buChar char="&amp;"/>
              <a:defRPr/>
            </a:pPr>
            <a:r>
              <a:rPr lang="zh-CN" altLang="zh-CN" b="1" dirty="0">
                <a:solidFill>
                  <a:srgbClr val="CD7371"/>
                </a:solidFill>
                <a:latin typeface="+mn-lt"/>
                <a:ea typeface="+mn-ea"/>
              </a:rPr>
              <a:t>复位引脚</a:t>
            </a:r>
            <a:r>
              <a:rPr lang="zh-CN" altLang="en-US" b="1" dirty="0">
                <a:latin typeface="+mn-lt"/>
                <a:ea typeface="+mn-ea"/>
              </a:rPr>
              <a:t>：</a:t>
            </a:r>
            <a:r>
              <a:rPr lang="en-US" altLang="zh-CN" b="1" dirty="0">
                <a:latin typeface="+mn-lt"/>
                <a:ea typeface="+mn-ea"/>
              </a:rPr>
              <a:t>NRST</a:t>
            </a:r>
            <a:r>
              <a:rPr lang="zh-CN" altLang="zh-CN" b="1" dirty="0">
                <a:latin typeface="+mn-lt"/>
                <a:ea typeface="+mn-ea"/>
              </a:rPr>
              <a:t>。</a:t>
            </a:r>
          </a:p>
          <a:p>
            <a:pPr marL="285750" indent="-285750" fontAlgn="auto">
              <a:spcBef>
                <a:spcPts val="0"/>
              </a:spcBef>
              <a:spcAft>
                <a:spcPts val="0"/>
              </a:spcAft>
              <a:buClr>
                <a:srgbClr val="00B0F0"/>
              </a:buClr>
              <a:buFont typeface="华文楷体" pitchFamily="2" charset="-122"/>
              <a:buChar char="&amp;"/>
              <a:defRPr/>
            </a:pPr>
            <a:r>
              <a:rPr lang="en-US" altLang="zh-CN" b="1" dirty="0">
                <a:solidFill>
                  <a:srgbClr val="CD7371"/>
                </a:solidFill>
                <a:latin typeface="+mn-lt"/>
                <a:ea typeface="+mn-ea"/>
              </a:rPr>
              <a:t>BOOT</a:t>
            </a:r>
            <a:r>
              <a:rPr lang="zh-CN" altLang="zh-CN" b="1" dirty="0">
                <a:solidFill>
                  <a:srgbClr val="CD7371"/>
                </a:solidFill>
                <a:latin typeface="+mn-lt"/>
                <a:ea typeface="+mn-ea"/>
              </a:rPr>
              <a:t>引脚</a:t>
            </a:r>
            <a:r>
              <a:rPr lang="zh-CN" altLang="en-US" b="1" dirty="0">
                <a:latin typeface="+mn-lt"/>
                <a:ea typeface="+mn-ea"/>
              </a:rPr>
              <a:t>：</a:t>
            </a:r>
            <a:r>
              <a:rPr lang="en-US" altLang="zh-CN" b="1" dirty="0">
                <a:latin typeface="+mn-lt"/>
                <a:ea typeface="+mn-ea"/>
              </a:rPr>
              <a:t>BOOT0</a:t>
            </a:r>
            <a:r>
              <a:rPr lang="zh-CN" altLang="en-US" b="1" dirty="0">
                <a:latin typeface="+mn-lt"/>
                <a:ea typeface="+mn-ea"/>
              </a:rPr>
              <a:t>、</a:t>
            </a:r>
            <a:r>
              <a:rPr lang="en-US" altLang="zh-CN" b="1" dirty="0">
                <a:latin typeface="+mn-lt"/>
                <a:ea typeface="+mn-ea"/>
              </a:rPr>
              <a:t>BOOT1</a:t>
            </a:r>
            <a:r>
              <a:rPr lang="zh-CN" altLang="en-US" b="1" dirty="0">
                <a:latin typeface="+mn-lt"/>
                <a:ea typeface="+mn-ea"/>
              </a:rPr>
              <a:t>；</a:t>
            </a:r>
            <a:endParaRPr lang="en-US" altLang="zh-CN" b="1" dirty="0">
              <a:latin typeface="+mn-lt"/>
              <a:ea typeface="+mn-ea"/>
            </a:endParaRPr>
          </a:p>
          <a:p>
            <a:pPr marL="285750" indent="-285750" fontAlgn="auto">
              <a:spcBef>
                <a:spcPts val="0"/>
              </a:spcBef>
              <a:spcAft>
                <a:spcPts val="0"/>
              </a:spcAft>
              <a:buClr>
                <a:srgbClr val="00B0F0"/>
              </a:buClr>
              <a:buFont typeface="华文楷体" pitchFamily="2" charset="-122"/>
              <a:buChar char="&amp;"/>
              <a:defRPr/>
            </a:pPr>
            <a:r>
              <a:rPr lang="zh-CN" altLang="zh-CN" b="1" dirty="0">
                <a:solidFill>
                  <a:srgbClr val="CD7371"/>
                </a:solidFill>
                <a:latin typeface="+mn-lt"/>
                <a:ea typeface="+mn-ea"/>
              </a:rPr>
              <a:t>程序下载引脚</a:t>
            </a:r>
            <a:r>
              <a:rPr lang="zh-CN" altLang="en-US" b="1" dirty="0">
                <a:latin typeface="+mn-lt"/>
                <a:ea typeface="+mn-ea"/>
              </a:rPr>
              <a:t>：</a:t>
            </a:r>
            <a:r>
              <a:rPr lang="en-US" altLang="zh-CN" b="1" dirty="0">
                <a:latin typeface="+mn-lt"/>
                <a:ea typeface="+mn-ea"/>
              </a:rPr>
              <a:t>PA13</a:t>
            </a:r>
            <a:r>
              <a:rPr lang="zh-CN" altLang="zh-CN" b="1" dirty="0">
                <a:latin typeface="+mn-lt"/>
                <a:ea typeface="+mn-ea"/>
              </a:rPr>
              <a:t>、</a:t>
            </a:r>
            <a:r>
              <a:rPr lang="en-US" altLang="zh-CN" b="1" dirty="0">
                <a:latin typeface="+mn-lt"/>
                <a:ea typeface="+mn-ea"/>
              </a:rPr>
              <a:t>PA14</a:t>
            </a:r>
            <a:r>
              <a:rPr lang="zh-CN" altLang="zh-CN" b="1" dirty="0">
                <a:latin typeface="+mn-lt"/>
                <a:ea typeface="+mn-ea"/>
              </a:rPr>
              <a:t>、</a:t>
            </a:r>
            <a:r>
              <a:rPr lang="en-US" altLang="zh-CN" b="1" dirty="0">
                <a:latin typeface="+mn-lt"/>
                <a:ea typeface="+mn-ea"/>
              </a:rPr>
              <a:t>PA15</a:t>
            </a:r>
            <a:r>
              <a:rPr lang="zh-CN" altLang="zh-CN" b="1" dirty="0">
                <a:latin typeface="+mn-lt"/>
                <a:ea typeface="+mn-ea"/>
              </a:rPr>
              <a:t>、</a:t>
            </a:r>
            <a:r>
              <a:rPr lang="en-US" altLang="zh-CN" b="1" dirty="0">
                <a:latin typeface="+mn-lt"/>
                <a:ea typeface="+mn-ea"/>
              </a:rPr>
              <a:t>PB3</a:t>
            </a:r>
            <a:r>
              <a:rPr lang="zh-CN" altLang="zh-CN" b="1" dirty="0">
                <a:latin typeface="+mn-lt"/>
                <a:ea typeface="+mn-ea"/>
              </a:rPr>
              <a:t>和</a:t>
            </a:r>
            <a:r>
              <a:rPr lang="en-US" altLang="zh-CN" b="1" dirty="0">
                <a:latin typeface="+mn-lt"/>
                <a:ea typeface="+mn-ea"/>
              </a:rPr>
              <a:t>PB4</a:t>
            </a:r>
          </a:p>
          <a:p>
            <a:pPr marL="285750" indent="-285750" fontAlgn="auto">
              <a:spcBef>
                <a:spcPts val="0"/>
              </a:spcBef>
              <a:spcAft>
                <a:spcPts val="0"/>
              </a:spcAft>
              <a:buClr>
                <a:srgbClr val="00B0F0"/>
              </a:buClr>
              <a:buFont typeface="华文楷体" pitchFamily="2" charset="-122"/>
              <a:buChar char="&amp;"/>
              <a:defRPr/>
            </a:pPr>
            <a:r>
              <a:rPr lang="en-US" altLang="zh-CN" b="1" dirty="0">
                <a:solidFill>
                  <a:srgbClr val="CD7371"/>
                </a:solidFill>
                <a:latin typeface="+mn-lt"/>
                <a:ea typeface="+mn-ea"/>
              </a:rPr>
              <a:t>GPIO</a:t>
            </a:r>
            <a:r>
              <a:rPr lang="zh-CN" altLang="zh-CN" b="1" dirty="0">
                <a:solidFill>
                  <a:srgbClr val="CD7371"/>
                </a:solidFill>
                <a:latin typeface="+mn-lt"/>
                <a:ea typeface="+mn-ea"/>
              </a:rPr>
              <a:t>引脚</a:t>
            </a:r>
            <a:r>
              <a:rPr lang="zh-CN" altLang="en-US" b="1" dirty="0">
                <a:latin typeface="+mn-lt"/>
                <a:ea typeface="+mn-ea"/>
              </a:rPr>
              <a:t>：</a:t>
            </a:r>
            <a:r>
              <a:rPr lang="zh-CN" altLang="zh-CN" b="1" dirty="0">
                <a:latin typeface="+mn-lt"/>
                <a:ea typeface="+mn-ea"/>
              </a:rPr>
              <a:t>共有</a:t>
            </a:r>
            <a:r>
              <a:rPr lang="en-US" altLang="zh-CN" b="1" dirty="0">
                <a:latin typeface="+mn-lt"/>
                <a:ea typeface="+mn-ea"/>
              </a:rPr>
              <a:t>7</a:t>
            </a:r>
            <a:r>
              <a:rPr lang="zh-CN" altLang="zh-CN" b="1" dirty="0">
                <a:latin typeface="+mn-lt"/>
                <a:ea typeface="+mn-ea"/>
              </a:rPr>
              <a:t>组</a:t>
            </a:r>
            <a:r>
              <a:rPr lang="en-US" altLang="zh-CN" b="1" dirty="0">
                <a:latin typeface="+mn-lt"/>
                <a:ea typeface="+mn-ea"/>
              </a:rPr>
              <a:t>GPIO</a:t>
            </a:r>
            <a:r>
              <a:rPr lang="zh-CN" altLang="zh-CN" b="1" dirty="0">
                <a:latin typeface="+mn-lt"/>
                <a:ea typeface="+mn-ea"/>
              </a:rPr>
              <a:t>，分别为：</a:t>
            </a:r>
          </a:p>
          <a:p>
            <a:pPr marL="361950" fontAlgn="auto">
              <a:spcBef>
                <a:spcPts val="0"/>
              </a:spcBef>
              <a:spcAft>
                <a:spcPts val="0"/>
              </a:spcAft>
              <a:defRPr/>
            </a:pPr>
            <a:r>
              <a:rPr lang="en-US" altLang="zh-CN" b="1" dirty="0">
                <a:solidFill>
                  <a:schemeClr val="accent5">
                    <a:lumMod val="75000"/>
                  </a:schemeClr>
                </a:solidFill>
                <a:latin typeface="+mn-lt"/>
                <a:ea typeface="+mn-ea"/>
              </a:rPr>
              <a:t>PA</a:t>
            </a:r>
            <a:r>
              <a:rPr lang="zh-CN" altLang="zh-CN" b="1" dirty="0">
                <a:solidFill>
                  <a:schemeClr val="accent5">
                    <a:lumMod val="75000"/>
                  </a:schemeClr>
                </a:solidFill>
                <a:latin typeface="+mn-lt"/>
                <a:ea typeface="+mn-ea"/>
              </a:rPr>
              <a:t>组</a:t>
            </a:r>
            <a:r>
              <a:rPr lang="zh-CN" altLang="zh-CN" b="1" dirty="0">
                <a:latin typeface="+mn-lt"/>
                <a:ea typeface="+mn-ea"/>
              </a:rPr>
              <a:t>：</a:t>
            </a:r>
            <a:r>
              <a:rPr lang="en-US" altLang="zh-CN" b="1" dirty="0">
                <a:latin typeface="+mn-lt"/>
                <a:ea typeface="+mn-ea"/>
              </a:rPr>
              <a:t>PA0~PA15</a:t>
            </a:r>
            <a:r>
              <a:rPr lang="zh-CN" altLang="zh-CN" b="1" dirty="0">
                <a:latin typeface="+mn-lt"/>
                <a:ea typeface="+mn-ea"/>
              </a:rPr>
              <a:t>；</a:t>
            </a:r>
            <a:r>
              <a:rPr lang="en-US" altLang="zh-CN" b="1" dirty="0">
                <a:latin typeface="+mn-lt"/>
                <a:ea typeface="+mn-ea"/>
              </a:rPr>
              <a:t>  </a:t>
            </a:r>
            <a:r>
              <a:rPr lang="en-US" altLang="zh-CN" b="1" dirty="0">
                <a:solidFill>
                  <a:schemeClr val="accent5">
                    <a:lumMod val="75000"/>
                  </a:schemeClr>
                </a:solidFill>
                <a:latin typeface="+mn-lt"/>
                <a:ea typeface="+mn-ea"/>
              </a:rPr>
              <a:t>PB</a:t>
            </a:r>
            <a:r>
              <a:rPr lang="zh-CN" altLang="zh-CN" b="1" dirty="0">
                <a:solidFill>
                  <a:schemeClr val="accent5">
                    <a:lumMod val="75000"/>
                  </a:schemeClr>
                </a:solidFill>
                <a:latin typeface="+mn-lt"/>
                <a:ea typeface="+mn-ea"/>
              </a:rPr>
              <a:t>组</a:t>
            </a:r>
            <a:r>
              <a:rPr lang="zh-CN" altLang="zh-CN" b="1" dirty="0">
                <a:latin typeface="+mn-lt"/>
                <a:ea typeface="+mn-ea"/>
              </a:rPr>
              <a:t>：</a:t>
            </a:r>
            <a:r>
              <a:rPr lang="en-US" altLang="zh-CN" b="1" dirty="0">
                <a:latin typeface="+mn-lt"/>
                <a:ea typeface="+mn-ea"/>
              </a:rPr>
              <a:t>PB0~ PB15</a:t>
            </a:r>
            <a:r>
              <a:rPr lang="zh-CN" altLang="zh-CN" b="1" dirty="0">
                <a:latin typeface="+mn-lt"/>
                <a:ea typeface="+mn-ea"/>
              </a:rPr>
              <a:t>；</a:t>
            </a:r>
          </a:p>
          <a:p>
            <a:pPr marL="361950" fontAlgn="auto">
              <a:spcBef>
                <a:spcPts val="0"/>
              </a:spcBef>
              <a:spcAft>
                <a:spcPts val="0"/>
              </a:spcAft>
              <a:defRPr/>
            </a:pPr>
            <a:r>
              <a:rPr lang="en-US" altLang="zh-CN" b="1" dirty="0">
                <a:solidFill>
                  <a:schemeClr val="accent5">
                    <a:lumMod val="75000"/>
                  </a:schemeClr>
                </a:solidFill>
                <a:latin typeface="+mn-lt"/>
                <a:ea typeface="+mn-ea"/>
              </a:rPr>
              <a:t>PC</a:t>
            </a:r>
            <a:r>
              <a:rPr lang="zh-CN" altLang="zh-CN" b="1" dirty="0">
                <a:solidFill>
                  <a:schemeClr val="accent5">
                    <a:lumMod val="75000"/>
                  </a:schemeClr>
                </a:solidFill>
                <a:latin typeface="+mn-lt"/>
                <a:ea typeface="+mn-ea"/>
              </a:rPr>
              <a:t>组</a:t>
            </a:r>
            <a:r>
              <a:rPr lang="zh-CN" altLang="zh-CN" b="1" dirty="0">
                <a:latin typeface="+mn-lt"/>
                <a:ea typeface="+mn-ea"/>
              </a:rPr>
              <a:t>：</a:t>
            </a:r>
            <a:r>
              <a:rPr lang="en-US" altLang="zh-CN" b="1" dirty="0">
                <a:latin typeface="+mn-lt"/>
                <a:ea typeface="+mn-ea"/>
              </a:rPr>
              <a:t>PC0~ PC15</a:t>
            </a:r>
            <a:r>
              <a:rPr lang="zh-CN" altLang="zh-CN" b="1" dirty="0">
                <a:latin typeface="+mn-lt"/>
                <a:ea typeface="+mn-ea"/>
              </a:rPr>
              <a:t>；</a:t>
            </a:r>
            <a:r>
              <a:rPr lang="en-US" altLang="zh-CN" b="1" dirty="0">
                <a:latin typeface="+mn-lt"/>
                <a:ea typeface="+mn-ea"/>
              </a:rPr>
              <a:t> </a:t>
            </a:r>
            <a:r>
              <a:rPr lang="en-US" altLang="zh-CN" b="1" dirty="0">
                <a:solidFill>
                  <a:schemeClr val="accent5">
                    <a:lumMod val="75000"/>
                  </a:schemeClr>
                </a:solidFill>
                <a:latin typeface="+mn-lt"/>
                <a:ea typeface="+mn-ea"/>
              </a:rPr>
              <a:t>PD</a:t>
            </a:r>
            <a:r>
              <a:rPr lang="zh-CN" altLang="zh-CN" b="1" dirty="0">
                <a:solidFill>
                  <a:schemeClr val="accent5">
                    <a:lumMod val="75000"/>
                  </a:schemeClr>
                </a:solidFill>
                <a:latin typeface="+mn-lt"/>
                <a:ea typeface="+mn-ea"/>
              </a:rPr>
              <a:t>组</a:t>
            </a:r>
            <a:r>
              <a:rPr lang="zh-CN" altLang="zh-CN" b="1" dirty="0">
                <a:latin typeface="+mn-lt"/>
                <a:ea typeface="+mn-ea"/>
              </a:rPr>
              <a:t>：</a:t>
            </a:r>
            <a:r>
              <a:rPr lang="en-US" altLang="zh-CN" b="1" dirty="0">
                <a:latin typeface="+mn-lt"/>
                <a:ea typeface="+mn-ea"/>
              </a:rPr>
              <a:t>PD0~ PD15</a:t>
            </a:r>
            <a:r>
              <a:rPr lang="zh-CN" altLang="zh-CN" b="1" dirty="0">
                <a:latin typeface="+mn-lt"/>
                <a:ea typeface="+mn-ea"/>
              </a:rPr>
              <a:t>；</a:t>
            </a:r>
          </a:p>
          <a:p>
            <a:pPr marL="361950" fontAlgn="auto">
              <a:spcBef>
                <a:spcPts val="0"/>
              </a:spcBef>
              <a:spcAft>
                <a:spcPts val="0"/>
              </a:spcAft>
              <a:defRPr/>
            </a:pPr>
            <a:r>
              <a:rPr lang="en-US" altLang="zh-CN" b="1" dirty="0">
                <a:solidFill>
                  <a:schemeClr val="accent5">
                    <a:lumMod val="75000"/>
                  </a:schemeClr>
                </a:solidFill>
                <a:latin typeface="+mn-lt"/>
                <a:ea typeface="+mn-ea"/>
              </a:rPr>
              <a:t>PE</a:t>
            </a:r>
            <a:r>
              <a:rPr lang="zh-CN" altLang="zh-CN" b="1" dirty="0">
                <a:solidFill>
                  <a:schemeClr val="accent5">
                    <a:lumMod val="75000"/>
                  </a:schemeClr>
                </a:solidFill>
                <a:latin typeface="+mn-lt"/>
                <a:ea typeface="+mn-ea"/>
              </a:rPr>
              <a:t>组</a:t>
            </a:r>
            <a:r>
              <a:rPr lang="zh-CN" altLang="zh-CN" b="1" dirty="0">
                <a:latin typeface="+mn-lt"/>
                <a:ea typeface="+mn-ea"/>
              </a:rPr>
              <a:t>：</a:t>
            </a:r>
            <a:r>
              <a:rPr lang="en-US" altLang="zh-CN" b="1" dirty="0">
                <a:latin typeface="+mn-lt"/>
                <a:ea typeface="+mn-ea"/>
              </a:rPr>
              <a:t>PE0~PE15</a:t>
            </a:r>
            <a:r>
              <a:rPr lang="zh-CN" altLang="zh-CN" b="1" dirty="0">
                <a:latin typeface="+mn-lt"/>
                <a:ea typeface="+mn-ea"/>
              </a:rPr>
              <a:t>；</a:t>
            </a:r>
            <a:r>
              <a:rPr lang="en-US" altLang="zh-CN" b="1" dirty="0">
                <a:latin typeface="+mn-lt"/>
                <a:ea typeface="+mn-ea"/>
              </a:rPr>
              <a:t>   </a:t>
            </a:r>
            <a:r>
              <a:rPr lang="en-US" altLang="zh-CN" b="1" dirty="0">
                <a:solidFill>
                  <a:schemeClr val="accent5">
                    <a:lumMod val="75000"/>
                  </a:schemeClr>
                </a:solidFill>
                <a:latin typeface="+mn-lt"/>
                <a:ea typeface="+mn-ea"/>
              </a:rPr>
              <a:t>PF</a:t>
            </a:r>
            <a:r>
              <a:rPr lang="zh-CN" altLang="zh-CN" b="1" dirty="0">
                <a:solidFill>
                  <a:schemeClr val="accent5">
                    <a:lumMod val="75000"/>
                  </a:schemeClr>
                </a:solidFill>
                <a:latin typeface="+mn-lt"/>
                <a:ea typeface="+mn-ea"/>
              </a:rPr>
              <a:t>组</a:t>
            </a:r>
            <a:r>
              <a:rPr lang="zh-CN" altLang="zh-CN" b="1" dirty="0">
                <a:latin typeface="+mn-lt"/>
                <a:ea typeface="+mn-ea"/>
              </a:rPr>
              <a:t>：</a:t>
            </a:r>
            <a:r>
              <a:rPr lang="en-US" altLang="zh-CN" b="1" dirty="0">
                <a:latin typeface="+mn-lt"/>
                <a:ea typeface="+mn-ea"/>
              </a:rPr>
              <a:t>PF0~PF15</a:t>
            </a:r>
            <a:r>
              <a:rPr lang="zh-CN" altLang="zh-CN" b="1" dirty="0">
                <a:latin typeface="+mn-lt"/>
                <a:ea typeface="+mn-ea"/>
              </a:rPr>
              <a:t>；</a:t>
            </a:r>
          </a:p>
          <a:p>
            <a:pPr marL="361950" fontAlgn="auto">
              <a:spcBef>
                <a:spcPts val="0"/>
              </a:spcBef>
              <a:spcAft>
                <a:spcPts val="0"/>
              </a:spcAft>
              <a:defRPr/>
            </a:pPr>
            <a:r>
              <a:rPr lang="en-US" altLang="zh-CN" b="1" dirty="0">
                <a:solidFill>
                  <a:schemeClr val="accent5">
                    <a:lumMod val="75000"/>
                  </a:schemeClr>
                </a:solidFill>
                <a:latin typeface="+mn-lt"/>
                <a:ea typeface="+mn-ea"/>
              </a:rPr>
              <a:t>PG</a:t>
            </a:r>
            <a:r>
              <a:rPr lang="zh-CN" altLang="zh-CN" b="1" dirty="0">
                <a:solidFill>
                  <a:schemeClr val="accent5">
                    <a:lumMod val="75000"/>
                  </a:schemeClr>
                </a:solidFill>
                <a:latin typeface="+mn-lt"/>
                <a:ea typeface="+mn-ea"/>
              </a:rPr>
              <a:t>组</a:t>
            </a:r>
            <a:r>
              <a:rPr lang="zh-CN" altLang="zh-CN" b="1" dirty="0">
                <a:latin typeface="+mn-lt"/>
                <a:ea typeface="+mn-ea"/>
              </a:rPr>
              <a:t>：</a:t>
            </a:r>
            <a:r>
              <a:rPr lang="en-US" altLang="zh-CN" b="1" dirty="0">
                <a:latin typeface="+mn-lt"/>
                <a:ea typeface="+mn-ea"/>
              </a:rPr>
              <a:t>PG0~PG15</a:t>
            </a:r>
            <a:r>
              <a:rPr lang="zh-CN" altLang="zh-CN" b="1" dirty="0">
                <a:latin typeface="+mn-lt"/>
                <a:ea typeface="+mn-ea"/>
              </a:rPr>
              <a:t>；</a:t>
            </a:r>
          </a:p>
        </p:txBody>
      </p:sp>
      <p:sp>
        <p:nvSpPr>
          <p:cNvPr id="20485" name="矩形 7"/>
          <p:cNvSpPr>
            <a:spLocks noChangeArrowheads="1"/>
          </p:cNvSpPr>
          <p:nvPr/>
        </p:nvSpPr>
        <p:spPr bwMode="auto">
          <a:xfrm>
            <a:off x="1619250" y="4652963"/>
            <a:ext cx="5526088" cy="369887"/>
          </a:xfrm>
          <a:prstGeom prst="rect">
            <a:avLst/>
          </a:prstGeom>
          <a:noFill/>
          <a:ln w="9525">
            <a:noFill/>
            <a:miter lim="800000"/>
            <a:headEnd/>
            <a:tailEnd/>
          </a:ln>
        </p:spPr>
        <p:txBody>
          <a:bodyPr>
            <a:spAutoFit/>
          </a:bodyPr>
          <a:lstStyle/>
          <a:p>
            <a:r>
              <a:rPr lang="zh-CN" altLang="zh-CN" b="1">
                <a:latin typeface="华文楷体"/>
                <a:ea typeface="华文楷体"/>
                <a:cs typeface="华文楷体"/>
              </a:rPr>
              <a:t>大多数引脚还通过复用技术兼具其他专用功能</a:t>
            </a:r>
            <a:r>
              <a:rPr lang="zh-CN" altLang="en-US" b="1">
                <a:latin typeface="华文楷体"/>
                <a:ea typeface="华文楷体"/>
                <a:cs typeface="华文楷体"/>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725"/>
            <a:ext cx="2987675"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22530" name="矩形 4"/>
          <p:cNvSpPr>
            <a:spLocks noChangeArrowheads="1"/>
          </p:cNvSpPr>
          <p:nvPr/>
        </p:nvSpPr>
        <p:spPr bwMode="auto">
          <a:xfrm>
            <a:off x="125413" y="339725"/>
            <a:ext cx="2770187" cy="461963"/>
          </a:xfrm>
          <a:prstGeom prst="rect">
            <a:avLst/>
          </a:prstGeom>
          <a:noFill/>
          <a:ln w="9525">
            <a:noFill/>
            <a:miter lim="800000"/>
            <a:headEnd/>
            <a:tailEnd/>
          </a:ln>
        </p:spPr>
        <p:txBody>
          <a:bodyPr wrap="none">
            <a:spAutoFit/>
          </a:bodyPr>
          <a:lstStyle/>
          <a:p>
            <a:r>
              <a:rPr lang="en-US" altLang="zh-CN" sz="2400" b="1">
                <a:solidFill>
                  <a:schemeClr val="bg1"/>
                </a:solidFill>
                <a:latin typeface="Calibri" pitchFamily="34" charset="0"/>
              </a:rPr>
              <a:t>5.2.2 GPIO</a:t>
            </a:r>
            <a:r>
              <a:rPr lang="zh-CN" altLang="en-US" sz="2400" b="1">
                <a:solidFill>
                  <a:schemeClr val="bg1"/>
                </a:solidFill>
                <a:latin typeface="Calibri" pitchFamily="34" charset="0"/>
              </a:rPr>
              <a:t>内部结构</a:t>
            </a:r>
            <a:endParaRPr lang="zh-CN" altLang="zh-CN" sz="2400" b="1">
              <a:solidFill>
                <a:schemeClr val="bg1"/>
              </a:solidFill>
              <a:latin typeface="Calibri" pitchFamily="34" charset="0"/>
            </a:endParaRPr>
          </a:p>
        </p:txBody>
      </p:sp>
      <p:sp>
        <p:nvSpPr>
          <p:cNvPr id="8" name="矩形 7"/>
          <p:cNvSpPr/>
          <p:nvPr/>
        </p:nvSpPr>
        <p:spPr>
          <a:xfrm>
            <a:off x="214313" y="1000125"/>
            <a:ext cx="2143125" cy="2308225"/>
          </a:xfrm>
          <a:prstGeom prst="rect">
            <a:avLst/>
          </a:prstGeom>
        </p:spPr>
        <p:txBody>
          <a:bodyPr>
            <a:spAutoFit/>
          </a:bodyPr>
          <a:lstStyle/>
          <a:p>
            <a:pPr fontAlgn="auto">
              <a:spcBef>
                <a:spcPts val="0"/>
              </a:spcBef>
              <a:spcAft>
                <a:spcPts val="0"/>
              </a:spcAft>
              <a:defRPr/>
            </a:pPr>
            <a:r>
              <a:rPr lang="en-US" altLang="zh-CN" b="1" dirty="0">
                <a:latin typeface="+mn-lt"/>
                <a:ea typeface="+mj-ea"/>
              </a:rPr>
              <a:t>STM32F103</a:t>
            </a:r>
            <a:r>
              <a:rPr lang="zh-CN" altLang="zh-CN" b="1" dirty="0">
                <a:latin typeface="+mn-lt"/>
                <a:ea typeface="+mj-ea"/>
              </a:rPr>
              <a:t>系列微控制器</a:t>
            </a:r>
            <a:r>
              <a:rPr lang="en-US" altLang="zh-CN" b="1" dirty="0">
                <a:latin typeface="+mn-lt"/>
                <a:ea typeface="+mj-ea"/>
              </a:rPr>
              <a:t>GPIO</a:t>
            </a:r>
            <a:r>
              <a:rPr lang="zh-CN" altLang="zh-CN" b="1" dirty="0">
                <a:latin typeface="+mn-lt"/>
                <a:ea typeface="+mj-ea"/>
              </a:rPr>
              <a:t>端口</a:t>
            </a:r>
            <a:r>
              <a:rPr lang="en-US" altLang="zh-CN" b="1" dirty="0">
                <a:latin typeface="+mn-lt"/>
                <a:ea typeface="+mj-ea"/>
              </a:rPr>
              <a:t>(I/O)</a:t>
            </a:r>
            <a:r>
              <a:rPr lang="zh-CN" altLang="en-US" b="1" dirty="0">
                <a:latin typeface="+mn-lt"/>
                <a:ea typeface="+mj-ea"/>
              </a:rPr>
              <a:t>中，很多</a:t>
            </a:r>
            <a:r>
              <a:rPr lang="en-US" altLang="zh-CN" b="1" dirty="0">
                <a:latin typeface="+mn-lt"/>
                <a:ea typeface="+mj-ea"/>
              </a:rPr>
              <a:t>IO</a:t>
            </a:r>
            <a:r>
              <a:rPr lang="zh-CN" altLang="en-US" b="1" dirty="0">
                <a:latin typeface="+mn-lt"/>
                <a:ea typeface="+mj-ea"/>
              </a:rPr>
              <a:t>口都是</a:t>
            </a:r>
            <a:r>
              <a:rPr lang="en-US" altLang="zh-CN" b="1" dirty="0">
                <a:latin typeface="+mn-lt"/>
                <a:ea typeface="+mj-ea"/>
              </a:rPr>
              <a:t>5V</a:t>
            </a:r>
            <a:r>
              <a:rPr lang="zh-CN" altLang="en-US" b="1" dirty="0">
                <a:latin typeface="+mn-lt"/>
                <a:ea typeface="+mj-ea"/>
              </a:rPr>
              <a:t>兼容的，在与</a:t>
            </a:r>
            <a:r>
              <a:rPr lang="en-US" altLang="zh-CN" b="1" dirty="0">
                <a:latin typeface="+mn-lt"/>
                <a:ea typeface="+mj-ea"/>
              </a:rPr>
              <a:t>5V</a:t>
            </a:r>
            <a:r>
              <a:rPr lang="zh-CN" altLang="en-US" b="1" dirty="0">
                <a:latin typeface="+mn-lt"/>
                <a:ea typeface="+mj-ea"/>
              </a:rPr>
              <a:t>电平的外设连接时很有优势。</a:t>
            </a:r>
            <a:r>
              <a:rPr lang="en-US" altLang="zh-CN" b="1" dirty="0">
                <a:latin typeface="+mn-lt"/>
                <a:ea typeface="+mj-ea"/>
              </a:rPr>
              <a:t>V</a:t>
            </a:r>
            <a:r>
              <a:rPr lang="en-US" altLang="zh-CN" b="1" baseline="-25000" dirty="0">
                <a:latin typeface="+mn-lt"/>
                <a:ea typeface="+mj-ea"/>
              </a:rPr>
              <a:t>DD</a:t>
            </a:r>
            <a:r>
              <a:rPr lang="zh-CN" altLang="en-US" b="1" dirty="0">
                <a:latin typeface="+mn-lt"/>
                <a:ea typeface="+mj-ea"/>
              </a:rPr>
              <a:t>一般采用</a:t>
            </a:r>
            <a:r>
              <a:rPr lang="en-US" altLang="zh-CN" b="1" dirty="0">
                <a:latin typeface="+mn-lt"/>
                <a:ea typeface="+mj-ea"/>
              </a:rPr>
              <a:t>3V</a:t>
            </a:r>
            <a:r>
              <a:rPr lang="zh-CN" altLang="en-US" b="1" dirty="0">
                <a:latin typeface="+mn-lt"/>
                <a:ea typeface="+mj-ea"/>
              </a:rPr>
              <a:t>左右直流电压。</a:t>
            </a:r>
            <a:endParaRPr lang="en-US" altLang="zh-CN" b="1" dirty="0">
              <a:latin typeface="+mn-lt"/>
              <a:ea typeface="+mj-ea"/>
            </a:endParaRPr>
          </a:p>
        </p:txBody>
      </p:sp>
      <p:pic>
        <p:nvPicPr>
          <p:cNvPr id="22532" name="Picture 2"/>
          <p:cNvPicPr>
            <a:picLocks noChangeAspect="1" noChangeArrowheads="1"/>
          </p:cNvPicPr>
          <p:nvPr/>
        </p:nvPicPr>
        <p:blipFill>
          <a:blip r:embed="rId2"/>
          <a:srcRect/>
          <a:stretch>
            <a:fillRect/>
          </a:stretch>
        </p:blipFill>
        <p:spPr bwMode="auto">
          <a:xfrm>
            <a:off x="2500313" y="1071563"/>
            <a:ext cx="6415087" cy="3643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39725"/>
            <a:ext cx="2987675"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b="1" dirty="0"/>
          </a:p>
        </p:txBody>
      </p:sp>
      <p:sp>
        <p:nvSpPr>
          <p:cNvPr id="23554" name="矩形 5"/>
          <p:cNvSpPr>
            <a:spLocks noChangeArrowheads="1"/>
          </p:cNvSpPr>
          <p:nvPr/>
        </p:nvSpPr>
        <p:spPr bwMode="auto">
          <a:xfrm>
            <a:off x="125413" y="339725"/>
            <a:ext cx="2770187" cy="461963"/>
          </a:xfrm>
          <a:prstGeom prst="rect">
            <a:avLst/>
          </a:prstGeom>
          <a:noFill/>
          <a:ln w="9525">
            <a:noFill/>
            <a:miter lim="800000"/>
            <a:headEnd/>
            <a:tailEnd/>
          </a:ln>
        </p:spPr>
        <p:txBody>
          <a:bodyPr wrap="none">
            <a:spAutoFit/>
          </a:bodyPr>
          <a:lstStyle/>
          <a:p>
            <a:r>
              <a:rPr lang="en-US" altLang="zh-CN" sz="2400" b="1">
                <a:solidFill>
                  <a:schemeClr val="bg1"/>
                </a:solidFill>
                <a:latin typeface="Calibri" pitchFamily="34" charset="0"/>
              </a:rPr>
              <a:t>5.2.2 GPIO</a:t>
            </a:r>
            <a:r>
              <a:rPr lang="zh-CN" altLang="en-US" sz="2400" b="1">
                <a:solidFill>
                  <a:schemeClr val="bg1"/>
                </a:solidFill>
                <a:latin typeface="Calibri" pitchFamily="34" charset="0"/>
              </a:rPr>
              <a:t>内部结构</a:t>
            </a:r>
            <a:endParaRPr lang="zh-CN" altLang="zh-CN" sz="2400" b="1">
              <a:solidFill>
                <a:schemeClr val="bg1"/>
              </a:solidFill>
              <a:latin typeface="Calibri" pitchFamily="34" charset="0"/>
            </a:endParaRPr>
          </a:p>
        </p:txBody>
      </p:sp>
      <p:sp>
        <p:nvSpPr>
          <p:cNvPr id="9" name="矩形 8"/>
          <p:cNvSpPr/>
          <p:nvPr/>
        </p:nvSpPr>
        <p:spPr>
          <a:xfrm>
            <a:off x="3797300" y="2352675"/>
            <a:ext cx="774700" cy="396875"/>
          </a:xfrm>
          <a:prstGeom prst="rect">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r>
              <a:rPr lang="en-US" altLang="zh-CN" b="1" dirty="0"/>
              <a:t>GPIO</a:t>
            </a:r>
            <a:endParaRPr lang="zh-CN" altLang="en-US" b="1" dirty="0"/>
          </a:p>
        </p:txBody>
      </p:sp>
      <p:sp>
        <p:nvSpPr>
          <p:cNvPr id="10" name="矩形 9"/>
          <p:cNvSpPr/>
          <p:nvPr/>
        </p:nvSpPr>
        <p:spPr>
          <a:xfrm>
            <a:off x="5227638" y="606425"/>
            <a:ext cx="701675" cy="3968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altLang="zh-CN" b="1" dirty="0"/>
              <a:t>PA</a:t>
            </a:r>
            <a:r>
              <a:rPr lang="zh-CN" altLang="en-US" b="1" dirty="0"/>
              <a:t>组</a:t>
            </a:r>
          </a:p>
        </p:txBody>
      </p:sp>
      <p:sp>
        <p:nvSpPr>
          <p:cNvPr id="11" name="矩形 10"/>
          <p:cNvSpPr/>
          <p:nvPr/>
        </p:nvSpPr>
        <p:spPr>
          <a:xfrm>
            <a:off x="5227638" y="1173163"/>
            <a:ext cx="701675" cy="39687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altLang="zh-CN" b="1" dirty="0"/>
              <a:t>PB</a:t>
            </a:r>
            <a:r>
              <a:rPr lang="zh-CN" altLang="en-US" b="1" dirty="0"/>
              <a:t>组</a:t>
            </a:r>
          </a:p>
        </p:txBody>
      </p:sp>
      <p:sp>
        <p:nvSpPr>
          <p:cNvPr id="12" name="矩形 11"/>
          <p:cNvSpPr/>
          <p:nvPr/>
        </p:nvSpPr>
        <p:spPr>
          <a:xfrm>
            <a:off x="5235575" y="1743075"/>
            <a:ext cx="703263" cy="395288"/>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b="1" dirty="0"/>
              <a:t>PC</a:t>
            </a:r>
            <a:r>
              <a:rPr lang="zh-CN" altLang="en-US" b="1" dirty="0"/>
              <a:t>组</a:t>
            </a:r>
          </a:p>
        </p:txBody>
      </p:sp>
      <p:sp>
        <p:nvSpPr>
          <p:cNvPr id="13" name="矩形 12"/>
          <p:cNvSpPr/>
          <p:nvPr/>
        </p:nvSpPr>
        <p:spPr>
          <a:xfrm>
            <a:off x="5235575" y="2308225"/>
            <a:ext cx="703263" cy="396875"/>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altLang="zh-CN" b="1" dirty="0"/>
              <a:t>PD</a:t>
            </a:r>
            <a:r>
              <a:rPr lang="zh-CN" altLang="en-US" b="1" dirty="0"/>
              <a:t>组</a:t>
            </a:r>
          </a:p>
        </p:txBody>
      </p:sp>
      <p:sp>
        <p:nvSpPr>
          <p:cNvPr id="14" name="矩形 13"/>
          <p:cNvSpPr/>
          <p:nvPr/>
        </p:nvSpPr>
        <p:spPr>
          <a:xfrm>
            <a:off x="5227638" y="2908300"/>
            <a:ext cx="701675" cy="3968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altLang="zh-CN" b="1" dirty="0"/>
              <a:t>PE</a:t>
            </a:r>
            <a:r>
              <a:rPr lang="zh-CN" altLang="en-US" b="1" dirty="0"/>
              <a:t>组</a:t>
            </a:r>
          </a:p>
        </p:txBody>
      </p:sp>
      <p:sp>
        <p:nvSpPr>
          <p:cNvPr id="15" name="矩形 14"/>
          <p:cNvSpPr/>
          <p:nvPr/>
        </p:nvSpPr>
        <p:spPr>
          <a:xfrm>
            <a:off x="5227638" y="3497263"/>
            <a:ext cx="701675" cy="39687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altLang="zh-CN" b="1" dirty="0"/>
              <a:t>PF</a:t>
            </a:r>
            <a:r>
              <a:rPr lang="zh-CN" altLang="en-US" b="1" dirty="0"/>
              <a:t>组</a:t>
            </a:r>
          </a:p>
        </p:txBody>
      </p:sp>
      <p:sp>
        <p:nvSpPr>
          <p:cNvPr id="16" name="矩形 15"/>
          <p:cNvSpPr/>
          <p:nvPr/>
        </p:nvSpPr>
        <p:spPr>
          <a:xfrm>
            <a:off x="5235575" y="4067175"/>
            <a:ext cx="703263" cy="3952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zh-CN" b="1" dirty="0"/>
              <a:t>PG</a:t>
            </a:r>
            <a:r>
              <a:rPr lang="zh-CN" altLang="en-US" b="1" dirty="0"/>
              <a:t>组</a:t>
            </a:r>
          </a:p>
        </p:txBody>
      </p:sp>
      <p:sp>
        <p:nvSpPr>
          <p:cNvPr id="17" name="左大括号 16"/>
          <p:cNvSpPr/>
          <p:nvPr/>
        </p:nvSpPr>
        <p:spPr>
          <a:xfrm>
            <a:off x="4716463" y="750888"/>
            <a:ext cx="296862" cy="3600450"/>
          </a:xfrm>
          <a:prstGeom prst="leftBrace">
            <a:avLst>
              <a:gd name="adj1" fmla="val 48917"/>
              <a:gd name="adj2" fmla="val 50000"/>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8" name="矩形 17"/>
          <p:cNvSpPr/>
          <p:nvPr/>
        </p:nvSpPr>
        <p:spPr>
          <a:xfrm>
            <a:off x="7151688" y="606425"/>
            <a:ext cx="1354137" cy="3968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US" altLang="zh-CN" b="1" dirty="0"/>
              <a:t>PA0</a:t>
            </a:r>
            <a:r>
              <a:rPr lang="zh-CN" altLang="en-US" b="1" dirty="0"/>
              <a:t>～</a:t>
            </a:r>
            <a:r>
              <a:rPr lang="en-US" altLang="zh-CN" b="1" dirty="0"/>
              <a:t>PA15</a:t>
            </a:r>
            <a:endParaRPr lang="zh-CN" altLang="en-US" b="1" dirty="0"/>
          </a:p>
        </p:txBody>
      </p:sp>
      <p:sp>
        <p:nvSpPr>
          <p:cNvPr id="19" name="矩形 18"/>
          <p:cNvSpPr/>
          <p:nvPr/>
        </p:nvSpPr>
        <p:spPr>
          <a:xfrm>
            <a:off x="7151688" y="1166813"/>
            <a:ext cx="1354137" cy="3952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altLang="zh-CN" b="1" dirty="0"/>
              <a:t>PB0</a:t>
            </a:r>
            <a:r>
              <a:rPr lang="zh-CN" altLang="en-US" b="1" dirty="0"/>
              <a:t>～</a:t>
            </a:r>
            <a:r>
              <a:rPr lang="en-US" altLang="zh-CN" b="1" dirty="0"/>
              <a:t>PB15</a:t>
            </a:r>
            <a:endParaRPr lang="zh-CN" altLang="en-US" b="1" dirty="0"/>
          </a:p>
        </p:txBody>
      </p:sp>
      <p:sp>
        <p:nvSpPr>
          <p:cNvPr id="20" name="矩形 19"/>
          <p:cNvSpPr/>
          <p:nvPr/>
        </p:nvSpPr>
        <p:spPr>
          <a:xfrm>
            <a:off x="7164388" y="1743075"/>
            <a:ext cx="1354137" cy="39687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b="1" dirty="0"/>
              <a:t>PC0</a:t>
            </a:r>
            <a:r>
              <a:rPr lang="zh-CN" altLang="en-US" b="1" dirty="0"/>
              <a:t>～</a:t>
            </a:r>
            <a:r>
              <a:rPr lang="en-US" altLang="zh-CN" b="1" dirty="0"/>
              <a:t>PC15</a:t>
            </a:r>
            <a:endParaRPr lang="zh-CN" altLang="en-US" b="1" dirty="0"/>
          </a:p>
        </p:txBody>
      </p:sp>
      <p:sp>
        <p:nvSpPr>
          <p:cNvPr id="21" name="矩形 20"/>
          <p:cNvSpPr/>
          <p:nvPr/>
        </p:nvSpPr>
        <p:spPr>
          <a:xfrm>
            <a:off x="7164388" y="2308225"/>
            <a:ext cx="1354137" cy="395288"/>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altLang="zh-CN" b="1" dirty="0"/>
              <a:t>PD0</a:t>
            </a:r>
            <a:r>
              <a:rPr lang="zh-CN" altLang="en-US" b="1" dirty="0"/>
              <a:t>～</a:t>
            </a:r>
            <a:r>
              <a:rPr lang="en-US" altLang="zh-CN" b="1" dirty="0"/>
              <a:t>PD15</a:t>
            </a:r>
            <a:endParaRPr lang="zh-CN" altLang="en-US" b="1" dirty="0"/>
          </a:p>
        </p:txBody>
      </p:sp>
      <p:sp>
        <p:nvSpPr>
          <p:cNvPr id="22" name="矩形 21"/>
          <p:cNvSpPr/>
          <p:nvPr/>
        </p:nvSpPr>
        <p:spPr>
          <a:xfrm>
            <a:off x="7164388" y="2906713"/>
            <a:ext cx="1354137" cy="3968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altLang="zh-CN" b="1" dirty="0"/>
              <a:t>PE0</a:t>
            </a:r>
            <a:r>
              <a:rPr lang="zh-CN" altLang="en-US" b="1" dirty="0"/>
              <a:t>～</a:t>
            </a:r>
            <a:r>
              <a:rPr lang="en-US" altLang="zh-CN" b="1" dirty="0"/>
              <a:t>PE15</a:t>
            </a:r>
            <a:endParaRPr lang="zh-CN" altLang="en-US" b="1" dirty="0"/>
          </a:p>
        </p:txBody>
      </p:sp>
      <p:sp>
        <p:nvSpPr>
          <p:cNvPr id="23" name="矩形 22"/>
          <p:cNvSpPr/>
          <p:nvPr/>
        </p:nvSpPr>
        <p:spPr>
          <a:xfrm>
            <a:off x="7164388" y="3502025"/>
            <a:ext cx="1354137" cy="39687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altLang="zh-CN" b="1" dirty="0"/>
              <a:t>PF0</a:t>
            </a:r>
            <a:r>
              <a:rPr lang="zh-CN" altLang="en-US" b="1" dirty="0"/>
              <a:t>～</a:t>
            </a:r>
            <a:r>
              <a:rPr lang="en-US" altLang="zh-CN" b="1" dirty="0"/>
              <a:t>PF15</a:t>
            </a:r>
            <a:endParaRPr lang="zh-CN" altLang="en-US" b="1" dirty="0"/>
          </a:p>
        </p:txBody>
      </p:sp>
      <p:sp>
        <p:nvSpPr>
          <p:cNvPr id="24" name="矩形 23"/>
          <p:cNvSpPr/>
          <p:nvPr/>
        </p:nvSpPr>
        <p:spPr>
          <a:xfrm>
            <a:off x="7177088" y="4075113"/>
            <a:ext cx="1355725" cy="396875"/>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zh-CN" b="1" dirty="0"/>
              <a:t>PG0</a:t>
            </a:r>
            <a:r>
              <a:rPr lang="zh-CN" altLang="en-US" b="1" dirty="0"/>
              <a:t>～</a:t>
            </a:r>
            <a:r>
              <a:rPr lang="en-US" altLang="zh-CN" b="1" dirty="0"/>
              <a:t>PG15</a:t>
            </a:r>
            <a:endParaRPr lang="zh-CN" altLang="en-US" b="1" dirty="0"/>
          </a:p>
        </p:txBody>
      </p:sp>
      <p:cxnSp>
        <p:nvCxnSpPr>
          <p:cNvPr id="26" name="直接连接符 25"/>
          <p:cNvCxnSpPr>
            <a:stCxn id="10" idx="3"/>
            <a:endCxn id="18" idx="1"/>
          </p:cNvCxnSpPr>
          <p:nvPr/>
        </p:nvCxnSpPr>
        <p:spPr>
          <a:xfrm>
            <a:off x="5929313" y="804863"/>
            <a:ext cx="1222375" cy="0"/>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88063" y="514350"/>
            <a:ext cx="942975" cy="307975"/>
          </a:xfrm>
          <a:prstGeom prst="rect">
            <a:avLst/>
          </a:prstGeom>
          <a:noFill/>
        </p:spPr>
        <p:txBody>
          <a:bodyPr>
            <a:spAutoFit/>
          </a:bodyPr>
          <a:lstStyle/>
          <a:p>
            <a:pPr fontAlgn="auto">
              <a:spcBef>
                <a:spcPts val="0"/>
              </a:spcBef>
              <a:spcAft>
                <a:spcPts val="0"/>
              </a:spcAft>
              <a:defRPr/>
            </a:pPr>
            <a:r>
              <a:rPr lang="en-US" altLang="zh-CN" sz="1400" b="1" dirty="0">
                <a:solidFill>
                  <a:schemeClr val="accent5">
                    <a:lumMod val="60000"/>
                    <a:lumOff val="40000"/>
                  </a:schemeClr>
                </a:solidFill>
                <a:latin typeface="+mn-lt"/>
                <a:ea typeface="+mn-ea"/>
              </a:rPr>
              <a:t>16</a:t>
            </a:r>
            <a:r>
              <a:rPr lang="zh-CN" altLang="en-US" sz="1400" b="1" dirty="0">
                <a:solidFill>
                  <a:schemeClr val="accent5">
                    <a:lumMod val="60000"/>
                    <a:lumOff val="40000"/>
                  </a:schemeClr>
                </a:solidFill>
                <a:latin typeface="+mn-lt"/>
                <a:ea typeface="+mn-ea"/>
              </a:rPr>
              <a:t>个引脚</a:t>
            </a:r>
          </a:p>
        </p:txBody>
      </p:sp>
      <p:cxnSp>
        <p:nvCxnSpPr>
          <p:cNvPr id="28" name="直接连接符 27"/>
          <p:cNvCxnSpPr>
            <a:stCxn id="11" idx="3"/>
            <a:endCxn id="19" idx="1"/>
          </p:cNvCxnSpPr>
          <p:nvPr/>
        </p:nvCxnSpPr>
        <p:spPr>
          <a:xfrm flipV="1">
            <a:off x="5929313" y="1365250"/>
            <a:ext cx="1222375" cy="6350"/>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88063" y="1090613"/>
            <a:ext cx="942975" cy="307975"/>
          </a:xfrm>
          <a:prstGeom prst="rect">
            <a:avLst/>
          </a:prstGeom>
          <a:noFill/>
        </p:spPr>
        <p:txBody>
          <a:bodyPr>
            <a:spAutoFit/>
          </a:bodyPr>
          <a:lstStyle/>
          <a:p>
            <a:pPr fontAlgn="auto">
              <a:spcBef>
                <a:spcPts val="0"/>
              </a:spcBef>
              <a:spcAft>
                <a:spcPts val="0"/>
              </a:spcAft>
              <a:defRPr/>
            </a:pPr>
            <a:r>
              <a:rPr lang="en-US" altLang="zh-CN" sz="1400" b="1" dirty="0">
                <a:solidFill>
                  <a:schemeClr val="accent5">
                    <a:lumMod val="60000"/>
                    <a:lumOff val="40000"/>
                  </a:schemeClr>
                </a:solidFill>
                <a:latin typeface="+mn-lt"/>
                <a:ea typeface="+mn-ea"/>
              </a:rPr>
              <a:t>16</a:t>
            </a:r>
            <a:r>
              <a:rPr lang="zh-CN" altLang="en-US" sz="1400" b="1" dirty="0">
                <a:solidFill>
                  <a:schemeClr val="accent5">
                    <a:lumMod val="60000"/>
                    <a:lumOff val="40000"/>
                  </a:schemeClr>
                </a:solidFill>
                <a:latin typeface="+mn-lt"/>
                <a:ea typeface="+mn-ea"/>
              </a:rPr>
              <a:t>个引脚</a:t>
            </a:r>
          </a:p>
        </p:txBody>
      </p:sp>
      <p:cxnSp>
        <p:nvCxnSpPr>
          <p:cNvPr id="30" name="直接连接符 29"/>
          <p:cNvCxnSpPr>
            <a:stCxn id="12" idx="3"/>
            <a:endCxn id="20" idx="1"/>
          </p:cNvCxnSpPr>
          <p:nvPr/>
        </p:nvCxnSpPr>
        <p:spPr>
          <a:xfrm>
            <a:off x="5938838" y="1941513"/>
            <a:ext cx="1225550" cy="0"/>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097588" y="1671638"/>
            <a:ext cx="942975" cy="307975"/>
          </a:xfrm>
          <a:prstGeom prst="rect">
            <a:avLst/>
          </a:prstGeom>
          <a:noFill/>
        </p:spPr>
        <p:txBody>
          <a:bodyPr>
            <a:spAutoFit/>
          </a:bodyPr>
          <a:lstStyle/>
          <a:p>
            <a:pPr fontAlgn="auto">
              <a:spcBef>
                <a:spcPts val="0"/>
              </a:spcBef>
              <a:spcAft>
                <a:spcPts val="0"/>
              </a:spcAft>
              <a:defRPr/>
            </a:pPr>
            <a:r>
              <a:rPr lang="en-US" altLang="zh-CN" sz="1400" b="1" dirty="0">
                <a:solidFill>
                  <a:schemeClr val="accent5">
                    <a:lumMod val="60000"/>
                    <a:lumOff val="40000"/>
                  </a:schemeClr>
                </a:solidFill>
                <a:latin typeface="+mn-lt"/>
                <a:ea typeface="+mn-ea"/>
              </a:rPr>
              <a:t>16</a:t>
            </a:r>
            <a:r>
              <a:rPr lang="zh-CN" altLang="en-US" sz="1400" b="1" dirty="0">
                <a:solidFill>
                  <a:schemeClr val="accent5">
                    <a:lumMod val="60000"/>
                    <a:lumOff val="40000"/>
                  </a:schemeClr>
                </a:solidFill>
                <a:latin typeface="+mn-lt"/>
                <a:ea typeface="+mn-ea"/>
              </a:rPr>
              <a:t>个引脚</a:t>
            </a:r>
          </a:p>
        </p:txBody>
      </p:sp>
      <p:cxnSp>
        <p:nvCxnSpPr>
          <p:cNvPr id="32" name="直接连接符 31"/>
          <p:cNvCxnSpPr>
            <a:stCxn id="13" idx="3"/>
            <a:endCxn id="21" idx="1"/>
          </p:cNvCxnSpPr>
          <p:nvPr/>
        </p:nvCxnSpPr>
        <p:spPr>
          <a:xfrm flipV="1">
            <a:off x="5938838" y="2505075"/>
            <a:ext cx="1225550" cy="1588"/>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084888" y="2211388"/>
            <a:ext cx="941387" cy="307975"/>
          </a:xfrm>
          <a:prstGeom prst="rect">
            <a:avLst/>
          </a:prstGeom>
          <a:noFill/>
        </p:spPr>
        <p:txBody>
          <a:bodyPr>
            <a:spAutoFit/>
          </a:bodyPr>
          <a:lstStyle/>
          <a:p>
            <a:pPr fontAlgn="auto">
              <a:spcBef>
                <a:spcPts val="0"/>
              </a:spcBef>
              <a:spcAft>
                <a:spcPts val="0"/>
              </a:spcAft>
              <a:defRPr/>
            </a:pPr>
            <a:r>
              <a:rPr lang="en-US" altLang="zh-CN" sz="1400" b="1" dirty="0">
                <a:solidFill>
                  <a:schemeClr val="accent5">
                    <a:lumMod val="60000"/>
                    <a:lumOff val="40000"/>
                  </a:schemeClr>
                </a:solidFill>
                <a:latin typeface="+mn-lt"/>
                <a:ea typeface="+mn-ea"/>
              </a:rPr>
              <a:t>16</a:t>
            </a:r>
            <a:r>
              <a:rPr lang="zh-CN" altLang="en-US" sz="1400" b="1" dirty="0">
                <a:solidFill>
                  <a:schemeClr val="accent5">
                    <a:lumMod val="60000"/>
                    <a:lumOff val="40000"/>
                  </a:schemeClr>
                </a:solidFill>
                <a:latin typeface="+mn-lt"/>
                <a:ea typeface="+mn-ea"/>
              </a:rPr>
              <a:t>个引脚</a:t>
            </a:r>
          </a:p>
        </p:txBody>
      </p:sp>
      <p:cxnSp>
        <p:nvCxnSpPr>
          <p:cNvPr id="34" name="直接连接符 33"/>
          <p:cNvCxnSpPr>
            <a:stCxn id="14" idx="3"/>
            <a:endCxn id="22" idx="1"/>
          </p:cNvCxnSpPr>
          <p:nvPr/>
        </p:nvCxnSpPr>
        <p:spPr>
          <a:xfrm flipV="1">
            <a:off x="5929313" y="3105150"/>
            <a:ext cx="1235075" cy="1588"/>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097588" y="2787650"/>
            <a:ext cx="942975" cy="307975"/>
          </a:xfrm>
          <a:prstGeom prst="rect">
            <a:avLst/>
          </a:prstGeom>
          <a:noFill/>
        </p:spPr>
        <p:txBody>
          <a:bodyPr>
            <a:spAutoFit/>
          </a:bodyPr>
          <a:lstStyle/>
          <a:p>
            <a:pPr fontAlgn="auto">
              <a:spcBef>
                <a:spcPts val="0"/>
              </a:spcBef>
              <a:spcAft>
                <a:spcPts val="0"/>
              </a:spcAft>
              <a:defRPr/>
            </a:pPr>
            <a:r>
              <a:rPr lang="en-US" altLang="zh-CN" sz="1400" b="1" dirty="0">
                <a:solidFill>
                  <a:schemeClr val="accent5">
                    <a:lumMod val="60000"/>
                    <a:lumOff val="40000"/>
                  </a:schemeClr>
                </a:solidFill>
                <a:latin typeface="+mn-lt"/>
                <a:ea typeface="+mn-ea"/>
              </a:rPr>
              <a:t>16</a:t>
            </a:r>
            <a:r>
              <a:rPr lang="zh-CN" altLang="en-US" sz="1400" b="1" dirty="0">
                <a:solidFill>
                  <a:schemeClr val="accent5">
                    <a:lumMod val="60000"/>
                    <a:lumOff val="40000"/>
                  </a:schemeClr>
                </a:solidFill>
                <a:latin typeface="+mn-lt"/>
                <a:ea typeface="+mn-ea"/>
              </a:rPr>
              <a:t>个引脚</a:t>
            </a:r>
          </a:p>
        </p:txBody>
      </p:sp>
      <p:cxnSp>
        <p:nvCxnSpPr>
          <p:cNvPr id="36" name="直接连接符 35"/>
          <p:cNvCxnSpPr>
            <a:stCxn id="15" idx="3"/>
            <a:endCxn id="23" idx="1"/>
          </p:cNvCxnSpPr>
          <p:nvPr/>
        </p:nvCxnSpPr>
        <p:spPr>
          <a:xfrm>
            <a:off x="5929313" y="3695700"/>
            <a:ext cx="1235075" cy="4763"/>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97588" y="3348038"/>
            <a:ext cx="942975" cy="307975"/>
          </a:xfrm>
          <a:prstGeom prst="rect">
            <a:avLst/>
          </a:prstGeom>
          <a:noFill/>
        </p:spPr>
        <p:txBody>
          <a:bodyPr>
            <a:spAutoFit/>
          </a:bodyPr>
          <a:lstStyle/>
          <a:p>
            <a:pPr fontAlgn="auto">
              <a:spcBef>
                <a:spcPts val="0"/>
              </a:spcBef>
              <a:spcAft>
                <a:spcPts val="0"/>
              </a:spcAft>
              <a:defRPr/>
            </a:pPr>
            <a:r>
              <a:rPr lang="en-US" altLang="zh-CN" sz="1400" b="1" dirty="0">
                <a:solidFill>
                  <a:schemeClr val="accent5">
                    <a:lumMod val="60000"/>
                    <a:lumOff val="40000"/>
                  </a:schemeClr>
                </a:solidFill>
                <a:latin typeface="+mn-lt"/>
                <a:ea typeface="+mn-ea"/>
              </a:rPr>
              <a:t>16</a:t>
            </a:r>
            <a:r>
              <a:rPr lang="zh-CN" altLang="en-US" sz="1400" b="1" dirty="0">
                <a:solidFill>
                  <a:schemeClr val="accent5">
                    <a:lumMod val="60000"/>
                    <a:lumOff val="40000"/>
                  </a:schemeClr>
                </a:solidFill>
                <a:latin typeface="+mn-lt"/>
                <a:ea typeface="+mn-ea"/>
              </a:rPr>
              <a:t>个引脚</a:t>
            </a:r>
          </a:p>
        </p:txBody>
      </p:sp>
      <p:cxnSp>
        <p:nvCxnSpPr>
          <p:cNvPr id="38" name="直接连接符 37"/>
          <p:cNvCxnSpPr>
            <a:stCxn id="16" idx="3"/>
            <a:endCxn id="24" idx="1"/>
          </p:cNvCxnSpPr>
          <p:nvPr/>
        </p:nvCxnSpPr>
        <p:spPr>
          <a:xfrm>
            <a:off x="5938838" y="4265613"/>
            <a:ext cx="1238250" cy="7937"/>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084888" y="3940175"/>
            <a:ext cx="941387" cy="307975"/>
          </a:xfrm>
          <a:prstGeom prst="rect">
            <a:avLst/>
          </a:prstGeom>
          <a:noFill/>
        </p:spPr>
        <p:txBody>
          <a:bodyPr>
            <a:spAutoFit/>
          </a:bodyPr>
          <a:lstStyle/>
          <a:p>
            <a:pPr fontAlgn="auto">
              <a:spcBef>
                <a:spcPts val="0"/>
              </a:spcBef>
              <a:spcAft>
                <a:spcPts val="0"/>
              </a:spcAft>
              <a:defRPr/>
            </a:pPr>
            <a:r>
              <a:rPr lang="en-US" altLang="zh-CN" sz="1400" b="1" dirty="0">
                <a:solidFill>
                  <a:schemeClr val="accent5">
                    <a:lumMod val="60000"/>
                    <a:lumOff val="40000"/>
                  </a:schemeClr>
                </a:solidFill>
                <a:latin typeface="+mn-lt"/>
                <a:ea typeface="+mn-ea"/>
              </a:rPr>
              <a:t>16</a:t>
            </a:r>
            <a:r>
              <a:rPr lang="zh-CN" altLang="en-US" sz="1400" b="1" dirty="0">
                <a:solidFill>
                  <a:schemeClr val="accent5">
                    <a:lumMod val="60000"/>
                    <a:lumOff val="40000"/>
                  </a:schemeClr>
                </a:solidFill>
                <a:latin typeface="+mn-lt"/>
                <a:ea typeface="+mn-ea"/>
              </a:rPr>
              <a:t>个引脚</a:t>
            </a:r>
          </a:p>
        </p:txBody>
      </p:sp>
      <p:sp>
        <p:nvSpPr>
          <p:cNvPr id="23585" name="矩形 39"/>
          <p:cNvSpPr>
            <a:spLocks noChangeArrowheads="1"/>
          </p:cNvSpPr>
          <p:nvPr/>
        </p:nvSpPr>
        <p:spPr bwMode="auto">
          <a:xfrm>
            <a:off x="539750" y="1308100"/>
            <a:ext cx="3240088" cy="2862263"/>
          </a:xfrm>
          <a:prstGeom prst="rect">
            <a:avLst/>
          </a:prstGeom>
          <a:noFill/>
          <a:ln w="9525">
            <a:noFill/>
            <a:miter lim="800000"/>
            <a:headEnd/>
            <a:tailEnd/>
          </a:ln>
        </p:spPr>
        <p:txBody>
          <a:bodyPr>
            <a:spAutoFit/>
          </a:bodyPr>
          <a:lstStyle/>
          <a:p>
            <a:pPr>
              <a:lnSpc>
                <a:spcPct val="125000"/>
              </a:lnSpc>
            </a:pPr>
            <a:r>
              <a:rPr lang="en-US" altLang="zh-CN" sz="2400" b="1">
                <a:latin typeface="Times New Roman" pitchFamily="18" charset="0"/>
                <a:cs typeface="Times New Roman" pitchFamily="18" charset="0"/>
              </a:rPr>
              <a:t>    STM32F103</a:t>
            </a:r>
            <a:r>
              <a:rPr lang="zh-CN" altLang="zh-CN" sz="2400" b="1">
                <a:latin typeface="Times New Roman" pitchFamily="18" charset="0"/>
                <a:cs typeface="Times New Roman" pitchFamily="18" charset="0"/>
              </a:rPr>
              <a:t>系列微控制器共有</a:t>
            </a:r>
            <a:r>
              <a:rPr lang="en-US" altLang="zh-CN" sz="2400" b="1">
                <a:solidFill>
                  <a:srgbClr val="CD7371"/>
                </a:solidFill>
                <a:latin typeface="Times New Roman" pitchFamily="18" charset="0"/>
                <a:cs typeface="Times New Roman" pitchFamily="18" charset="0"/>
              </a:rPr>
              <a:t>7</a:t>
            </a:r>
            <a:r>
              <a:rPr lang="zh-CN" altLang="zh-CN" sz="2400" b="1">
                <a:solidFill>
                  <a:srgbClr val="CD7371"/>
                </a:solidFill>
                <a:latin typeface="Times New Roman" pitchFamily="18" charset="0"/>
                <a:cs typeface="Times New Roman" pitchFamily="18" charset="0"/>
              </a:rPr>
              <a:t>组</a:t>
            </a:r>
            <a:r>
              <a:rPr lang="en-US" altLang="zh-CN" sz="2400" b="1">
                <a:latin typeface="Times New Roman" pitchFamily="18" charset="0"/>
                <a:cs typeface="Times New Roman" pitchFamily="18" charset="0"/>
              </a:rPr>
              <a:t>GPIO</a:t>
            </a:r>
            <a:r>
              <a:rPr lang="zh-CN" altLang="zh-CN" sz="2400" b="1">
                <a:latin typeface="Times New Roman" pitchFamily="18" charset="0"/>
                <a:cs typeface="Times New Roman" pitchFamily="18" charset="0"/>
              </a:rPr>
              <a:t>端口，每一组端口包括</a:t>
            </a:r>
            <a:r>
              <a:rPr lang="en-US" altLang="zh-CN" sz="2400" b="1">
                <a:latin typeface="Times New Roman" pitchFamily="18" charset="0"/>
                <a:cs typeface="Times New Roman" pitchFamily="18" charset="0"/>
              </a:rPr>
              <a:t>16</a:t>
            </a:r>
            <a:r>
              <a:rPr lang="zh-CN" altLang="zh-CN" sz="2400" b="1">
                <a:latin typeface="Times New Roman" pitchFamily="18" charset="0"/>
                <a:cs typeface="Times New Roman" pitchFamily="18" charset="0"/>
              </a:rPr>
              <a:t>个引脚，如</a:t>
            </a:r>
            <a:r>
              <a:rPr lang="en-US" altLang="zh-CN" sz="2400" b="1">
                <a:latin typeface="Times New Roman" pitchFamily="18" charset="0"/>
                <a:cs typeface="Times New Roman" pitchFamily="18" charset="0"/>
              </a:rPr>
              <a:t>PA</a:t>
            </a:r>
            <a:r>
              <a:rPr lang="zh-CN" altLang="zh-CN" sz="2400" b="1">
                <a:latin typeface="Times New Roman" pitchFamily="18" charset="0"/>
                <a:cs typeface="Times New Roman" pitchFamily="18" charset="0"/>
              </a:rPr>
              <a:t>组端口，包括</a:t>
            </a:r>
            <a:r>
              <a:rPr lang="en-US" altLang="zh-CN" sz="2400" b="1">
                <a:latin typeface="Times New Roman" pitchFamily="18" charset="0"/>
                <a:cs typeface="Times New Roman" pitchFamily="18" charset="0"/>
              </a:rPr>
              <a:t>PA0~PA15</a:t>
            </a:r>
            <a:r>
              <a:rPr lang="zh-CN" altLang="zh-CN" sz="2400" b="1">
                <a:latin typeface="Times New Roman" pitchFamily="18" charset="0"/>
                <a:cs typeface="Times New Roman" pitchFamily="18" charset="0"/>
              </a:rPr>
              <a:t>共</a:t>
            </a:r>
            <a:r>
              <a:rPr lang="en-US" altLang="zh-CN" sz="2400" b="1">
                <a:latin typeface="Times New Roman" pitchFamily="18" charset="0"/>
                <a:cs typeface="Times New Roman" pitchFamily="18" charset="0"/>
              </a:rPr>
              <a:t>16</a:t>
            </a:r>
            <a:r>
              <a:rPr lang="zh-CN" altLang="zh-CN" sz="2400" b="1">
                <a:latin typeface="Times New Roman" pitchFamily="18" charset="0"/>
                <a:cs typeface="Times New Roman" pitchFamily="18" charset="0"/>
              </a:rPr>
              <a:t>个引脚</a:t>
            </a:r>
            <a:r>
              <a:rPr lang="zh-CN" altLang="en-US" sz="2400" b="1">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725"/>
            <a:ext cx="2987675"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b="1" dirty="0"/>
          </a:p>
        </p:txBody>
      </p:sp>
      <p:sp>
        <p:nvSpPr>
          <p:cNvPr id="25602" name="矩形 4"/>
          <p:cNvSpPr>
            <a:spLocks noChangeArrowheads="1"/>
          </p:cNvSpPr>
          <p:nvPr/>
        </p:nvSpPr>
        <p:spPr bwMode="auto">
          <a:xfrm>
            <a:off x="125413" y="339725"/>
            <a:ext cx="2770187" cy="461963"/>
          </a:xfrm>
          <a:prstGeom prst="rect">
            <a:avLst/>
          </a:prstGeom>
          <a:noFill/>
          <a:ln w="9525">
            <a:noFill/>
            <a:miter lim="800000"/>
            <a:headEnd/>
            <a:tailEnd/>
          </a:ln>
        </p:spPr>
        <p:txBody>
          <a:bodyPr wrap="none">
            <a:spAutoFit/>
          </a:bodyPr>
          <a:lstStyle/>
          <a:p>
            <a:r>
              <a:rPr lang="en-US" altLang="zh-CN" sz="2400" b="1">
                <a:solidFill>
                  <a:schemeClr val="bg1"/>
                </a:solidFill>
                <a:latin typeface="Calibri" pitchFamily="34" charset="0"/>
              </a:rPr>
              <a:t>5.2.3 GPIO</a:t>
            </a:r>
            <a:r>
              <a:rPr lang="zh-CN" altLang="en-US" sz="2400" b="1">
                <a:solidFill>
                  <a:schemeClr val="bg1"/>
                </a:solidFill>
                <a:latin typeface="Calibri" pitchFamily="34" charset="0"/>
              </a:rPr>
              <a:t>工作模式</a:t>
            </a:r>
            <a:endParaRPr lang="zh-CN" altLang="zh-CN" sz="2400" b="1">
              <a:solidFill>
                <a:schemeClr val="bg1"/>
              </a:solidFill>
              <a:latin typeface="Calibri" pitchFamily="34" charset="0"/>
            </a:endParaRPr>
          </a:p>
        </p:txBody>
      </p:sp>
      <p:graphicFrame>
        <p:nvGraphicFramePr>
          <p:cNvPr id="6" name="图示 5"/>
          <p:cNvGraphicFramePr/>
          <p:nvPr/>
        </p:nvGraphicFramePr>
        <p:xfrm>
          <a:off x="251520" y="771550"/>
          <a:ext cx="7488832" cy="3919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39" name="矩形 3"/>
          <p:cNvSpPr>
            <a:spLocks noChangeArrowheads="1"/>
          </p:cNvSpPr>
          <p:nvPr/>
        </p:nvSpPr>
        <p:spPr bwMode="auto">
          <a:xfrm>
            <a:off x="5219700" y="484188"/>
            <a:ext cx="3529013" cy="1484312"/>
          </a:xfrm>
          <a:prstGeom prst="rect">
            <a:avLst/>
          </a:prstGeom>
          <a:noFill/>
          <a:ln w="9525">
            <a:noFill/>
            <a:miter lim="800000"/>
            <a:headEnd/>
            <a:tailEnd/>
          </a:ln>
        </p:spPr>
        <p:txBody>
          <a:bodyPr>
            <a:spAutoFit/>
          </a:bodyPr>
          <a:lstStyle/>
          <a:p>
            <a:pPr>
              <a:lnSpc>
                <a:spcPct val="125000"/>
              </a:lnSpc>
            </a:pPr>
            <a:r>
              <a:rPr lang="en-US" altLang="zh-CN" sz="2000" b="1">
                <a:latin typeface="Calibri" pitchFamily="34" charset="0"/>
              </a:rPr>
              <a:t>      </a:t>
            </a:r>
            <a:r>
              <a:rPr lang="zh-CN" altLang="zh-CN" b="1">
                <a:latin typeface="Calibri" pitchFamily="34" charset="0"/>
              </a:rPr>
              <a:t>推挽结构一般指两个</a:t>
            </a:r>
            <a:r>
              <a:rPr lang="en-US" altLang="zh-CN" b="1">
                <a:latin typeface="Calibri" pitchFamily="34" charset="0"/>
              </a:rPr>
              <a:t>MOS</a:t>
            </a:r>
            <a:r>
              <a:rPr lang="zh-CN" altLang="zh-CN" b="1">
                <a:latin typeface="Calibri" pitchFamily="34" charset="0"/>
              </a:rPr>
              <a:t>管受互补信号的控制，按互补对称的方式连接，任意时刻总是一个三极管导通，另一个截止</a:t>
            </a:r>
            <a:r>
              <a:rPr lang="zh-CN" altLang="en-US" b="1">
                <a:latin typeface="Calibri" pitchFamily="34" charset="0"/>
              </a:rPr>
              <a:t>。</a:t>
            </a:r>
          </a:p>
        </p:txBody>
      </p:sp>
      <p:sp>
        <p:nvSpPr>
          <p:cNvPr id="5" name="矩形 4"/>
          <p:cNvSpPr/>
          <p:nvPr/>
        </p:nvSpPr>
        <p:spPr>
          <a:xfrm>
            <a:off x="0" y="339725"/>
            <a:ext cx="4611688"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42141" name="矩形 5"/>
          <p:cNvSpPr>
            <a:spLocks noChangeArrowheads="1"/>
          </p:cNvSpPr>
          <p:nvPr/>
        </p:nvSpPr>
        <p:spPr bwMode="auto">
          <a:xfrm>
            <a:off x="125413" y="339725"/>
            <a:ext cx="4486275"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推挽输出模式（</a:t>
            </a:r>
            <a:r>
              <a:rPr lang="en-US" altLang="zh-CN" sz="2400" b="1">
                <a:solidFill>
                  <a:schemeClr val="bg1"/>
                </a:solidFill>
                <a:latin typeface="Calibri" pitchFamily="34" charset="0"/>
              </a:rPr>
              <a:t>Push-Pull</a:t>
            </a:r>
            <a:r>
              <a:rPr lang="zh-CN" altLang="en-US" sz="2400" b="1">
                <a:solidFill>
                  <a:schemeClr val="bg1"/>
                </a:solidFill>
                <a:latin typeface="Calibri" pitchFamily="34" charset="0"/>
              </a:rPr>
              <a:t>，</a:t>
            </a:r>
            <a:r>
              <a:rPr lang="en-US" altLang="zh-CN" sz="2400" b="1">
                <a:solidFill>
                  <a:schemeClr val="bg1"/>
                </a:solidFill>
                <a:latin typeface="Calibri" pitchFamily="34" charset="0"/>
              </a:rPr>
              <a:t>PP</a:t>
            </a:r>
            <a:r>
              <a:rPr lang="zh-CN" altLang="en-US" sz="2400" b="1">
                <a:solidFill>
                  <a:schemeClr val="bg1"/>
                </a:solidFill>
                <a:latin typeface="Calibri" pitchFamily="34" charset="0"/>
              </a:rPr>
              <a:t>）</a:t>
            </a:r>
          </a:p>
        </p:txBody>
      </p:sp>
      <p:sp>
        <p:nvSpPr>
          <p:cNvPr id="42142" name="矩形 7"/>
          <p:cNvSpPr>
            <a:spLocks noChangeArrowheads="1"/>
          </p:cNvSpPr>
          <p:nvPr/>
        </p:nvSpPr>
        <p:spPr bwMode="auto">
          <a:xfrm>
            <a:off x="660400" y="4084638"/>
            <a:ext cx="7823200" cy="646112"/>
          </a:xfrm>
          <a:prstGeom prst="rect">
            <a:avLst/>
          </a:prstGeom>
          <a:noFill/>
          <a:ln w="9525">
            <a:noFill/>
            <a:miter lim="800000"/>
            <a:headEnd/>
            <a:tailEnd/>
          </a:ln>
        </p:spPr>
        <p:txBody>
          <a:bodyPr>
            <a:spAutoFit/>
          </a:bodyPr>
          <a:lstStyle/>
          <a:p>
            <a:r>
              <a:rPr lang="en-US" altLang="zh-CN" b="1">
                <a:solidFill>
                  <a:srgbClr val="CD7371"/>
                </a:solidFill>
                <a:latin typeface="Calibri" pitchFamily="34" charset="0"/>
              </a:rPr>
              <a:t>    </a:t>
            </a:r>
            <a:r>
              <a:rPr lang="zh-CN" altLang="zh-CN" b="1">
                <a:solidFill>
                  <a:srgbClr val="CD7371"/>
                </a:solidFill>
                <a:latin typeface="Calibri" pitchFamily="34" charset="0"/>
              </a:rPr>
              <a:t>使用推挽输出模式的目的：增大输出电流，即增加输出引脚的驱动能力，提高电路的负载能力和提高开关的速度。</a:t>
            </a:r>
          </a:p>
        </p:txBody>
      </p:sp>
      <p:sp>
        <p:nvSpPr>
          <p:cNvPr id="4214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aphicFrame>
        <p:nvGraphicFramePr>
          <p:cNvPr id="42137" name="Object 153"/>
          <p:cNvGraphicFramePr>
            <a:graphicFrameLocks noChangeAspect="1"/>
          </p:cNvGraphicFramePr>
          <p:nvPr/>
        </p:nvGraphicFramePr>
        <p:xfrm>
          <a:off x="700088" y="1014413"/>
          <a:ext cx="4092575" cy="1462087"/>
        </p:xfrm>
        <a:graphic>
          <a:graphicData uri="http://schemas.openxmlformats.org/presentationml/2006/ole">
            <p:oleObj spid="_x0000_s42137" name="Visio" r:id="rId3" imgW="3471316" imgH="1240704" progId="">
              <p:embed/>
            </p:oleObj>
          </a:graphicData>
        </a:graphic>
      </p:graphicFrame>
      <p:sp>
        <p:nvSpPr>
          <p:cNvPr id="42144"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aphicFrame>
        <p:nvGraphicFramePr>
          <p:cNvPr id="42138" name="Object 154"/>
          <p:cNvGraphicFramePr>
            <a:graphicFrameLocks noChangeAspect="1"/>
          </p:cNvGraphicFramePr>
          <p:nvPr/>
        </p:nvGraphicFramePr>
        <p:xfrm>
          <a:off x="755650" y="2500313"/>
          <a:ext cx="4032250" cy="1439862"/>
        </p:xfrm>
        <a:graphic>
          <a:graphicData uri="http://schemas.openxmlformats.org/presentationml/2006/ole">
            <p:oleObj spid="_x0000_s42138" name="Visio" r:id="rId4" imgW="3463753" imgH="1240704" progId="">
              <p:embed/>
            </p:oleObj>
          </a:graphicData>
        </a:graphic>
      </p:graphicFrame>
      <p:sp>
        <p:nvSpPr>
          <p:cNvPr id="13" name="矩形标注 12"/>
          <p:cNvSpPr/>
          <p:nvPr/>
        </p:nvSpPr>
        <p:spPr>
          <a:xfrm>
            <a:off x="5514975" y="2139950"/>
            <a:ext cx="3095625" cy="650875"/>
          </a:xfrm>
          <a:prstGeom prst="wedgeRectCallout">
            <a:avLst>
              <a:gd name="adj1" fmla="val -92693"/>
              <a:gd name="adj2" fmla="val -78953"/>
            </a:avLst>
          </a:prstGeom>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r>
              <a:rPr lang="zh-CN" altLang="en-US" dirty="0"/>
              <a:t>推挽模式下，</a:t>
            </a:r>
            <a:r>
              <a:rPr lang="en-US" altLang="zh-CN" dirty="0"/>
              <a:t>I/O</a:t>
            </a:r>
            <a:r>
              <a:rPr lang="zh-CN" altLang="en-US" dirty="0"/>
              <a:t>引脚输出高电平时，</a:t>
            </a:r>
            <a:r>
              <a:rPr lang="en-US" altLang="zh-CN" dirty="0"/>
              <a:t>P-MOS</a:t>
            </a:r>
            <a:r>
              <a:rPr lang="zh-CN" altLang="en-US" dirty="0"/>
              <a:t>导通</a:t>
            </a:r>
          </a:p>
        </p:txBody>
      </p:sp>
      <p:sp>
        <p:nvSpPr>
          <p:cNvPr id="14" name="矩形标注 13"/>
          <p:cNvSpPr/>
          <p:nvPr/>
        </p:nvSpPr>
        <p:spPr>
          <a:xfrm>
            <a:off x="5526088" y="3079750"/>
            <a:ext cx="3095625" cy="650875"/>
          </a:xfrm>
          <a:prstGeom prst="wedgeRectCallout">
            <a:avLst>
              <a:gd name="adj1" fmla="val -92693"/>
              <a:gd name="adj2" fmla="val 32189"/>
            </a:avLst>
          </a:prstGeom>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r>
              <a:rPr lang="zh-CN" altLang="en-US" dirty="0"/>
              <a:t>推挽模式下，</a:t>
            </a:r>
            <a:r>
              <a:rPr lang="en-US" altLang="zh-CN" dirty="0"/>
              <a:t>I/O</a:t>
            </a:r>
            <a:r>
              <a:rPr lang="zh-CN" altLang="en-US" dirty="0"/>
              <a:t>引脚输出低电平时，</a:t>
            </a:r>
            <a:r>
              <a:rPr lang="en-US" altLang="zh-CN" dirty="0"/>
              <a:t>N-MOS</a:t>
            </a:r>
            <a:r>
              <a:rPr lang="zh-CN" altLang="en-US" dirty="0"/>
              <a:t>导通</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3"/>
          <p:cNvSpPr>
            <a:spLocks noChangeArrowheads="1"/>
          </p:cNvSpPr>
          <p:nvPr/>
        </p:nvSpPr>
        <p:spPr bwMode="auto">
          <a:xfrm>
            <a:off x="428625" y="1214438"/>
            <a:ext cx="2927350" cy="3136900"/>
          </a:xfrm>
          <a:prstGeom prst="rect">
            <a:avLst/>
          </a:prstGeom>
          <a:noFill/>
          <a:ln w="9525">
            <a:noFill/>
            <a:miter lim="800000"/>
            <a:headEnd/>
            <a:tailEnd/>
          </a:ln>
        </p:spPr>
        <p:txBody>
          <a:bodyPr>
            <a:spAutoFit/>
          </a:bodyPr>
          <a:lstStyle/>
          <a:p>
            <a:pPr>
              <a:lnSpc>
                <a:spcPct val="125000"/>
              </a:lnSpc>
            </a:pPr>
            <a:r>
              <a:rPr lang="zh-CN" altLang="en-US" sz="2000" b="1">
                <a:latin typeface="Calibri" pitchFamily="34" charset="0"/>
              </a:rPr>
              <a:t>       漏极开路（</a:t>
            </a:r>
            <a:r>
              <a:rPr lang="en-US" altLang="zh-CN" sz="2000" b="1">
                <a:latin typeface="Calibri" pitchFamily="34" charset="0"/>
              </a:rPr>
              <a:t>OD</a:t>
            </a:r>
            <a:r>
              <a:rPr lang="zh-CN" altLang="en-US" sz="2000" b="1">
                <a:latin typeface="Calibri" pitchFamily="34" charset="0"/>
              </a:rPr>
              <a:t>）输出与集电极开路输出十分相似，即只有下拉</a:t>
            </a:r>
            <a:r>
              <a:rPr lang="en-US" altLang="zh-CN" sz="2000" b="1">
                <a:latin typeface="Calibri" pitchFamily="34" charset="0"/>
              </a:rPr>
              <a:t>MOS</a:t>
            </a:r>
            <a:r>
              <a:rPr lang="zh-CN" altLang="en-US" sz="2000" b="1">
                <a:latin typeface="Calibri" pitchFamily="34" charset="0"/>
              </a:rPr>
              <a:t>管没有上拉</a:t>
            </a:r>
            <a:r>
              <a:rPr lang="en-US" altLang="zh-CN" sz="2000" b="1">
                <a:latin typeface="Calibri" pitchFamily="34" charset="0"/>
              </a:rPr>
              <a:t>MOS</a:t>
            </a:r>
            <a:r>
              <a:rPr lang="zh-CN" altLang="en-US" sz="2000" b="1">
                <a:latin typeface="Calibri" pitchFamily="34" charset="0"/>
              </a:rPr>
              <a:t>管，</a:t>
            </a:r>
            <a:r>
              <a:rPr lang="en-US" altLang="zh-CN" sz="2000" b="1">
                <a:latin typeface="Calibri" pitchFamily="34" charset="0"/>
              </a:rPr>
              <a:t>MOS</a:t>
            </a:r>
            <a:r>
              <a:rPr lang="zh-CN" altLang="en-US" sz="2000" b="1">
                <a:latin typeface="Calibri" pitchFamily="34" charset="0"/>
              </a:rPr>
              <a:t>管的漏极直接与</a:t>
            </a:r>
            <a:r>
              <a:rPr lang="en-US" altLang="zh-CN" sz="2000" b="1">
                <a:latin typeface="Calibri" pitchFamily="34" charset="0"/>
              </a:rPr>
              <a:t>I/O</a:t>
            </a:r>
            <a:r>
              <a:rPr lang="zh-CN" altLang="en-US" sz="2000" b="1">
                <a:latin typeface="Calibri" pitchFamily="34" charset="0"/>
              </a:rPr>
              <a:t>引脚相连，不与电源连接，处于悬空状态，称之为漏极开路。</a:t>
            </a:r>
          </a:p>
        </p:txBody>
      </p:sp>
      <p:sp>
        <p:nvSpPr>
          <p:cNvPr id="5" name="矩形 4"/>
          <p:cNvSpPr/>
          <p:nvPr/>
        </p:nvSpPr>
        <p:spPr>
          <a:xfrm>
            <a:off x="0" y="339725"/>
            <a:ext cx="4787900"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53252" name="矩形 5"/>
          <p:cNvSpPr>
            <a:spLocks noChangeArrowheads="1"/>
          </p:cNvSpPr>
          <p:nvPr/>
        </p:nvSpPr>
        <p:spPr bwMode="auto">
          <a:xfrm>
            <a:off x="34925" y="339725"/>
            <a:ext cx="4849813"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开漏输出模式（</a:t>
            </a:r>
            <a:r>
              <a:rPr lang="en-GB" altLang="zh-CN" sz="2400" b="1">
                <a:solidFill>
                  <a:schemeClr val="bg1"/>
                </a:solidFill>
                <a:latin typeface="Calibri" pitchFamily="34" charset="0"/>
              </a:rPr>
              <a:t>Open-Drain</a:t>
            </a:r>
            <a:r>
              <a:rPr lang="zh-CN" altLang="en-GB" sz="2400" b="1">
                <a:solidFill>
                  <a:schemeClr val="bg1"/>
                </a:solidFill>
                <a:latin typeface="Calibri" pitchFamily="34" charset="0"/>
              </a:rPr>
              <a:t>，</a:t>
            </a:r>
            <a:r>
              <a:rPr lang="en-GB" altLang="zh-CN" sz="2400" b="1">
                <a:solidFill>
                  <a:schemeClr val="bg1"/>
                </a:solidFill>
                <a:latin typeface="Calibri" pitchFamily="34" charset="0"/>
              </a:rPr>
              <a:t>OD</a:t>
            </a:r>
            <a:r>
              <a:rPr lang="zh-CN" altLang="en-GB" sz="2400" b="1">
                <a:solidFill>
                  <a:schemeClr val="bg1"/>
                </a:solidFill>
                <a:latin typeface="Calibri" pitchFamily="34" charset="0"/>
              </a:rPr>
              <a:t>）</a:t>
            </a:r>
            <a:endParaRPr lang="zh-CN" altLang="en-US" sz="2400" b="1">
              <a:solidFill>
                <a:schemeClr val="bg1"/>
              </a:solidFill>
              <a:latin typeface="Calibri" pitchFamily="34" charset="0"/>
            </a:endParaRPr>
          </a:p>
        </p:txBody>
      </p:sp>
      <p:graphicFrame>
        <p:nvGraphicFramePr>
          <p:cNvPr id="53249" name="Object 1"/>
          <p:cNvGraphicFramePr>
            <a:graphicFrameLocks noChangeAspect="1"/>
          </p:cNvGraphicFramePr>
          <p:nvPr/>
        </p:nvGraphicFramePr>
        <p:xfrm>
          <a:off x="4071938" y="1714500"/>
          <a:ext cx="4025900" cy="1435100"/>
        </p:xfrm>
        <a:graphic>
          <a:graphicData uri="http://schemas.openxmlformats.org/presentationml/2006/ole">
            <p:oleObj spid="_x0000_s53249" name="Visio" r:id="rId3" imgW="3463753" imgH="1240704" progId="">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39725"/>
            <a:ext cx="4787900"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54274" name="矩形 5"/>
          <p:cNvSpPr>
            <a:spLocks noChangeArrowheads="1"/>
          </p:cNvSpPr>
          <p:nvPr/>
        </p:nvSpPr>
        <p:spPr bwMode="auto">
          <a:xfrm>
            <a:off x="34925" y="339725"/>
            <a:ext cx="4849813"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开漏输出模式（</a:t>
            </a:r>
            <a:r>
              <a:rPr lang="en-GB" altLang="zh-CN" sz="2400" b="1">
                <a:solidFill>
                  <a:schemeClr val="bg1"/>
                </a:solidFill>
                <a:latin typeface="Calibri" pitchFamily="34" charset="0"/>
              </a:rPr>
              <a:t>Open-Drain</a:t>
            </a:r>
            <a:r>
              <a:rPr lang="zh-CN" altLang="en-GB" sz="2400" b="1">
                <a:solidFill>
                  <a:schemeClr val="bg1"/>
                </a:solidFill>
                <a:latin typeface="Calibri" pitchFamily="34" charset="0"/>
              </a:rPr>
              <a:t>，</a:t>
            </a:r>
            <a:r>
              <a:rPr lang="en-GB" altLang="zh-CN" sz="2400" b="1">
                <a:solidFill>
                  <a:schemeClr val="bg1"/>
                </a:solidFill>
                <a:latin typeface="Calibri" pitchFamily="34" charset="0"/>
              </a:rPr>
              <a:t>OD</a:t>
            </a:r>
            <a:r>
              <a:rPr lang="zh-CN" altLang="en-GB" sz="2400" b="1">
                <a:solidFill>
                  <a:schemeClr val="bg1"/>
                </a:solidFill>
                <a:latin typeface="Calibri" pitchFamily="34" charset="0"/>
              </a:rPr>
              <a:t>）</a:t>
            </a:r>
            <a:endParaRPr lang="zh-CN" altLang="en-US" sz="2400" b="1">
              <a:solidFill>
                <a:schemeClr val="bg1"/>
              </a:solidFill>
              <a:latin typeface="Calibri" pitchFamily="34" charset="0"/>
            </a:endParaRPr>
          </a:p>
        </p:txBody>
      </p:sp>
      <p:sp>
        <p:nvSpPr>
          <p:cNvPr id="54276" name="TextBox 10"/>
          <p:cNvSpPr txBox="1">
            <a:spLocks noChangeArrowheads="1"/>
          </p:cNvSpPr>
          <p:nvPr/>
        </p:nvSpPr>
        <p:spPr bwMode="auto">
          <a:xfrm>
            <a:off x="500034" y="1285866"/>
            <a:ext cx="3744912" cy="423862"/>
          </a:xfrm>
          <a:prstGeom prst="rect">
            <a:avLst/>
          </a:prstGeom>
          <a:noFill/>
          <a:ln w="9525">
            <a:noFill/>
            <a:miter lim="800000"/>
            <a:headEnd/>
            <a:tailEnd/>
          </a:ln>
        </p:spPr>
        <p:txBody>
          <a:bodyPr>
            <a:spAutoFit/>
          </a:bodyPr>
          <a:lstStyle/>
          <a:p>
            <a:pPr defTabSz="800100">
              <a:lnSpc>
                <a:spcPct val="90000"/>
              </a:lnSpc>
              <a:spcAft>
                <a:spcPct val="35000"/>
              </a:spcAft>
            </a:pPr>
            <a:r>
              <a:rPr lang="zh-CN" altLang="zh-CN" sz="2400" b="1" dirty="0">
                <a:solidFill>
                  <a:srgbClr val="CD7371"/>
                </a:solidFill>
                <a:latin typeface="Calibri" pitchFamily="34" charset="0"/>
              </a:rPr>
              <a:t>开漏输出模式的应用场合</a:t>
            </a:r>
          </a:p>
        </p:txBody>
      </p:sp>
      <p:sp>
        <p:nvSpPr>
          <p:cNvPr id="6" name="矩形 5"/>
          <p:cNvSpPr/>
          <p:nvPr/>
        </p:nvSpPr>
        <p:spPr>
          <a:xfrm>
            <a:off x="500034" y="1928808"/>
            <a:ext cx="4665060" cy="369332"/>
          </a:xfrm>
          <a:prstGeom prst="rect">
            <a:avLst/>
          </a:prstGeom>
        </p:spPr>
        <p:txBody>
          <a:bodyPr wrap="none">
            <a:spAutoFit/>
          </a:bodyPr>
          <a:lstStyle/>
          <a:p>
            <a:pPr lvl="0"/>
            <a:r>
              <a:rPr lang="zh-CN" altLang="en-US" b="1" dirty="0" smtClean="0"/>
              <a:t>开漏输出能够方便的实现 “逻辑与”功能。</a:t>
            </a:r>
            <a:endParaRPr lang="zh-CN" altLang="en-US" b="1" dirty="0"/>
          </a:p>
        </p:txBody>
      </p:sp>
      <p:sp>
        <p:nvSpPr>
          <p:cNvPr id="7" name="矩形 6"/>
          <p:cNvSpPr/>
          <p:nvPr/>
        </p:nvSpPr>
        <p:spPr>
          <a:xfrm>
            <a:off x="500034" y="2500312"/>
            <a:ext cx="5929354" cy="369332"/>
          </a:xfrm>
          <a:prstGeom prst="rect">
            <a:avLst/>
          </a:prstGeom>
        </p:spPr>
        <p:txBody>
          <a:bodyPr wrap="square">
            <a:spAutoFit/>
          </a:bodyPr>
          <a:lstStyle/>
          <a:p>
            <a:pPr lvl="0"/>
            <a:r>
              <a:rPr lang="zh-CN" altLang="en-US" b="1" dirty="0" smtClean="0"/>
              <a:t>利用外部电路的驱动能力，减少芯片内部的驱动。</a:t>
            </a:r>
            <a:endParaRPr lang="zh-CN" altLang="en-US" b="1" dirty="0"/>
          </a:p>
        </p:txBody>
      </p:sp>
      <p:sp>
        <p:nvSpPr>
          <p:cNvPr id="8" name="矩形 7"/>
          <p:cNvSpPr/>
          <p:nvPr/>
        </p:nvSpPr>
        <p:spPr>
          <a:xfrm>
            <a:off x="500034" y="3071816"/>
            <a:ext cx="7572428" cy="369332"/>
          </a:xfrm>
          <a:prstGeom prst="rect">
            <a:avLst/>
          </a:prstGeom>
        </p:spPr>
        <p:txBody>
          <a:bodyPr wrap="square">
            <a:spAutoFit/>
          </a:bodyPr>
          <a:lstStyle/>
          <a:p>
            <a:pPr lvl="0"/>
            <a:r>
              <a:rPr lang="zh-CN" altLang="en-US" b="1" dirty="0" smtClean="0"/>
              <a:t>无上拉电阻时，只能输出低电平，要输出高电平，则必需外接上拉电阻。</a:t>
            </a:r>
            <a:endParaRPr lang="zh-CN" altLang="en-US"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39725"/>
            <a:ext cx="6227763"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b="1" dirty="0"/>
          </a:p>
        </p:txBody>
      </p:sp>
      <p:sp>
        <p:nvSpPr>
          <p:cNvPr id="55298" name="矩形 5"/>
          <p:cNvSpPr>
            <a:spLocks noChangeArrowheads="1"/>
          </p:cNvSpPr>
          <p:nvPr/>
        </p:nvSpPr>
        <p:spPr bwMode="auto">
          <a:xfrm>
            <a:off x="34925" y="339725"/>
            <a:ext cx="6299200"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复用功能输出模式（</a:t>
            </a:r>
            <a:r>
              <a:rPr lang="en-GB" altLang="zh-CN" sz="2400" b="1">
                <a:solidFill>
                  <a:schemeClr val="bg1"/>
                </a:solidFill>
                <a:latin typeface="Calibri" pitchFamily="34" charset="0"/>
              </a:rPr>
              <a:t>Alternate Function</a:t>
            </a:r>
            <a:r>
              <a:rPr lang="zh-CN" altLang="en-GB" sz="2400" b="1">
                <a:solidFill>
                  <a:schemeClr val="bg1"/>
                </a:solidFill>
                <a:latin typeface="Calibri" pitchFamily="34" charset="0"/>
              </a:rPr>
              <a:t>，</a:t>
            </a:r>
            <a:r>
              <a:rPr lang="en-GB" altLang="zh-CN" sz="2400" b="1">
                <a:solidFill>
                  <a:schemeClr val="bg1"/>
                </a:solidFill>
                <a:latin typeface="Calibri" pitchFamily="34" charset="0"/>
              </a:rPr>
              <a:t>AF</a:t>
            </a:r>
            <a:r>
              <a:rPr lang="zh-CN" altLang="en-GB" sz="2400" b="1">
                <a:solidFill>
                  <a:schemeClr val="bg1"/>
                </a:solidFill>
                <a:latin typeface="Calibri" pitchFamily="34" charset="0"/>
              </a:rPr>
              <a:t>）</a:t>
            </a:r>
            <a:endParaRPr lang="zh-CN" altLang="en-US" sz="2400" b="1">
              <a:solidFill>
                <a:schemeClr val="bg1"/>
              </a:solidFill>
              <a:latin typeface="Calibri" pitchFamily="34" charset="0"/>
            </a:endParaRPr>
          </a:p>
        </p:txBody>
      </p:sp>
      <p:sp>
        <p:nvSpPr>
          <p:cNvPr id="55299" name="矩形 1"/>
          <p:cNvSpPr>
            <a:spLocks noChangeArrowheads="1"/>
          </p:cNvSpPr>
          <p:nvPr/>
        </p:nvSpPr>
        <p:spPr bwMode="auto">
          <a:xfrm>
            <a:off x="571500" y="1143000"/>
            <a:ext cx="4257675" cy="3554413"/>
          </a:xfrm>
          <a:prstGeom prst="rect">
            <a:avLst/>
          </a:prstGeom>
          <a:noFill/>
          <a:ln w="9525">
            <a:noFill/>
            <a:miter lim="800000"/>
            <a:headEnd/>
            <a:tailEnd/>
          </a:ln>
        </p:spPr>
        <p:txBody>
          <a:bodyPr>
            <a:spAutoFit/>
          </a:bodyPr>
          <a:lstStyle/>
          <a:p>
            <a:pPr>
              <a:lnSpc>
                <a:spcPct val="125000"/>
              </a:lnSpc>
            </a:pPr>
            <a:r>
              <a:rPr lang="en-US" altLang="zh-CN" sz="2000" b="1">
                <a:latin typeface="Times New Roman" pitchFamily="18" charset="0"/>
                <a:cs typeface="Times New Roman" pitchFamily="18" charset="0"/>
              </a:rPr>
              <a:t>        STM32F103</a:t>
            </a:r>
            <a:r>
              <a:rPr lang="zh-CN" altLang="zh-CN" sz="2000" b="1">
                <a:latin typeface="Times New Roman" pitchFamily="18" charset="0"/>
                <a:cs typeface="Times New Roman" pitchFamily="18" charset="0"/>
              </a:rPr>
              <a:t>系列微控制器有</a:t>
            </a:r>
            <a:r>
              <a:rPr lang="en-US" altLang="zh-CN" sz="2000" b="1">
                <a:latin typeface="Times New Roman" pitchFamily="18" charset="0"/>
                <a:cs typeface="Times New Roman" pitchFamily="18" charset="0"/>
              </a:rPr>
              <a:t>144</a:t>
            </a:r>
            <a:r>
              <a:rPr lang="zh-CN" altLang="zh-CN" sz="2000" b="1">
                <a:latin typeface="Times New Roman" pitchFamily="18" charset="0"/>
                <a:cs typeface="Times New Roman" pitchFamily="18" charset="0"/>
              </a:rPr>
              <a:t>个引脚，其中的</a:t>
            </a:r>
            <a:r>
              <a:rPr lang="en-US" altLang="zh-CN" sz="2000" b="1">
                <a:latin typeface="Times New Roman" pitchFamily="18" charset="0"/>
                <a:cs typeface="Times New Roman" pitchFamily="18" charset="0"/>
              </a:rPr>
              <a:t>GPIO</a:t>
            </a:r>
            <a:r>
              <a:rPr lang="zh-CN" altLang="zh-CN" sz="2000" b="1">
                <a:latin typeface="Times New Roman" pitchFamily="18" charset="0"/>
                <a:cs typeface="Times New Roman" pitchFamily="18" charset="0"/>
              </a:rPr>
              <a:t>引脚除了作为通用输入</a:t>
            </a:r>
            <a:r>
              <a:rPr lang="en-US" altLang="zh-CN" sz="2000" b="1">
                <a:latin typeface="Times New Roman" pitchFamily="18" charset="0"/>
                <a:cs typeface="Times New Roman" pitchFamily="18" charset="0"/>
              </a:rPr>
              <a:t>/</a:t>
            </a:r>
            <a:r>
              <a:rPr lang="zh-CN" altLang="zh-CN" sz="2000" b="1">
                <a:latin typeface="Times New Roman" pitchFamily="18" charset="0"/>
                <a:cs typeface="Times New Roman" pitchFamily="18" charset="0"/>
              </a:rPr>
              <a:t>输出引脚使用外，还可以作为片上外设（如串口、</a:t>
            </a:r>
            <a:r>
              <a:rPr lang="en-US" altLang="zh-CN" sz="2000" b="1">
                <a:latin typeface="Times New Roman" pitchFamily="18" charset="0"/>
                <a:cs typeface="Times New Roman" pitchFamily="18" charset="0"/>
              </a:rPr>
              <a:t>ADC</a:t>
            </a:r>
            <a:r>
              <a:rPr lang="zh-CN" altLang="zh-CN" sz="2000" b="1">
                <a:latin typeface="Times New Roman" pitchFamily="18" charset="0"/>
                <a:cs typeface="Times New Roman" pitchFamily="18" charset="0"/>
              </a:rPr>
              <a:t>、</a:t>
            </a:r>
            <a:r>
              <a:rPr lang="en-US" altLang="zh-CN" sz="2000" b="1">
                <a:latin typeface="Times New Roman" pitchFamily="18" charset="0"/>
                <a:cs typeface="Times New Roman" pitchFamily="18" charset="0"/>
              </a:rPr>
              <a:t>IIC</a:t>
            </a:r>
            <a:r>
              <a:rPr lang="zh-CN" altLang="zh-CN" sz="2000" b="1">
                <a:latin typeface="Times New Roman" pitchFamily="18" charset="0"/>
                <a:cs typeface="Times New Roman" pitchFamily="18" charset="0"/>
              </a:rPr>
              <a:t>等）的</a:t>
            </a:r>
            <a:r>
              <a:rPr lang="en-US" altLang="zh-CN" sz="2000" b="1">
                <a:latin typeface="Times New Roman" pitchFamily="18" charset="0"/>
                <a:cs typeface="Times New Roman" pitchFamily="18" charset="0"/>
              </a:rPr>
              <a:t>I/O</a:t>
            </a:r>
            <a:r>
              <a:rPr lang="zh-CN" altLang="zh-CN" sz="2000" b="1">
                <a:latin typeface="Times New Roman" pitchFamily="18" charset="0"/>
                <a:cs typeface="Times New Roman" pitchFamily="18" charset="0"/>
              </a:rPr>
              <a:t>引脚，即一个引脚可以作为多个外设引脚使用，称为复用</a:t>
            </a:r>
            <a:r>
              <a:rPr lang="en-US" altLang="zh-CN" sz="2000" b="1">
                <a:latin typeface="Times New Roman" pitchFamily="18" charset="0"/>
                <a:cs typeface="Times New Roman" pitchFamily="18" charset="0"/>
              </a:rPr>
              <a:t>I/O</a:t>
            </a:r>
            <a:r>
              <a:rPr lang="zh-CN" altLang="zh-CN" sz="2000" b="1">
                <a:latin typeface="Times New Roman" pitchFamily="18" charset="0"/>
                <a:cs typeface="Times New Roman" pitchFamily="18" charset="0"/>
              </a:rPr>
              <a:t>端口</a:t>
            </a:r>
            <a:r>
              <a:rPr lang="en-US" altLang="zh-CN" sz="2000" b="1">
                <a:latin typeface="Times New Roman" pitchFamily="18" charset="0"/>
                <a:cs typeface="Times New Roman" pitchFamily="18" charset="0"/>
              </a:rPr>
              <a:t>AFIO</a:t>
            </a:r>
            <a:r>
              <a:rPr lang="zh-CN" altLang="zh-CN" sz="2000" b="1">
                <a:latin typeface="Times New Roman" pitchFamily="18" charset="0"/>
                <a:cs typeface="Times New Roman" pitchFamily="18" charset="0"/>
              </a:rPr>
              <a:t>（</a:t>
            </a:r>
            <a:r>
              <a:rPr lang="en-US" altLang="zh-CN" sz="2000" b="1">
                <a:latin typeface="Times New Roman" pitchFamily="18" charset="0"/>
                <a:cs typeface="Times New Roman" pitchFamily="18" charset="0"/>
              </a:rPr>
              <a:t>Alternate Function I/O</a:t>
            </a:r>
            <a:r>
              <a:rPr lang="zh-CN" altLang="zh-CN" sz="2000" b="1">
                <a:latin typeface="Times New Roman" pitchFamily="18" charset="0"/>
                <a:cs typeface="Times New Roman" pitchFamily="18" charset="0"/>
              </a:rPr>
              <a:t>），但一个引脚某一时刻</a:t>
            </a:r>
            <a:r>
              <a:rPr lang="zh-CN" altLang="zh-CN" sz="2000" b="1">
                <a:solidFill>
                  <a:srgbClr val="CD7371"/>
                </a:solidFill>
                <a:latin typeface="Times New Roman" pitchFamily="18" charset="0"/>
                <a:cs typeface="Times New Roman" pitchFamily="18" charset="0"/>
              </a:rPr>
              <a:t>只能使用复用功能中的一个</a:t>
            </a:r>
            <a:r>
              <a:rPr lang="zh-CN" altLang="zh-CN" sz="2000" b="1">
                <a:latin typeface="Times New Roman" pitchFamily="18" charset="0"/>
                <a:cs typeface="Times New Roman" pitchFamily="18" charset="0"/>
              </a:rPr>
              <a:t>。</a:t>
            </a:r>
          </a:p>
        </p:txBody>
      </p:sp>
      <p:graphicFrame>
        <p:nvGraphicFramePr>
          <p:cNvPr id="8" name="图示 7"/>
          <p:cNvGraphicFramePr/>
          <p:nvPr/>
        </p:nvGraphicFramePr>
        <p:xfrm>
          <a:off x="4572000" y="915566"/>
          <a:ext cx="4320480"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725"/>
            <a:ext cx="1692275"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56322" name="矩形 4"/>
          <p:cNvSpPr>
            <a:spLocks noChangeArrowheads="1"/>
          </p:cNvSpPr>
          <p:nvPr/>
        </p:nvSpPr>
        <p:spPr bwMode="auto">
          <a:xfrm>
            <a:off x="34925" y="339725"/>
            <a:ext cx="1492250"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 输入模式</a:t>
            </a:r>
          </a:p>
        </p:txBody>
      </p:sp>
      <p:sp>
        <p:nvSpPr>
          <p:cNvPr id="5632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aphicFrame>
        <p:nvGraphicFramePr>
          <p:cNvPr id="9" name="图示 8"/>
          <p:cNvGraphicFramePr/>
          <p:nvPr/>
        </p:nvGraphicFramePr>
        <p:xfrm>
          <a:off x="1000100" y="857239"/>
          <a:ext cx="7537829" cy="1285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6325" name="Picture 77"/>
          <p:cNvPicPr>
            <a:picLocks noChangeAspect="1" noChangeArrowheads="1"/>
          </p:cNvPicPr>
          <p:nvPr/>
        </p:nvPicPr>
        <p:blipFill>
          <a:blip r:embed="rId6"/>
          <a:srcRect/>
          <a:stretch>
            <a:fillRect/>
          </a:stretch>
        </p:blipFill>
        <p:spPr bwMode="auto">
          <a:xfrm>
            <a:off x="1643063" y="2071688"/>
            <a:ext cx="6000750" cy="285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725"/>
            <a:ext cx="1692275"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57346" name="矩形 4"/>
          <p:cNvSpPr>
            <a:spLocks noChangeArrowheads="1"/>
          </p:cNvSpPr>
          <p:nvPr/>
        </p:nvSpPr>
        <p:spPr bwMode="auto">
          <a:xfrm>
            <a:off x="34925" y="339725"/>
            <a:ext cx="1492250"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 输入模式</a:t>
            </a:r>
          </a:p>
        </p:txBody>
      </p:sp>
      <p:sp>
        <p:nvSpPr>
          <p:cNvPr id="5734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aphicFrame>
        <p:nvGraphicFramePr>
          <p:cNvPr id="9" name="图示 8"/>
          <p:cNvGraphicFramePr/>
          <p:nvPr/>
        </p:nvGraphicFramePr>
        <p:xfrm>
          <a:off x="971600" y="860027"/>
          <a:ext cx="7537829" cy="711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7349" name="Picture 4"/>
          <p:cNvPicPr>
            <a:picLocks noChangeAspect="1" noChangeArrowheads="1"/>
          </p:cNvPicPr>
          <p:nvPr/>
        </p:nvPicPr>
        <p:blipFill>
          <a:blip r:embed="rId6"/>
          <a:srcRect/>
          <a:stretch>
            <a:fillRect/>
          </a:stretch>
        </p:blipFill>
        <p:spPr bwMode="auto">
          <a:xfrm>
            <a:off x="1571625" y="1714500"/>
            <a:ext cx="5953125" cy="287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波形 14"/>
          <p:cNvSpPr/>
          <p:nvPr/>
        </p:nvSpPr>
        <p:spPr>
          <a:xfrm>
            <a:off x="395536" y="1707654"/>
            <a:ext cx="8568952" cy="2016224"/>
          </a:xfrm>
          <a:prstGeom prst="wave">
            <a:avLst>
              <a:gd name="adj1" fmla="val 20000"/>
              <a:gd name="adj2" fmla="val 414"/>
            </a:avLst>
          </a:prstGeom>
          <a:solidFill>
            <a:srgbClr val="E8F4F8"/>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5" name="矩形 4"/>
          <p:cNvSpPr/>
          <p:nvPr/>
        </p:nvSpPr>
        <p:spPr>
          <a:xfrm>
            <a:off x="1" y="339503"/>
            <a:ext cx="356388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3358612" cy="461665"/>
          </a:xfrm>
          <a:prstGeom prst="rect">
            <a:avLst/>
          </a:prstGeom>
        </p:spPr>
        <p:txBody>
          <a:bodyPr wrap="none">
            <a:spAutoFit/>
          </a:bodyPr>
          <a:lstStyle/>
          <a:p>
            <a:r>
              <a:rPr lang="en-US" altLang="zh-CN" sz="2400" b="1" dirty="0">
                <a:solidFill>
                  <a:schemeClr val="bg1"/>
                </a:solidFill>
              </a:rPr>
              <a:t>1.2.2 </a:t>
            </a:r>
            <a:r>
              <a:rPr lang="zh-CN" altLang="en-US" sz="2400" b="1" dirty="0">
                <a:solidFill>
                  <a:schemeClr val="bg1"/>
                </a:solidFill>
              </a:rPr>
              <a:t>嵌入式系统的概念</a:t>
            </a:r>
            <a:endParaRPr lang="zh-CN" altLang="zh-CN" sz="2400" b="1" dirty="0">
              <a:solidFill>
                <a:schemeClr val="bg1"/>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000100" y="1146657"/>
            <a:ext cx="7358114" cy="1890326"/>
          </a:xfrm>
          <a:prstGeom prst="rect">
            <a:avLst/>
          </a:prstGeom>
        </p:spPr>
        <p:txBody>
          <a:bodyPr wrap="square">
            <a:spAutoFit/>
          </a:bodyPr>
          <a:lstStyle/>
          <a:p>
            <a:pPr>
              <a:lnSpc>
                <a:spcPct val="125000"/>
              </a:lnSpc>
            </a:pPr>
            <a:r>
              <a:rPr lang="zh-CN" altLang="en-US" sz="2400" b="1" dirty="0">
                <a:solidFill>
                  <a:srgbClr val="C00000"/>
                </a:solidFill>
              </a:rPr>
              <a:t>行业内</a:t>
            </a:r>
            <a:r>
              <a:rPr lang="zh-CN" altLang="en-US" sz="2400" b="1" dirty="0">
                <a:solidFill>
                  <a:prstClr val="black"/>
                </a:solidFill>
              </a:rPr>
              <a:t>普遍认同的定义为：以应用为中心、以计算机技术为基础，软、硬件可剪裁，适合应用系统对功能、可靠性、成本、体积、功耗严格要求的专用计算机系统，用于对其他设备的控制、监视或管理等功能。</a:t>
            </a:r>
            <a:endParaRPr lang="zh-CN" altLang="en-US" sz="2400" dirty="0"/>
          </a:p>
        </p:txBody>
      </p:sp>
    </p:spTree>
    <p:extLst>
      <p:ext uri="{BB962C8B-B14F-4D97-AF65-F5344CB8AC3E}">
        <p14:creationId xmlns:p14="http://schemas.microsoft.com/office/powerpoint/2010/main" xmlns="" val="205253408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725"/>
            <a:ext cx="2411413"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44109" name="矩形 4"/>
          <p:cNvSpPr>
            <a:spLocks noChangeArrowheads="1"/>
          </p:cNvSpPr>
          <p:nvPr/>
        </p:nvSpPr>
        <p:spPr bwMode="auto">
          <a:xfrm>
            <a:off x="34925" y="339725"/>
            <a:ext cx="1422400"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输入模式</a:t>
            </a:r>
          </a:p>
        </p:txBody>
      </p:sp>
      <p:sp>
        <p:nvSpPr>
          <p:cNvPr id="4411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sp>
        <p:nvSpPr>
          <p:cNvPr id="44111" name="矩形 7"/>
          <p:cNvSpPr>
            <a:spLocks noChangeArrowheads="1"/>
          </p:cNvSpPr>
          <p:nvPr/>
        </p:nvSpPr>
        <p:spPr bwMode="auto">
          <a:xfrm>
            <a:off x="611188" y="3076575"/>
            <a:ext cx="6192837" cy="1322388"/>
          </a:xfrm>
          <a:prstGeom prst="rect">
            <a:avLst/>
          </a:prstGeom>
          <a:noFill/>
          <a:ln w="9525">
            <a:noFill/>
            <a:miter lim="800000"/>
            <a:headEnd/>
            <a:tailEnd/>
          </a:ln>
        </p:spPr>
        <p:txBody>
          <a:bodyPr>
            <a:spAutoFit/>
          </a:bodyPr>
          <a:lstStyle/>
          <a:p>
            <a:r>
              <a:rPr lang="zh-CN" altLang="en-US" sz="2000" b="1">
                <a:latin typeface="Calibri" pitchFamily="34" charset="0"/>
              </a:rPr>
              <a:t>      模拟输入模式下，施密特触发器关闭，既不接上拉电阻也不连接下拉电阻，引脚信号连接到芯片内部的片上外设，其典型应用是</a:t>
            </a:r>
            <a:r>
              <a:rPr lang="en-US" altLang="zh-CN" sz="2000" b="1">
                <a:latin typeface="Calibri" pitchFamily="34" charset="0"/>
              </a:rPr>
              <a:t>A/D</a:t>
            </a:r>
            <a:r>
              <a:rPr lang="zh-CN" altLang="en-US" sz="2000" b="1">
                <a:latin typeface="Calibri" pitchFamily="34" charset="0"/>
              </a:rPr>
              <a:t>模拟输入，对外部信号进行采集。</a:t>
            </a:r>
          </a:p>
        </p:txBody>
      </p:sp>
      <p:sp>
        <p:nvSpPr>
          <p:cNvPr id="4411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aphicFrame>
        <p:nvGraphicFramePr>
          <p:cNvPr id="44107" name="Object 75"/>
          <p:cNvGraphicFramePr>
            <a:graphicFrameLocks noChangeAspect="1"/>
          </p:cNvGraphicFramePr>
          <p:nvPr/>
        </p:nvGraphicFramePr>
        <p:xfrm>
          <a:off x="2643188" y="928688"/>
          <a:ext cx="5810250" cy="2447925"/>
        </p:xfrm>
        <a:graphic>
          <a:graphicData uri="http://schemas.openxmlformats.org/presentationml/2006/ole">
            <p:oleObj spid="_x0000_s44107" name="Visio" r:id="rId3" imgW="3389844" imgH="1423656" progId="">
              <p:embed/>
            </p:oleObj>
          </a:graphicData>
        </a:graphic>
      </p:graphicFrame>
      <p:grpSp>
        <p:nvGrpSpPr>
          <p:cNvPr id="44113" name="组合 8"/>
          <p:cNvGrpSpPr>
            <a:grpSpLocks/>
          </p:cNvGrpSpPr>
          <p:nvPr/>
        </p:nvGrpSpPr>
        <p:grpSpPr bwMode="auto">
          <a:xfrm>
            <a:off x="285750" y="1000125"/>
            <a:ext cx="5278438" cy="1927225"/>
            <a:chOff x="-3294855" y="-1215840"/>
            <a:chExt cx="5277702" cy="1927432"/>
          </a:xfrm>
        </p:grpSpPr>
        <p:sp>
          <p:nvSpPr>
            <p:cNvPr id="10" name="矩形 9"/>
            <p:cNvSpPr/>
            <p:nvPr/>
          </p:nvSpPr>
          <p:spPr>
            <a:xfrm>
              <a:off x="335" y="316"/>
              <a:ext cx="1982512" cy="7112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矩形 10"/>
            <p:cNvSpPr/>
            <p:nvPr/>
          </p:nvSpPr>
          <p:spPr>
            <a:xfrm>
              <a:off x="-3294855" y="-1215840"/>
              <a:ext cx="1642834" cy="5001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68580" tIns="68580" rIns="68580" bIns="68580" spcCol="1270" anchor="ctr"/>
            <a:lstStyle/>
            <a:p>
              <a:pPr defTabSz="800100" fontAlgn="auto">
                <a:lnSpc>
                  <a:spcPct val="90000"/>
                </a:lnSpc>
                <a:spcAft>
                  <a:spcPct val="35000"/>
                </a:spcAft>
                <a:defRPr/>
              </a:pPr>
              <a:r>
                <a:rPr lang="zh-CN" altLang="en-US" b="1" dirty="0">
                  <a:solidFill>
                    <a:srgbClr val="00B050"/>
                  </a:solidFill>
                </a:rPr>
                <a:t>模拟输入模式</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39725"/>
            <a:ext cx="3132138"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59394" name="矩形 8"/>
          <p:cNvSpPr>
            <a:spLocks noChangeArrowheads="1"/>
          </p:cNvSpPr>
          <p:nvPr/>
        </p:nvSpPr>
        <p:spPr bwMode="auto">
          <a:xfrm>
            <a:off x="34925" y="339725"/>
            <a:ext cx="2840038"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 </a:t>
            </a:r>
            <a:r>
              <a:rPr lang="en-GB" altLang="zh-CN" sz="2400" b="1">
                <a:solidFill>
                  <a:schemeClr val="bg1"/>
                </a:solidFill>
                <a:latin typeface="Calibri" pitchFamily="34" charset="0"/>
              </a:rPr>
              <a:t>5.2.4 GPIO</a:t>
            </a:r>
            <a:r>
              <a:rPr lang="zh-CN" altLang="en-US" sz="2400" b="1">
                <a:solidFill>
                  <a:schemeClr val="bg1"/>
                </a:solidFill>
                <a:latin typeface="Calibri" pitchFamily="34" charset="0"/>
              </a:rPr>
              <a:t>输出速度</a:t>
            </a:r>
          </a:p>
        </p:txBody>
      </p:sp>
      <p:sp>
        <p:nvSpPr>
          <p:cNvPr id="2" name="椭圆 1"/>
          <p:cNvSpPr/>
          <p:nvPr/>
        </p:nvSpPr>
        <p:spPr>
          <a:xfrm>
            <a:off x="1042988" y="1131888"/>
            <a:ext cx="3889375" cy="1357312"/>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r>
              <a:rPr lang="zh-CN" altLang="zh-CN" sz="2000" b="1" dirty="0">
                <a:latin typeface="Times New Roman" pitchFamily="18" charset="0"/>
                <a:cs typeface="Times New Roman" pitchFamily="18" charset="0"/>
              </a:rPr>
              <a:t>输出速度并不是输出信号的速度，而是指</a:t>
            </a:r>
            <a:r>
              <a:rPr lang="en-US" altLang="zh-CN" sz="2000" b="1" dirty="0">
                <a:latin typeface="Times New Roman" pitchFamily="18" charset="0"/>
                <a:cs typeface="Times New Roman" pitchFamily="18" charset="0"/>
              </a:rPr>
              <a:t>I/O</a:t>
            </a:r>
            <a:r>
              <a:rPr lang="zh-CN" altLang="zh-CN" sz="2000" b="1" dirty="0">
                <a:latin typeface="Times New Roman" pitchFamily="18" charset="0"/>
                <a:cs typeface="Times New Roman" pitchFamily="18" charset="0"/>
              </a:rPr>
              <a:t>口驱动电路的响应速度。</a:t>
            </a:r>
            <a:endParaRPr lang="zh-CN" altLang="en-US" sz="2000" b="1" dirty="0">
              <a:latin typeface="Times New Roman" pitchFamily="18" charset="0"/>
              <a:cs typeface="Times New Roman" pitchFamily="18" charset="0"/>
            </a:endParaRPr>
          </a:p>
        </p:txBody>
      </p:sp>
      <p:sp>
        <p:nvSpPr>
          <p:cNvPr id="3" name="椭圆 2"/>
          <p:cNvSpPr/>
          <p:nvPr/>
        </p:nvSpPr>
        <p:spPr>
          <a:xfrm rot="21411556">
            <a:off x="4575175" y="601663"/>
            <a:ext cx="3959225" cy="183673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fontAlgn="auto">
              <a:spcBef>
                <a:spcPts val="0"/>
              </a:spcBef>
              <a:spcAft>
                <a:spcPts val="0"/>
              </a:spcAft>
              <a:defRPr/>
            </a:pPr>
            <a:r>
              <a:rPr lang="en-US" altLang="zh-CN" sz="2000" b="1" dirty="0">
                <a:latin typeface="Times New Roman" pitchFamily="18" charset="0"/>
                <a:cs typeface="Times New Roman" pitchFamily="18" charset="0"/>
              </a:rPr>
              <a:t>STM32F103</a:t>
            </a:r>
            <a:r>
              <a:rPr lang="zh-CN" altLang="zh-CN" sz="2000" b="1" dirty="0">
                <a:latin typeface="Times New Roman" pitchFamily="18" charset="0"/>
                <a:cs typeface="Times New Roman" pitchFamily="18" charset="0"/>
              </a:rPr>
              <a:t>系列微控制器的</a:t>
            </a:r>
            <a:r>
              <a:rPr lang="en-US" altLang="zh-CN" sz="2000" b="1" dirty="0">
                <a:latin typeface="Times New Roman" pitchFamily="18" charset="0"/>
                <a:cs typeface="Times New Roman" pitchFamily="18" charset="0"/>
              </a:rPr>
              <a:t>I/O</a:t>
            </a:r>
            <a:r>
              <a:rPr lang="zh-CN" altLang="zh-CN" sz="2000" b="1" dirty="0">
                <a:latin typeface="Times New Roman" pitchFamily="18" charset="0"/>
                <a:cs typeface="Times New Roman" pitchFamily="18" charset="0"/>
              </a:rPr>
              <a:t>引脚的输出速度有</a:t>
            </a:r>
            <a:r>
              <a:rPr lang="en-US" altLang="zh-CN" sz="2000" b="1" dirty="0">
                <a:latin typeface="Times New Roman" pitchFamily="18" charset="0"/>
                <a:cs typeface="Times New Roman" pitchFamily="18" charset="0"/>
              </a:rPr>
              <a:t>3</a:t>
            </a:r>
            <a:r>
              <a:rPr lang="zh-CN" altLang="zh-CN" sz="2000" b="1" dirty="0">
                <a:latin typeface="Times New Roman" pitchFamily="18" charset="0"/>
                <a:cs typeface="Times New Roman" pitchFamily="18" charset="0"/>
              </a:rPr>
              <a:t>种选择：</a:t>
            </a:r>
            <a:r>
              <a:rPr lang="en-US" altLang="zh-CN" sz="2000" b="1" dirty="0">
                <a:latin typeface="Times New Roman" pitchFamily="18" charset="0"/>
                <a:cs typeface="Times New Roman" pitchFamily="18" charset="0"/>
              </a:rPr>
              <a:t>2MHz</a:t>
            </a:r>
            <a:r>
              <a:rPr lang="zh-CN" altLang="zh-CN" sz="2000" b="1" dirty="0">
                <a:latin typeface="Times New Roman" pitchFamily="18" charset="0"/>
                <a:cs typeface="Times New Roman" pitchFamily="18" charset="0"/>
              </a:rPr>
              <a:t>、</a:t>
            </a:r>
            <a:r>
              <a:rPr lang="en-US" altLang="zh-CN" sz="2000" b="1" dirty="0">
                <a:latin typeface="Times New Roman" pitchFamily="18" charset="0"/>
                <a:cs typeface="Times New Roman" pitchFamily="18" charset="0"/>
              </a:rPr>
              <a:t>10MHz</a:t>
            </a:r>
            <a:r>
              <a:rPr lang="zh-CN" altLang="zh-CN" sz="2000" b="1" dirty="0">
                <a:latin typeface="Times New Roman" pitchFamily="18" charset="0"/>
                <a:cs typeface="Times New Roman" pitchFamily="18" charset="0"/>
              </a:rPr>
              <a:t>和</a:t>
            </a:r>
            <a:r>
              <a:rPr lang="en-US" altLang="zh-CN" sz="2000" b="1" dirty="0">
                <a:latin typeface="Times New Roman" pitchFamily="18" charset="0"/>
                <a:cs typeface="Times New Roman" pitchFamily="18" charset="0"/>
              </a:rPr>
              <a:t>50MHz</a:t>
            </a:r>
            <a:r>
              <a:rPr lang="zh-CN" altLang="zh-CN" sz="2000" b="1" dirty="0">
                <a:latin typeface="Times New Roman" pitchFamily="18" charset="0"/>
                <a:cs typeface="Times New Roman" pitchFamily="18" charset="0"/>
              </a:rPr>
              <a:t>。</a:t>
            </a:r>
          </a:p>
        </p:txBody>
      </p:sp>
      <p:sp>
        <p:nvSpPr>
          <p:cNvPr id="4" name="椭圆 3"/>
          <p:cNvSpPr/>
          <p:nvPr/>
        </p:nvSpPr>
        <p:spPr>
          <a:xfrm>
            <a:off x="2787650" y="2211388"/>
            <a:ext cx="4289425" cy="1944687"/>
          </a:xfrm>
          <a:prstGeom prst="ellipse">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zh-CN" sz="2000" b="1" dirty="0">
                <a:latin typeface="Times New Roman" pitchFamily="18" charset="0"/>
                <a:cs typeface="Times New Roman" pitchFamily="18" charset="0"/>
              </a:rPr>
              <a:t>实际开发中，需要结合系统实际情况选择合适的响应速度，以确保信号的稳定性和降低功耗等。</a:t>
            </a:r>
            <a:endParaRPr lang="zh-CN" altLang="en-US" sz="2000" b="1" dirty="0">
              <a:latin typeface="Times New Roman" pitchFamily="18" charset="0"/>
              <a:cs typeface="Times New Roman" pitchFamily="18" charset="0"/>
            </a:endParaRPr>
          </a:p>
        </p:txBody>
      </p:sp>
      <p:sp>
        <p:nvSpPr>
          <p:cNvPr id="59398" name="矩形 5"/>
          <p:cNvSpPr>
            <a:spLocks noChangeArrowheads="1"/>
          </p:cNvSpPr>
          <p:nvPr/>
        </p:nvSpPr>
        <p:spPr bwMode="auto">
          <a:xfrm>
            <a:off x="392113" y="4156075"/>
            <a:ext cx="8424862" cy="646113"/>
          </a:xfrm>
          <a:prstGeom prst="rect">
            <a:avLst/>
          </a:prstGeom>
          <a:noFill/>
          <a:ln w="9525">
            <a:noFill/>
            <a:miter lim="800000"/>
            <a:headEnd/>
            <a:tailEnd/>
          </a:ln>
        </p:spPr>
        <p:txBody>
          <a:bodyPr>
            <a:spAutoFit/>
          </a:bodyPr>
          <a:lstStyle/>
          <a:p>
            <a:r>
              <a:rPr lang="en-US" altLang="zh-CN" b="1">
                <a:latin typeface="Times New Roman" pitchFamily="18" charset="0"/>
                <a:cs typeface="Times New Roman" pitchFamily="18" charset="0"/>
              </a:rPr>
              <a:t>        </a:t>
            </a:r>
            <a:r>
              <a:rPr lang="zh-CN" altLang="zh-CN" b="1">
                <a:latin typeface="Times New Roman" pitchFamily="18" charset="0"/>
                <a:cs typeface="Times New Roman" pitchFamily="18" charset="0"/>
              </a:rPr>
              <a:t>一般常用的外设如</a:t>
            </a:r>
            <a:r>
              <a:rPr lang="en-US" altLang="zh-CN" b="1">
                <a:latin typeface="Times New Roman" pitchFamily="18" charset="0"/>
                <a:cs typeface="Times New Roman" pitchFamily="18" charset="0"/>
              </a:rPr>
              <a:t>LED</a:t>
            </a:r>
            <a:r>
              <a:rPr lang="zh-CN" altLang="zh-CN" b="1">
                <a:latin typeface="Times New Roman" pitchFamily="18" charset="0"/>
                <a:cs typeface="Times New Roman" pitchFamily="18" charset="0"/>
              </a:rPr>
              <a:t>、蜂鸣器等建议采用</a:t>
            </a:r>
            <a:r>
              <a:rPr lang="en-US" altLang="zh-CN" b="1">
                <a:latin typeface="Times New Roman" pitchFamily="18" charset="0"/>
                <a:cs typeface="Times New Roman" pitchFamily="18" charset="0"/>
              </a:rPr>
              <a:t>2MHz</a:t>
            </a:r>
            <a:r>
              <a:rPr lang="zh-CN" altLang="zh-CN" b="1">
                <a:latin typeface="Times New Roman" pitchFamily="18" charset="0"/>
                <a:cs typeface="Times New Roman" pitchFamily="18" charset="0"/>
              </a:rPr>
              <a:t>的输出速度，而用作</a:t>
            </a:r>
            <a:r>
              <a:rPr lang="en-US" altLang="zh-CN" b="1">
                <a:latin typeface="Times New Roman" pitchFamily="18" charset="0"/>
                <a:cs typeface="Times New Roman" pitchFamily="18" charset="0"/>
              </a:rPr>
              <a:t>IIC</a:t>
            </a:r>
            <a:r>
              <a:rPr lang="zh-CN" altLang="zh-CN" b="1">
                <a:latin typeface="Times New Roman" pitchFamily="18" charset="0"/>
                <a:cs typeface="Times New Roman" pitchFamily="18" charset="0"/>
              </a:rPr>
              <a:t>、</a:t>
            </a:r>
            <a:r>
              <a:rPr lang="en-US" altLang="zh-CN" b="1">
                <a:latin typeface="Times New Roman" pitchFamily="18" charset="0"/>
                <a:cs typeface="Times New Roman" pitchFamily="18" charset="0"/>
              </a:rPr>
              <a:t>SPI</a:t>
            </a:r>
            <a:r>
              <a:rPr lang="zh-CN" altLang="zh-CN" b="1">
                <a:latin typeface="Times New Roman" pitchFamily="18" charset="0"/>
                <a:cs typeface="Times New Roman" pitchFamily="18" charset="0"/>
              </a:rPr>
              <a:t>等复用功能的输出引脚时，则尽量选择高响应速度如</a:t>
            </a:r>
            <a:r>
              <a:rPr lang="en-US" altLang="zh-CN" b="1">
                <a:latin typeface="Times New Roman" pitchFamily="18" charset="0"/>
                <a:cs typeface="Times New Roman" pitchFamily="18" charset="0"/>
              </a:rPr>
              <a:t>10MHz</a:t>
            </a:r>
            <a:r>
              <a:rPr lang="zh-CN" altLang="zh-CN" b="1">
                <a:latin typeface="Times New Roman" pitchFamily="18" charset="0"/>
                <a:cs typeface="Times New Roman" pitchFamily="18" charset="0"/>
              </a:rPr>
              <a:t>或</a:t>
            </a:r>
            <a:r>
              <a:rPr lang="en-US" altLang="zh-CN" b="1">
                <a:latin typeface="Times New Roman" pitchFamily="18" charset="0"/>
                <a:cs typeface="Times New Roman" pitchFamily="18" charset="0"/>
              </a:rPr>
              <a:t>50MHz</a:t>
            </a:r>
            <a:r>
              <a:rPr lang="zh-CN" altLang="zh-CN" b="1">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39725"/>
            <a:ext cx="4572000"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98306" name="矩形 8"/>
          <p:cNvSpPr>
            <a:spLocks noChangeArrowheads="1"/>
          </p:cNvSpPr>
          <p:nvPr/>
        </p:nvSpPr>
        <p:spPr bwMode="auto">
          <a:xfrm>
            <a:off x="34925" y="339725"/>
            <a:ext cx="4386263"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5.3.1 GPIO</a:t>
            </a:r>
            <a:r>
              <a:rPr lang="zh-CN" altLang="en-US" sz="2400" b="1">
                <a:solidFill>
                  <a:schemeClr val="bg1"/>
                </a:solidFill>
                <a:latin typeface="Calibri" pitchFamily="34" charset="0"/>
              </a:rPr>
              <a:t>标准外设库接口函数</a:t>
            </a:r>
          </a:p>
        </p:txBody>
      </p:sp>
      <p:graphicFrame>
        <p:nvGraphicFramePr>
          <p:cNvPr id="10" name="表格 9"/>
          <p:cNvGraphicFramePr>
            <a:graphicFrameLocks noGrp="1"/>
          </p:cNvGraphicFramePr>
          <p:nvPr/>
        </p:nvGraphicFramePr>
        <p:xfrm>
          <a:off x="857250" y="1000125"/>
          <a:ext cx="7643866" cy="3875510"/>
        </p:xfrm>
        <a:graphic>
          <a:graphicData uri="http://schemas.openxmlformats.org/drawingml/2006/table">
            <a:tbl>
              <a:tblPr>
                <a:tableStyleId>{22838BEF-8BB2-4498-84A7-C5851F593DF1}</a:tableStyleId>
              </a:tblPr>
              <a:tblGrid>
                <a:gridCol w="1143008"/>
                <a:gridCol w="2428892"/>
                <a:gridCol w="4071966"/>
              </a:tblGrid>
              <a:tr h="357190">
                <a:tc>
                  <a:txBody>
                    <a:bodyPr/>
                    <a:lstStyle/>
                    <a:p>
                      <a:pPr algn="ctr">
                        <a:spcAft>
                          <a:spcPts val="0"/>
                        </a:spcAft>
                      </a:pPr>
                      <a:r>
                        <a:rPr lang="zh-CN" sz="1600" b="1" kern="100" dirty="0"/>
                        <a:t>类型</a:t>
                      </a:r>
                      <a:endParaRPr lang="zh-CN" sz="1800" b="1" kern="100" dirty="0">
                        <a:latin typeface="Times New Roman"/>
                        <a:ea typeface="宋体"/>
                        <a:cs typeface="Times New Roman"/>
                      </a:endParaRPr>
                    </a:p>
                  </a:txBody>
                  <a:tcPr marL="59264" marR="59264" marT="0" marB="0" anchor="ctr">
                    <a:solidFill>
                      <a:schemeClr val="accent5">
                        <a:lumMod val="60000"/>
                        <a:lumOff val="40000"/>
                      </a:schemeClr>
                    </a:solidFill>
                  </a:tcPr>
                </a:tc>
                <a:tc>
                  <a:txBody>
                    <a:bodyPr/>
                    <a:lstStyle/>
                    <a:p>
                      <a:pPr algn="ctr">
                        <a:spcAft>
                          <a:spcPts val="0"/>
                        </a:spcAft>
                      </a:pPr>
                      <a:r>
                        <a:rPr lang="zh-CN" sz="1600" b="1" kern="100" dirty="0"/>
                        <a:t>函数原型</a:t>
                      </a:r>
                      <a:endParaRPr lang="zh-CN" sz="1800" b="1" kern="100" dirty="0">
                        <a:latin typeface="Times New Roman"/>
                        <a:ea typeface="宋体"/>
                        <a:cs typeface="Times New Roman"/>
                      </a:endParaRPr>
                    </a:p>
                  </a:txBody>
                  <a:tcPr marL="59264" marR="59264" marT="0" marB="0" anchor="ctr">
                    <a:solidFill>
                      <a:schemeClr val="accent5">
                        <a:lumMod val="60000"/>
                        <a:lumOff val="40000"/>
                      </a:schemeClr>
                    </a:solidFill>
                  </a:tcPr>
                </a:tc>
                <a:tc>
                  <a:txBody>
                    <a:bodyPr/>
                    <a:lstStyle/>
                    <a:p>
                      <a:pPr algn="ctr">
                        <a:spcAft>
                          <a:spcPts val="0"/>
                        </a:spcAft>
                      </a:pPr>
                      <a:r>
                        <a:rPr lang="zh-CN" sz="1600" b="1" kern="100" dirty="0"/>
                        <a:t>功能描述</a:t>
                      </a:r>
                      <a:endParaRPr lang="zh-CN" sz="1800" b="1" kern="100" dirty="0">
                        <a:latin typeface="Times New Roman"/>
                        <a:ea typeface="宋体"/>
                        <a:cs typeface="Times New Roman"/>
                      </a:endParaRPr>
                    </a:p>
                  </a:txBody>
                  <a:tcPr marL="59264" marR="59264" marT="0" marB="0" anchor="ctr">
                    <a:solidFill>
                      <a:schemeClr val="accent5">
                        <a:lumMod val="60000"/>
                        <a:lumOff val="40000"/>
                      </a:schemeClr>
                    </a:solidFill>
                  </a:tcPr>
                </a:tc>
              </a:tr>
              <a:tr h="325936">
                <a:tc rowSpan="4">
                  <a:txBody>
                    <a:bodyPr/>
                    <a:lstStyle/>
                    <a:p>
                      <a:pPr algn="ctr">
                        <a:spcAft>
                          <a:spcPts val="0"/>
                        </a:spcAft>
                      </a:pPr>
                      <a:r>
                        <a:rPr lang="zh-CN" sz="1400" b="1" kern="100" dirty="0"/>
                        <a:t>初始化及</a:t>
                      </a:r>
                      <a:endParaRPr lang="zh-CN" sz="1600" b="1" kern="100" dirty="0"/>
                    </a:p>
                    <a:p>
                      <a:pPr algn="ctr">
                        <a:spcAft>
                          <a:spcPts val="0"/>
                        </a:spcAft>
                      </a:pPr>
                      <a:r>
                        <a:rPr lang="zh-CN" sz="1400" b="1" kern="100" dirty="0"/>
                        <a:t>复位函数</a:t>
                      </a:r>
                      <a:endParaRPr lang="zh-CN" sz="1600" b="1" kern="100" dirty="0">
                        <a:latin typeface="Times New Roman"/>
                        <a:ea typeface="宋体"/>
                        <a:cs typeface="Times New Roman"/>
                      </a:endParaRPr>
                    </a:p>
                  </a:txBody>
                  <a:tcPr marL="59264" marR="59264" marT="0" marB="0" anchor="ctr">
                    <a:solidFill>
                      <a:schemeClr val="bg1">
                        <a:lumMod val="95000"/>
                      </a:schemeClr>
                    </a:solidFill>
                  </a:tcPr>
                </a:tc>
                <a:tc>
                  <a:txBody>
                    <a:bodyPr/>
                    <a:lstStyle/>
                    <a:p>
                      <a:pPr algn="just">
                        <a:spcAft>
                          <a:spcPts val="0"/>
                        </a:spcAft>
                      </a:pPr>
                      <a:r>
                        <a:rPr lang="en-US" sz="1400" b="1" kern="100" dirty="0" err="1"/>
                        <a:t>GPIO_Init</a:t>
                      </a:r>
                      <a:r>
                        <a:rPr lang="en-US" sz="1400" b="1" kern="100" dirty="0" smtClean="0"/>
                        <a:t>() </a:t>
                      </a:r>
                      <a:r>
                        <a:rPr lang="en-US" sz="1100" b="1" kern="100" dirty="0" smtClean="0">
                          <a:solidFill>
                            <a:srgbClr val="FF0000"/>
                          </a:solidFill>
                        </a:rPr>
                        <a:t>★</a:t>
                      </a:r>
                      <a:endParaRPr lang="zh-CN" sz="1100" b="1" kern="100" dirty="0">
                        <a:solidFill>
                          <a:srgbClr val="FF0000"/>
                        </a:solidFill>
                        <a:latin typeface="Times New Roman"/>
                        <a:ea typeface="宋体"/>
                        <a:cs typeface="Times New Roman"/>
                      </a:endParaRPr>
                    </a:p>
                  </a:txBody>
                  <a:tcPr marL="59264" marR="59264" marT="0" marB="0" anchor="ctr">
                    <a:solidFill>
                      <a:schemeClr val="bg1">
                        <a:lumMod val="95000"/>
                      </a:schemeClr>
                    </a:solidFill>
                  </a:tcPr>
                </a:tc>
                <a:tc>
                  <a:txBody>
                    <a:bodyPr/>
                    <a:lstStyle/>
                    <a:p>
                      <a:pPr algn="just">
                        <a:spcAft>
                          <a:spcPts val="0"/>
                        </a:spcAft>
                      </a:pPr>
                      <a:r>
                        <a:rPr lang="zh-CN" sz="1400" b="1" kern="100" dirty="0"/>
                        <a:t>根据</a:t>
                      </a:r>
                      <a:r>
                        <a:rPr lang="en-US" sz="1400" b="1" kern="100" dirty="0"/>
                        <a:t>GPIO</a:t>
                      </a:r>
                      <a:r>
                        <a:rPr lang="zh-CN" sz="1400" b="1" kern="100" dirty="0"/>
                        <a:t>初始化结构参数初始化</a:t>
                      </a:r>
                      <a:r>
                        <a:rPr lang="en-US" sz="1400" b="1" kern="100" dirty="0" err="1"/>
                        <a:t>GPIOx</a:t>
                      </a:r>
                      <a:r>
                        <a:rPr lang="zh-CN" sz="1400" b="1" kern="100" dirty="0"/>
                        <a:t>外设寄存器</a:t>
                      </a:r>
                      <a:endParaRPr lang="zh-CN" sz="1600" b="1" kern="100" dirty="0">
                        <a:latin typeface="Times New Roman"/>
                        <a:ea typeface="宋体"/>
                        <a:cs typeface="Times New Roman"/>
                      </a:endParaRPr>
                    </a:p>
                  </a:txBody>
                  <a:tcPr marL="59264" marR="59264" marT="0" marB="0" anchor="ctr">
                    <a:solidFill>
                      <a:schemeClr val="bg1">
                        <a:lumMod val="95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GPIO_DeInit</a:t>
                      </a:r>
                      <a:r>
                        <a:rPr lang="en-US" sz="1400" b="1" kern="100" dirty="0"/>
                        <a:t>()</a:t>
                      </a:r>
                      <a:endParaRPr lang="zh-CN" sz="1600" b="1" kern="100" dirty="0">
                        <a:latin typeface="Times New Roman"/>
                        <a:ea typeface="宋体"/>
                        <a:cs typeface="Times New Roman"/>
                      </a:endParaRPr>
                    </a:p>
                  </a:txBody>
                  <a:tcPr marL="59264" marR="59264" marT="0" marB="0">
                    <a:solidFill>
                      <a:schemeClr val="bg1">
                        <a:lumMod val="95000"/>
                      </a:schemeClr>
                    </a:solidFill>
                  </a:tcPr>
                </a:tc>
                <a:tc>
                  <a:txBody>
                    <a:bodyPr/>
                    <a:lstStyle/>
                    <a:p>
                      <a:pPr algn="just">
                        <a:spcAft>
                          <a:spcPts val="0"/>
                        </a:spcAft>
                      </a:pPr>
                      <a:r>
                        <a:rPr lang="zh-CN" sz="1400" b="1" kern="100" dirty="0"/>
                        <a:t>将</a:t>
                      </a:r>
                      <a:r>
                        <a:rPr lang="en-US" sz="1400" b="1" kern="100" dirty="0" err="1"/>
                        <a:t>GPIOx</a:t>
                      </a:r>
                      <a:r>
                        <a:rPr lang="zh-CN" sz="1400" b="1" kern="100" dirty="0"/>
                        <a:t>外设寄存器恢复为默认复位值</a:t>
                      </a:r>
                      <a:endParaRPr lang="zh-CN" sz="1600" b="1" kern="100" dirty="0">
                        <a:latin typeface="Times New Roman"/>
                        <a:ea typeface="宋体"/>
                        <a:cs typeface="Times New Roman"/>
                      </a:endParaRPr>
                    </a:p>
                  </a:txBody>
                  <a:tcPr marL="59264" marR="59264" marT="0" marB="0">
                    <a:solidFill>
                      <a:schemeClr val="bg1">
                        <a:lumMod val="95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GPIO_StructInit</a:t>
                      </a:r>
                      <a:r>
                        <a:rPr lang="en-US" sz="1400" b="1" kern="100" dirty="0"/>
                        <a:t>()</a:t>
                      </a:r>
                      <a:endParaRPr lang="zh-CN" sz="1600" b="1" kern="100" dirty="0">
                        <a:latin typeface="Times New Roman"/>
                        <a:ea typeface="宋体"/>
                        <a:cs typeface="Times New Roman"/>
                      </a:endParaRPr>
                    </a:p>
                  </a:txBody>
                  <a:tcPr marL="59264" marR="59264" marT="0" marB="0">
                    <a:solidFill>
                      <a:schemeClr val="bg1">
                        <a:lumMod val="95000"/>
                      </a:schemeClr>
                    </a:solidFill>
                  </a:tcPr>
                </a:tc>
                <a:tc>
                  <a:txBody>
                    <a:bodyPr/>
                    <a:lstStyle/>
                    <a:p>
                      <a:pPr algn="just">
                        <a:spcAft>
                          <a:spcPts val="0"/>
                        </a:spcAft>
                      </a:pPr>
                      <a:r>
                        <a:rPr lang="en-US" sz="1400" b="1" kern="100" dirty="0"/>
                        <a:t>GPIO</a:t>
                      </a:r>
                      <a:r>
                        <a:rPr lang="zh-CN" sz="1400" b="1" kern="100" dirty="0"/>
                        <a:t>结构体初始化</a:t>
                      </a:r>
                      <a:endParaRPr lang="zh-CN" sz="1600" b="1" kern="100" dirty="0">
                        <a:latin typeface="Times New Roman"/>
                        <a:ea typeface="宋体"/>
                        <a:cs typeface="Times New Roman"/>
                      </a:endParaRPr>
                    </a:p>
                  </a:txBody>
                  <a:tcPr marL="59264" marR="59264" marT="0" marB="0">
                    <a:solidFill>
                      <a:schemeClr val="bg1">
                        <a:lumMod val="95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GPIO_AFIODeInit</a:t>
                      </a:r>
                      <a:r>
                        <a:rPr lang="en-US" sz="1400" b="1" kern="100" dirty="0"/>
                        <a:t>()</a:t>
                      </a:r>
                      <a:endParaRPr lang="zh-CN" sz="1600" b="1" kern="100" dirty="0">
                        <a:latin typeface="Times New Roman"/>
                        <a:ea typeface="宋体"/>
                        <a:cs typeface="Times New Roman"/>
                      </a:endParaRPr>
                    </a:p>
                  </a:txBody>
                  <a:tcPr marL="59264" marR="59264" marT="0" marB="0">
                    <a:solidFill>
                      <a:schemeClr val="bg1">
                        <a:lumMod val="95000"/>
                      </a:schemeClr>
                    </a:solidFill>
                  </a:tcPr>
                </a:tc>
                <a:tc>
                  <a:txBody>
                    <a:bodyPr/>
                    <a:lstStyle/>
                    <a:p>
                      <a:pPr algn="just">
                        <a:spcAft>
                          <a:spcPts val="0"/>
                        </a:spcAft>
                      </a:pPr>
                      <a:r>
                        <a:rPr lang="zh-CN" sz="1400" b="1" kern="100" dirty="0"/>
                        <a:t>取消所有的复用功能</a:t>
                      </a:r>
                      <a:endParaRPr lang="zh-CN" sz="1600" b="1" kern="100" dirty="0">
                        <a:latin typeface="Times New Roman"/>
                        <a:ea typeface="宋体"/>
                        <a:cs typeface="Times New Roman"/>
                      </a:endParaRPr>
                    </a:p>
                  </a:txBody>
                  <a:tcPr marL="59264" marR="59264" marT="0" marB="0">
                    <a:solidFill>
                      <a:schemeClr val="bg1">
                        <a:lumMod val="95000"/>
                      </a:schemeClr>
                    </a:solidFill>
                  </a:tcPr>
                </a:tc>
              </a:tr>
              <a:tr h="245568">
                <a:tc rowSpan="8">
                  <a:txBody>
                    <a:bodyPr/>
                    <a:lstStyle/>
                    <a:p>
                      <a:pPr algn="ctr">
                        <a:spcAft>
                          <a:spcPts val="0"/>
                        </a:spcAft>
                      </a:pPr>
                      <a:r>
                        <a:rPr lang="zh-CN" sz="1400" b="1" kern="100" dirty="0"/>
                        <a:t>引脚功能</a:t>
                      </a:r>
                      <a:endParaRPr lang="zh-CN" sz="1600" b="1" kern="100" dirty="0"/>
                    </a:p>
                    <a:p>
                      <a:pPr algn="ctr">
                        <a:spcAft>
                          <a:spcPts val="0"/>
                        </a:spcAft>
                      </a:pPr>
                      <a:r>
                        <a:rPr lang="zh-CN" sz="1400" b="1" kern="100" dirty="0"/>
                        <a:t>操作函数</a:t>
                      </a:r>
                      <a:endParaRPr lang="zh-CN" sz="1600" b="1" kern="100" dirty="0">
                        <a:latin typeface="Times New Roman"/>
                        <a:ea typeface="宋体"/>
                        <a:cs typeface="Times New Roman"/>
                      </a:endParaRPr>
                    </a:p>
                  </a:txBody>
                  <a:tcPr marL="59264" marR="59264" marT="0" marB="0" anchor="ctr">
                    <a:solidFill>
                      <a:schemeClr val="accent6">
                        <a:lumMod val="20000"/>
                        <a:lumOff val="80000"/>
                      </a:schemeClr>
                    </a:solidFill>
                  </a:tcPr>
                </a:tc>
                <a:tc>
                  <a:txBody>
                    <a:bodyPr/>
                    <a:lstStyle/>
                    <a:p>
                      <a:pPr algn="just">
                        <a:spcAft>
                          <a:spcPts val="0"/>
                        </a:spcAft>
                      </a:pPr>
                      <a:r>
                        <a:rPr lang="en-US" sz="1400" b="1" kern="100" dirty="0" err="1"/>
                        <a:t>GPIO_Write</a:t>
                      </a:r>
                      <a:r>
                        <a:rPr lang="en-US" sz="1400" b="1" kern="100" dirty="0" smtClean="0"/>
                        <a:t>()</a:t>
                      </a:r>
                      <a:r>
                        <a:rPr lang="en-US" sz="1600" b="1" kern="100" dirty="0" smtClean="0">
                          <a:solidFill>
                            <a:srgbClr val="FF0000"/>
                          </a:solidFill>
                        </a:rPr>
                        <a:t> </a:t>
                      </a:r>
                      <a:r>
                        <a:rPr lang="en-US" sz="1100" b="1" kern="100" dirty="0" smtClean="0">
                          <a:solidFill>
                            <a:srgbClr val="FF0000"/>
                          </a:solidFill>
                          <a:latin typeface="+mn-lt"/>
                          <a:ea typeface="+mn-ea"/>
                          <a:cs typeface="+mn-cs"/>
                        </a:rPr>
                        <a:t>★</a:t>
                      </a:r>
                      <a:endParaRPr lang="zh-CN" sz="1100" b="1" kern="100" dirty="0">
                        <a:solidFill>
                          <a:srgbClr val="FF0000"/>
                        </a:solidFill>
                        <a:latin typeface="+mn-lt"/>
                        <a:ea typeface="+mn-ea"/>
                        <a:cs typeface="+mn-cs"/>
                      </a:endParaRPr>
                    </a:p>
                  </a:txBody>
                  <a:tcPr marL="59264" marR="59264" marT="0" marB="0">
                    <a:solidFill>
                      <a:schemeClr val="accent6">
                        <a:lumMod val="20000"/>
                        <a:lumOff val="80000"/>
                      </a:schemeClr>
                    </a:solidFill>
                  </a:tcPr>
                </a:tc>
                <a:tc>
                  <a:txBody>
                    <a:bodyPr/>
                    <a:lstStyle/>
                    <a:p>
                      <a:pPr algn="just">
                        <a:spcAft>
                          <a:spcPts val="0"/>
                        </a:spcAft>
                      </a:pPr>
                      <a:r>
                        <a:rPr lang="zh-CN" sz="1400" b="1" kern="100" dirty="0"/>
                        <a:t>置位或复位选定的</a:t>
                      </a:r>
                      <a:r>
                        <a:rPr lang="en-US" sz="1400" b="1" kern="100" dirty="0"/>
                        <a:t>GPIO</a:t>
                      </a:r>
                      <a:r>
                        <a:rPr lang="zh-CN" sz="1400" b="1" kern="100" dirty="0"/>
                        <a:t>数据端口</a:t>
                      </a:r>
                      <a:endParaRPr lang="zh-CN" sz="1600" b="1" kern="100" dirty="0">
                        <a:latin typeface="Times New Roman"/>
                        <a:ea typeface="宋体"/>
                        <a:cs typeface="Times New Roman"/>
                      </a:endParaRPr>
                    </a:p>
                  </a:txBody>
                  <a:tcPr marL="59264" marR="59264" marT="0" marB="0">
                    <a:solidFill>
                      <a:schemeClr val="accent6">
                        <a:lumMod val="20000"/>
                        <a:lumOff val="80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GPIO_WriteBit</a:t>
                      </a:r>
                      <a:r>
                        <a:rPr lang="en-US" sz="1400" b="1" kern="100" dirty="0" smtClean="0"/>
                        <a:t>()</a:t>
                      </a:r>
                      <a:r>
                        <a:rPr lang="en-US" sz="1600" b="1" kern="100" dirty="0" smtClean="0">
                          <a:solidFill>
                            <a:srgbClr val="FF0000"/>
                          </a:solidFill>
                        </a:rPr>
                        <a:t> </a:t>
                      </a:r>
                      <a:r>
                        <a:rPr lang="en-US" sz="1100" b="1" kern="100" dirty="0" smtClean="0">
                          <a:solidFill>
                            <a:srgbClr val="FF0000"/>
                          </a:solidFill>
                        </a:rPr>
                        <a:t>★</a:t>
                      </a:r>
                      <a:endParaRPr lang="zh-CN" sz="1100" b="1" kern="100" dirty="0">
                        <a:latin typeface="Times New Roman"/>
                        <a:ea typeface="宋体"/>
                        <a:cs typeface="Times New Roman"/>
                      </a:endParaRPr>
                    </a:p>
                  </a:txBody>
                  <a:tcPr marL="59264" marR="59264" marT="0" marB="0">
                    <a:solidFill>
                      <a:schemeClr val="accent6">
                        <a:lumMod val="20000"/>
                        <a:lumOff val="80000"/>
                      </a:schemeClr>
                    </a:solidFill>
                  </a:tcPr>
                </a:tc>
                <a:tc>
                  <a:txBody>
                    <a:bodyPr/>
                    <a:lstStyle/>
                    <a:p>
                      <a:pPr algn="just">
                        <a:spcAft>
                          <a:spcPts val="0"/>
                        </a:spcAft>
                      </a:pPr>
                      <a:r>
                        <a:rPr lang="zh-CN" sz="1400" b="1" kern="100" dirty="0"/>
                        <a:t>置位或复位选定的</a:t>
                      </a:r>
                      <a:r>
                        <a:rPr lang="en-US" sz="1400" b="1" kern="100" dirty="0"/>
                        <a:t>GPIO</a:t>
                      </a:r>
                      <a:r>
                        <a:rPr lang="zh-CN" sz="1400" b="1" kern="100" dirty="0"/>
                        <a:t>端口引脚</a:t>
                      </a:r>
                      <a:endParaRPr lang="zh-CN" sz="1600" b="1" kern="100" dirty="0">
                        <a:latin typeface="Times New Roman"/>
                        <a:ea typeface="宋体"/>
                        <a:cs typeface="Times New Roman"/>
                      </a:endParaRPr>
                    </a:p>
                  </a:txBody>
                  <a:tcPr marL="59264" marR="59264" marT="0" marB="0">
                    <a:solidFill>
                      <a:schemeClr val="accent6">
                        <a:lumMod val="20000"/>
                        <a:lumOff val="80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GPIO_SetBits</a:t>
                      </a:r>
                      <a:r>
                        <a:rPr lang="en-US" sz="1400" b="1" kern="100" dirty="0" smtClean="0"/>
                        <a:t>()</a:t>
                      </a:r>
                      <a:r>
                        <a:rPr lang="en-US" sz="1600" b="1" kern="100" dirty="0" smtClean="0">
                          <a:solidFill>
                            <a:srgbClr val="FF0000"/>
                          </a:solidFill>
                        </a:rPr>
                        <a:t> </a:t>
                      </a:r>
                      <a:r>
                        <a:rPr lang="en-US" sz="1100" b="1" kern="100" dirty="0" smtClean="0">
                          <a:solidFill>
                            <a:srgbClr val="FF0000"/>
                          </a:solidFill>
                        </a:rPr>
                        <a:t>★</a:t>
                      </a:r>
                      <a:endParaRPr lang="zh-CN" sz="1100" b="1" kern="100" dirty="0">
                        <a:latin typeface="Times New Roman"/>
                        <a:ea typeface="宋体"/>
                        <a:cs typeface="Times New Roman"/>
                      </a:endParaRPr>
                    </a:p>
                  </a:txBody>
                  <a:tcPr marL="59264" marR="59264" marT="0" marB="0">
                    <a:solidFill>
                      <a:schemeClr val="accent6">
                        <a:lumMod val="20000"/>
                        <a:lumOff val="80000"/>
                      </a:schemeClr>
                    </a:solidFill>
                  </a:tcPr>
                </a:tc>
                <a:tc>
                  <a:txBody>
                    <a:bodyPr/>
                    <a:lstStyle/>
                    <a:p>
                      <a:pPr algn="just">
                        <a:spcAft>
                          <a:spcPts val="0"/>
                        </a:spcAft>
                      </a:pPr>
                      <a:r>
                        <a:rPr lang="zh-CN" sz="1400" b="1" kern="100" dirty="0"/>
                        <a:t>置位选定的</a:t>
                      </a:r>
                      <a:r>
                        <a:rPr lang="en-US" sz="1400" b="1" kern="100" dirty="0"/>
                        <a:t>GPIO</a:t>
                      </a:r>
                      <a:r>
                        <a:rPr lang="zh-CN" sz="1400" b="1" kern="100" dirty="0"/>
                        <a:t>端口引脚</a:t>
                      </a:r>
                      <a:endParaRPr lang="zh-CN" sz="1600" b="1" kern="100" dirty="0">
                        <a:latin typeface="Times New Roman"/>
                        <a:ea typeface="宋体"/>
                        <a:cs typeface="Times New Roman"/>
                      </a:endParaRPr>
                    </a:p>
                  </a:txBody>
                  <a:tcPr marL="59264" marR="59264" marT="0" marB="0">
                    <a:solidFill>
                      <a:schemeClr val="accent6">
                        <a:lumMod val="20000"/>
                        <a:lumOff val="80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GPIO_ResetBits</a:t>
                      </a:r>
                      <a:r>
                        <a:rPr lang="en-US" sz="1400" b="1" kern="100" dirty="0" smtClean="0"/>
                        <a:t>()</a:t>
                      </a:r>
                      <a:r>
                        <a:rPr lang="en-US" sz="1600" b="1" kern="100" dirty="0" smtClean="0">
                          <a:solidFill>
                            <a:srgbClr val="FF0000"/>
                          </a:solidFill>
                        </a:rPr>
                        <a:t> </a:t>
                      </a:r>
                      <a:r>
                        <a:rPr lang="en-US" sz="1100" b="1" kern="100" dirty="0" smtClean="0">
                          <a:solidFill>
                            <a:srgbClr val="FF0000"/>
                          </a:solidFill>
                        </a:rPr>
                        <a:t>★</a:t>
                      </a:r>
                      <a:endParaRPr lang="zh-CN" sz="1100" b="1" kern="100" dirty="0">
                        <a:latin typeface="Times New Roman"/>
                        <a:ea typeface="宋体"/>
                        <a:cs typeface="Times New Roman"/>
                      </a:endParaRPr>
                    </a:p>
                  </a:txBody>
                  <a:tcPr marL="59264" marR="59264" marT="0" marB="0">
                    <a:solidFill>
                      <a:schemeClr val="accent6">
                        <a:lumMod val="20000"/>
                        <a:lumOff val="80000"/>
                      </a:schemeClr>
                    </a:solidFill>
                  </a:tcPr>
                </a:tc>
                <a:tc>
                  <a:txBody>
                    <a:bodyPr/>
                    <a:lstStyle/>
                    <a:p>
                      <a:pPr algn="just">
                        <a:spcAft>
                          <a:spcPts val="0"/>
                        </a:spcAft>
                      </a:pPr>
                      <a:r>
                        <a:rPr lang="zh-CN" sz="1400" b="1" kern="100" dirty="0"/>
                        <a:t>复位选定的</a:t>
                      </a:r>
                      <a:r>
                        <a:rPr lang="en-US" sz="1400" b="1" kern="100" dirty="0"/>
                        <a:t>GPIO</a:t>
                      </a:r>
                      <a:r>
                        <a:rPr lang="zh-CN" sz="1400" b="1" kern="100" dirty="0"/>
                        <a:t>端口引脚</a:t>
                      </a:r>
                      <a:endParaRPr lang="zh-CN" sz="1600" b="1" kern="100" dirty="0">
                        <a:latin typeface="Times New Roman"/>
                        <a:ea typeface="宋体"/>
                        <a:cs typeface="Times New Roman"/>
                      </a:endParaRPr>
                    </a:p>
                  </a:txBody>
                  <a:tcPr marL="59264" marR="59264" marT="0" marB="0">
                    <a:solidFill>
                      <a:schemeClr val="accent6">
                        <a:lumMod val="20000"/>
                        <a:lumOff val="80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GPIO_ReadInputData</a:t>
                      </a:r>
                      <a:r>
                        <a:rPr lang="en-US" sz="1400" b="1" kern="100" dirty="0" smtClean="0"/>
                        <a:t>()</a:t>
                      </a:r>
                      <a:r>
                        <a:rPr lang="en-US" sz="1600" b="1" kern="100" dirty="0" smtClean="0">
                          <a:solidFill>
                            <a:srgbClr val="FF0000"/>
                          </a:solidFill>
                        </a:rPr>
                        <a:t> </a:t>
                      </a:r>
                      <a:r>
                        <a:rPr lang="en-US" sz="1100" b="1" i="0" kern="100" dirty="0" smtClean="0">
                          <a:solidFill>
                            <a:srgbClr val="FF0000"/>
                          </a:solidFill>
                        </a:rPr>
                        <a:t>★</a:t>
                      </a:r>
                      <a:endParaRPr lang="zh-CN" sz="1100" b="1" i="0" kern="100" dirty="0">
                        <a:latin typeface="Times New Roman"/>
                        <a:ea typeface="宋体"/>
                        <a:cs typeface="Times New Roman"/>
                      </a:endParaRPr>
                    </a:p>
                  </a:txBody>
                  <a:tcPr marL="59264" marR="59264" marT="0" marB="0">
                    <a:solidFill>
                      <a:schemeClr val="accent6">
                        <a:lumMod val="20000"/>
                        <a:lumOff val="80000"/>
                      </a:schemeClr>
                    </a:solidFill>
                  </a:tcPr>
                </a:tc>
                <a:tc>
                  <a:txBody>
                    <a:bodyPr/>
                    <a:lstStyle/>
                    <a:p>
                      <a:pPr algn="just">
                        <a:spcAft>
                          <a:spcPts val="0"/>
                        </a:spcAft>
                      </a:pPr>
                      <a:r>
                        <a:rPr lang="zh-CN" sz="1400" b="1" kern="100" dirty="0"/>
                        <a:t>读取选定的</a:t>
                      </a:r>
                      <a:r>
                        <a:rPr lang="en-US" sz="1400" b="1" kern="100" dirty="0"/>
                        <a:t>GPIO</a:t>
                      </a:r>
                      <a:r>
                        <a:rPr lang="zh-CN" sz="1400" b="1" kern="100" dirty="0"/>
                        <a:t>输入端口数据</a:t>
                      </a:r>
                      <a:endParaRPr lang="zh-CN" sz="1600" b="1" kern="100" dirty="0">
                        <a:latin typeface="Times New Roman"/>
                        <a:ea typeface="宋体"/>
                        <a:cs typeface="Times New Roman"/>
                      </a:endParaRPr>
                    </a:p>
                  </a:txBody>
                  <a:tcPr marL="59264" marR="59264" marT="0" marB="0">
                    <a:solidFill>
                      <a:schemeClr val="accent6">
                        <a:lumMod val="20000"/>
                        <a:lumOff val="80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GPIO_ReadInputDataBit</a:t>
                      </a:r>
                      <a:r>
                        <a:rPr lang="en-US" sz="1400" b="1" kern="100" dirty="0" smtClean="0"/>
                        <a:t>()</a:t>
                      </a:r>
                      <a:r>
                        <a:rPr lang="en-US" sz="1600" b="1" kern="100" dirty="0" smtClean="0">
                          <a:solidFill>
                            <a:srgbClr val="FF0000"/>
                          </a:solidFill>
                        </a:rPr>
                        <a:t> </a:t>
                      </a:r>
                      <a:r>
                        <a:rPr lang="en-US" sz="1100" b="1" kern="100" dirty="0" smtClean="0">
                          <a:solidFill>
                            <a:srgbClr val="FF0000"/>
                          </a:solidFill>
                        </a:rPr>
                        <a:t>★</a:t>
                      </a:r>
                      <a:endParaRPr lang="zh-CN" sz="1100" b="1" kern="100" dirty="0">
                        <a:latin typeface="Times New Roman"/>
                        <a:ea typeface="宋体"/>
                        <a:cs typeface="Times New Roman"/>
                      </a:endParaRPr>
                    </a:p>
                  </a:txBody>
                  <a:tcPr marL="59264" marR="59264" marT="0" marB="0">
                    <a:solidFill>
                      <a:schemeClr val="accent6">
                        <a:lumMod val="20000"/>
                        <a:lumOff val="80000"/>
                      </a:schemeClr>
                    </a:solidFill>
                  </a:tcPr>
                </a:tc>
                <a:tc>
                  <a:txBody>
                    <a:bodyPr/>
                    <a:lstStyle/>
                    <a:p>
                      <a:pPr algn="just">
                        <a:spcAft>
                          <a:spcPts val="0"/>
                        </a:spcAft>
                      </a:pPr>
                      <a:r>
                        <a:rPr lang="zh-CN" sz="1400" b="1" kern="100" dirty="0"/>
                        <a:t>读取选定的</a:t>
                      </a:r>
                      <a:r>
                        <a:rPr lang="en-US" sz="1400" b="1" kern="100" dirty="0"/>
                        <a:t>GPIO</a:t>
                      </a:r>
                      <a:r>
                        <a:rPr lang="zh-CN" sz="1400" b="1" kern="100" dirty="0"/>
                        <a:t>输入端口引脚数据</a:t>
                      </a:r>
                      <a:endParaRPr lang="zh-CN" sz="1600" b="1" kern="100" dirty="0">
                        <a:latin typeface="Times New Roman"/>
                        <a:ea typeface="宋体"/>
                        <a:cs typeface="Times New Roman"/>
                      </a:endParaRPr>
                    </a:p>
                  </a:txBody>
                  <a:tcPr marL="59264" marR="59264" marT="0" marB="0">
                    <a:solidFill>
                      <a:schemeClr val="accent6">
                        <a:lumMod val="20000"/>
                        <a:lumOff val="80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GPIO_ReadOutputDataBit</a:t>
                      </a:r>
                      <a:r>
                        <a:rPr lang="en-US" sz="1400" b="1" kern="100" dirty="0" smtClean="0"/>
                        <a:t>()</a:t>
                      </a:r>
                      <a:r>
                        <a:rPr lang="en-US" sz="1600" b="1" kern="100" dirty="0" smtClean="0">
                          <a:solidFill>
                            <a:srgbClr val="FF0000"/>
                          </a:solidFill>
                        </a:rPr>
                        <a:t> </a:t>
                      </a:r>
                      <a:r>
                        <a:rPr lang="en-US" sz="1100" b="1" kern="100" dirty="0" smtClean="0">
                          <a:solidFill>
                            <a:srgbClr val="FF0000"/>
                          </a:solidFill>
                        </a:rPr>
                        <a:t>★</a:t>
                      </a:r>
                      <a:endParaRPr lang="zh-CN" sz="1100" b="1" kern="100" dirty="0">
                        <a:latin typeface="Times New Roman"/>
                        <a:ea typeface="宋体"/>
                        <a:cs typeface="Times New Roman"/>
                      </a:endParaRPr>
                    </a:p>
                  </a:txBody>
                  <a:tcPr marL="59264" marR="59264" marT="0" marB="0">
                    <a:solidFill>
                      <a:schemeClr val="accent6">
                        <a:lumMod val="20000"/>
                        <a:lumOff val="80000"/>
                      </a:schemeClr>
                    </a:solidFill>
                  </a:tcPr>
                </a:tc>
                <a:tc>
                  <a:txBody>
                    <a:bodyPr/>
                    <a:lstStyle/>
                    <a:p>
                      <a:pPr algn="just">
                        <a:spcAft>
                          <a:spcPts val="0"/>
                        </a:spcAft>
                      </a:pPr>
                      <a:r>
                        <a:rPr lang="zh-CN" sz="1400" b="1" kern="100" dirty="0"/>
                        <a:t>读取选定的</a:t>
                      </a:r>
                      <a:r>
                        <a:rPr lang="en-US" sz="1400" b="1" kern="100" dirty="0"/>
                        <a:t>GPIO</a:t>
                      </a:r>
                      <a:r>
                        <a:rPr lang="zh-CN" sz="1400" b="1" kern="100" dirty="0"/>
                        <a:t>输出端口数据</a:t>
                      </a:r>
                      <a:endParaRPr lang="zh-CN" sz="1600" b="1" kern="100" dirty="0">
                        <a:latin typeface="Times New Roman"/>
                        <a:ea typeface="宋体"/>
                        <a:cs typeface="Times New Roman"/>
                      </a:endParaRPr>
                    </a:p>
                  </a:txBody>
                  <a:tcPr marL="59264" marR="59264" marT="0" marB="0">
                    <a:solidFill>
                      <a:schemeClr val="accent6">
                        <a:lumMod val="20000"/>
                        <a:lumOff val="80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GPIO_ReadOutputData</a:t>
                      </a:r>
                      <a:r>
                        <a:rPr lang="en-US" sz="1400" b="1" kern="100" dirty="0" smtClean="0"/>
                        <a:t>()</a:t>
                      </a:r>
                      <a:r>
                        <a:rPr lang="en-US" sz="1600" b="1" kern="100" dirty="0" smtClean="0">
                          <a:solidFill>
                            <a:srgbClr val="FF0000"/>
                          </a:solidFill>
                        </a:rPr>
                        <a:t> </a:t>
                      </a:r>
                      <a:r>
                        <a:rPr lang="en-US" sz="1100" b="1" kern="100" dirty="0" smtClean="0">
                          <a:solidFill>
                            <a:srgbClr val="FF0000"/>
                          </a:solidFill>
                        </a:rPr>
                        <a:t>★</a:t>
                      </a:r>
                      <a:endParaRPr lang="zh-CN" sz="1100" b="1" kern="100" dirty="0">
                        <a:latin typeface="Times New Roman"/>
                        <a:ea typeface="宋体"/>
                        <a:cs typeface="Times New Roman"/>
                      </a:endParaRPr>
                    </a:p>
                  </a:txBody>
                  <a:tcPr marL="59264" marR="59264" marT="0" marB="0">
                    <a:solidFill>
                      <a:schemeClr val="accent6">
                        <a:lumMod val="20000"/>
                        <a:lumOff val="80000"/>
                      </a:schemeClr>
                    </a:solidFill>
                  </a:tcPr>
                </a:tc>
                <a:tc>
                  <a:txBody>
                    <a:bodyPr/>
                    <a:lstStyle/>
                    <a:p>
                      <a:pPr algn="just">
                        <a:spcAft>
                          <a:spcPts val="0"/>
                        </a:spcAft>
                      </a:pPr>
                      <a:r>
                        <a:rPr lang="zh-CN" sz="1400" b="1" kern="100" dirty="0"/>
                        <a:t>读取选定的</a:t>
                      </a:r>
                      <a:r>
                        <a:rPr lang="en-US" sz="1400" b="1" kern="100" dirty="0"/>
                        <a:t>GPIO</a:t>
                      </a:r>
                      <a:r>
                        <a:rPr lang="zh-CN" sz="1400" b="1" kern="100" dirty="0"/>
                        <a:t>输出端口引脚数据</a:t>
                      </a:r>
                      <a:endParaRPr lang="zh-CN" sz="1600" b="1" kern="100" dirty="0">
                        <a:latin typeface="Times New Roman"/>
                        <a:ea typeface="宋体"/>
                        <a:cs typeface="Times New Roman"/>
                      </a:endParaRPr>
                    </a:p>
                  </a:txBody>
                  <a:tcPr marL="59264" marR="59264" marT="0" marB="0">
                    <a:solidFill>
                      <a:schemeClr val="accent6">
                        <a:lumMod val="20000"/>
                        <a:lumOff val="80000"/>
                      </a:schemeClr>
                    </a:solidFill>
                  </a:tcPr>
                </a:tc>
              </a:tr>
              <a:tr h="245568">
                <a:tc rowSpan="2">
                  <a:txBody>
                    <a:bodyPr/>
                    <a:lstStyle/>
                    <a:p>
                      <a:pPr algn="ctr">
                        <a:spcAft>
                          <a:spcPts val="0"/>
                        </a:spcAft>
                      </a:pPr>
                      <a:r>
                        <a:rPr lang="zh-CN" sz="1400" b="1" kern="100" dirty="0"/>
                        <a:t>外部中断</a:t>
                      </a:r>
                      <a:endParaRPr lang="zh-CN" sz="1600" b="1" kern="100" dirty="0"/>
                    </a:p>
                    <a:p>
                      <a:pPr algn="ctr">
                        <a:spcAft>
                          <a:spcPts val="0"/>
                        </a:spcAft>
                      </a:pPr>
                      <a:r>
                        <a:rPr lang="zh-CN" sz="1400" b="1" kern="100" dirty="0"/>
                        <a:t>处理函数</a:t>
                      </a:r>
                      <a:endParaRPr lang="zh-CN" sz="1600" b="1" kern="100" dirty="0">
                        <a:latin typeface="Times New Roman"/>
                        <a:ea typeface="宋体"/>
                        <a:cs typeface="Times New Roman"/>
                      </a:endParaRPr>
                    </a:p>
                  </a:txBody>
                  <a:tcPr marL="59264" marR="59264" marT="0" marB="0" anchor="ctr">
                    <a:solidFill>
                      <a:schemeClr val="accent5">
                        <a:lumMod val="20000"/>
                        <a:lumOff val="80000"/>
                      </a:schemeClr>
                    </a:solidFill>
                  </a:tcPr>
                </a:tc>
                <a:tc>
                  <a:txBody>
                    <a:bodyPr/>
                    <a:lstStyle/>
                    <a:p>
                      <a:pPr algn="just">
                        <a:spcAft>
                          <a:spcPts val="0"/>
                        </a:spcAft>
                      </a:pPr>
                      <a:r>
                        <a:rPr lang="en-US" sz="1400" b="1" kern="100" dirty="0" err="1"/>
                        <a:t>GPIO_EXTILineConfig</a:t>
                      </a:r>
                      <a:r>
                        <a:rPr lang="en-US" sz="1400" b="1" kern="100" dirty="0"/>
                        <a:t>();</a:t>
                      </a:r>
                      <a:endParaRPr lang="zh-CN" sz="1600" b="1" kern="100" dirty="0">
                        <a:latin typeface="Times New Roman"/>
                        <a:ea typeface="宋体"/>
                        <a:cs typeface="Times New Roman"/>
                      </a:endParaRPr>
                    </a:p>
                  </a:txBody>
                  <a:tcPr marL="59264" marR="59264" marT="0" marB="0">
                    <a:solidFill>
                      <a:schemeClr val="accent5">
                        <a:lumMod val="20000"/>
                        <a:lumOff val="80000"/>
                      </a:schemeClr>
                    </a:solidFill>
                  </a:tcPr>
                </a:tc>
                <a:tc>
                  <a:txBody>
                    <a:bodyPr/>
                    <a:lstStyle/>
                    <a:p>
                      <a:pPr algn="just">
                        <a:spcAft>
                          <a:spcPts val="0"/>
                        </a:spcAft>
                      </a:pPr>
                      <a:r>
                        <a:rPr lang="zh-CN" sz="1400" b="1" kern="100" dirty="0"/>
                        <a:t>外设端口作为中断线号输入</a:t>
                      </a:r>
                      <a:endParaRPr lang="zh-CN" sz="1600" b="1" kern="100" dirty="0">
                        <a:latin typeface="Times New Roman"/>
                        <a:ea typeface="宋体"/>
                        <a:cs typeface="Times New Roman"/>
                      </a:endParaRPr>
                    </a:p>
                  </a:txBody>
                  <a:tcPr marL="59264" marR="59264" marT="0" marB="0">
                    <a:solidFill>
                      <a:schemeClr val="accent5">
                        <a:lumMod val="20000"/>
                        <a:lumOff val="80000"/>
                      </a:schemeClr>
                    </a:solidFill>
                  </a:tcPr>
                </a:tc>
              </a:tr>
              <a:tr h="245568">
                <a:tc vMerge="1">
                  <a:txBody>
                    <a:bodyPr/>
                    <a:lstStyle/>
                    <a:p>
                      <a:endParaRPr lang="zh-CN" altLang="en-US"/>
                    </a:p>
                  </a:txBody>
                  <a:tcPr/>
                </a:tc>
                <a:tc>
                  <a:txBody>
                    <a:bodyPr/>
                    <a:lstStyle/>
                    <a:p>
                      <a:pPr algn="just">
                        <a:spcAft>
                          <a:spcPts val="0"/>
                        </a:spcAft>
                      </a:pPr>
                      <a:r>
                        <a:rPr lang="en-US" sz="1400" b="1" kern="100" dirty="0" err="1"/>
                        <a:t>GPIO_EventOutputConfig</a:t>
                      </a:r>
                      <a:r>
                        <a:rPr lang="en-US" sz="1400" b="1" kern="100" dirty="0"/>
                        <a:t>()</a:t>
                      </a:r>
                      <a:endParaRPr lang="zh-CN" sz="1600" b="1" kern="100" dirty="0">
                        <a:latin typeface="Times New Roman"/>
                        <a:ea typeface="宋体"/>
                        <a:cs typeface="Times New Roman"/>
                      </a:endParaRPr>
                    </a:p>
                  </a:txBody>
                  <a:tcPr marL="59264" marR="59264" marT="0" marB="0">
                    <a:solidFill>
                      <a:schemeClr val="accent5">
                        <a:lumMod val="20000"/>
                        <a:lumOff val="80000"/>
                      </a:schemeClr>
                    </a:solidFill>
                  </a:tcPr>
                </a:tc>
                <a:tc>
                  <a:txBody>
                    <a:bodyPr/>
                    <a:lstStyle/>
                    <a:p>
                      <a:pPr algn="just">
                        <a:spcAft>
                          <a:spcPts val="0"/>
                        </a:spcAft>
                      </a:pPr>
                      <a:r>
                        <a:rPr lang="zh-CN" sz="1400" b="1" kern="100" dirty="0"/>
                        <a:t>事件输出</a:t>
                      </a:r>
                      <a:endParaRPr lang="zh-CN" sz="1600" b="1" kern="100" dirty="0">
                        <a:latin typeface="Times New Roman"/>
                        <a:ea typeface="宋体"/>
                        <a:cs typeface="Times New Roman"/>
                      </a:endParaRPr>
                    </a:p>
                  </a:txBody>
                  <a:tcPr marL="59264" marR="59264" marT="0" marB="0">
                    <a:solidFill>
                      <a:schemeClr val="accent5">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1"/>
          <p:cNvPicPr>
            <a:picLocks noChangeAspect="1" noChangeArrowheads="1"/>
          </p:cNvPicPr>
          <p:nvPr/>
        </p:nvPicPr>
        <p:blipFill>
          <a:blip r:embed="rId2"/>
          <a:srcRect/>
          <a:stretch>
            <a:fillRect/>
          </a:stretch>
        </p:blipFill>
        <p:spPr bwMode="auto">
          <a:xfrm>
            <a:off x="285750" y="214313"/>
            <a:ext cx="8429625" cy="4572000"/>
          </a:xfrm>
          <a:prstGeom prst="rect">
            <a:avLst/>
          </a:prstGeom>
          <a:noFill/>
          <a:ln w="9525">
            <a:noFill/>
            <a:miter lim="800000"/>
            <a:headEnd/>
            <a:tailEnd/>
          </a:ln>
        </p:spPr>
      </p:pic>
      <p:sp>
        <p:nvSpPr>
          <p:cNvPr id="5" name="矩形 4"/>
          <p:cNvSpPr/>
          <p:nvPr/>
        </p:nvSpPr>
        <p:spPr>
          <a:xfrm>
            <a:off x="2571750" y="214313"/>
            <a:ext cx="417513" cy="369887"/>
          </a:xfrm>
          <a:prstGeom prst="rect">
            <a:avLst/>
          </a:prstGeom>
        </p:spPr>
        <p:txBody>
          <a:bodyPr wrap="none">
            <a:spAutoFit/>
          </a:bodyPr>
          <a:lstStyle/>
          <a:p>
            <a:pPr fontAlgn="auto">
              <a:spcBef>
                <a:spcPts val="0"/>
              </a:spcBef>
              <a:spcAft>
                <a:spcPts val="0"/>
              </a:spcAft>
              <a:defRPr/>
            </a:pPr>
            <a:r>
              <a:rPr lang="en-US" b="1" kern="100" dirty="0">
                <a:solidFill>
                  <a:srgbClr val="FF0000"/>
                </a:solidFill>
                <a:latin typeface="+mn-lt"/>
                <a:ea typeface="+mn-ea"/>
              </a:rPr>
              <a:t>★</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p:cNvPicPr>
            <a:picLocks noChangeAspect="1" noChangeArrowheads="1"/>
          </p:cNvPicPr>
          <p:nvPr/>
        </p:nvPicPr>
        <p:blipFill>
          <a:blip r:embed="rId2"/>
          <a:srcRect b="23927"/>
          <a:stretch>
            <a:fillRect/>
          </a:stretch>
        </p:blipFill>
        <p:spPr bwMode="auto">
          <a:xfrm>
            <a:off x="268288" y="1000125"/>
            <a:ext cx="837565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2"/>
          <p:cNvPicPr>
            <a:picLocks noChangeAspect="1" noChangeArrowheads="1"/>
          </p:cNvPicPr>
          <p:nvPr/>
        </p:nvPicPr>
        <p:blipFill>
          <a:blip r:embed="rId2"/>
          <a:srcRect/>
          <a:stretch>
            <a:fillRect/>
          </a:stretch>
        </p:blipFill>
        <p:spPr bwMode="auto">
          <a:xfrm>
            <a:off x="357188" y="357188"/>
            <a:ext cx="8429625" cy="457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2"/>
          <a:srcRect/>
          <a:stretch>
            <a:fillRect/>
          </a:stretch>
        </p:blipFill>
        <p:spPr bwMode="auto">
          <a:xfrm>
            <a:off x="642938" y="1000125"/>
            <a:ext cx="7620000" cy="619125"/>
          </a:xfrm>
          <a:prstGeom prst="rect">
            <a:avLst/>
          </a:prstGeom>
          <a:noFill/>
          <a:ln w="9525">
            <a:noFill/>
            <a:miter lim="800000"/>
            <a:headEnd/>
            <a:tailEnd/>
          </a:ln>
        </p:spPr>
      </p:pic>
      <p:pic>
        <p:nvPicPr>
          <p:cNvPr id="106498" name="Picture 3"/>
          <p:cNvPicPr>
            <a:picLocks noChangeAspect="1" noChangeArrowheads="1"/>
          </p:cNvPicPr>
          <p:nvPr/>
        </p:nvPicPr>
        <p:blipFill>
          <a:blip r:embed="rId3"/>
          <a:srcRect/>
          <a:stretch>
            <a:fillRect/>
          </a:stretch>
        </p:blipFill>
        <p:spPr bwMode="auto">
          <a:xfrm>
            <a:off x="204788" y="1714500"/>
            <a:ext cx="8653462"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2"/>
          <p:cNvPicPr>
            <a:picLocks noChangeAspect="1" noChangeArrowheads="1"/>
          </p:cNvPicPr>
          <p:nvPr/>
        </p:nvPicPr>
        <p:blipFill>
          <a:blip r:embed="rId2"/>
          <a:srcRect/>
          <a:stretch>
            <a:fillRect/>
          </a:stretch>
        </p:blipFill>
        <p:spPr bwMode="auto">
          <a:xfrm>
            <a:off x="357188" y="857250"/>
            <a:ext cx="8358187" cy="3595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2"/>
          <p:cNvPicPr>
            <a:picLocks noChangeAspect="1" noChangeArrowheads="1"/>
          </p:cNvPicPr>
          <p:nvPr/>
        </p:nvPicPr>
        <p:blipFill>
          <a:blip r:embed="rId2"/>
          <a:srcRect/>
          <a:stretch>
            <a:fillRect/>
          </a:stretch>
        </p:blipFill>
        <p:spPr bwMode="auto">
          <a:xfrm>
            <a:off x="714375" y="1571625"/>
            <a:ext cx="6996113"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3"/>
          <p:cNvPicPr>
            <a:picLocks noChangeAspect="1" noChangeArrowheads="1"/>
          </p:cNvPicPr>
          <p:nvPr/>
        </p:nvPicPr>
        <p:blipFill>
          <a:blip r:embed="rId2"/>
          <a:srcRect/>
          <a:stretch>
            <a:fillRect/>
          </a:stretch>
        </p:blipFill>
        <p:spPr bwMode="auto">
          <a:xfrm>
            <a:off x="214313" y="142875"/>
            <a:ext cx="8786812" cy="4781550"/>
          </a:xfrm>
          <a:prstGeom prst="rect">
            <a:avLst/>
          </a:prstGeom>
          <a:noFill/>
          <a:ln w="9525">
            <a:noFill/>
            <a:miter lim="800000"/>
            <a:headEnd/>
            <a:tailEnd/>
          </a:ln>
        </p:spPr>
      </p:pic>
      <p:sp>
        <p:nvSpPr>
          <p:cNvPr id="5" name="矩形 4"/>
          <p:cNvSpPr/>
          <p:nvPr/>
        </p:nvSpPr>
        <p:spPr>
          <a:xfrm>
            <a:off x="3929063" y="142875"/>
            <a:ext cx="417512" cy="369888"/>
          </a:xfrm>
          <a:prstGeom prst="rect">
            <a:avLst/>
          </a:prstGeom>
        </p:spPr>
        <p:txBody>
          <a:bodyPr wrap="none">
            <a:spAutoFit/>
          </a:bodyPr>
          <a:lstStyle/>
          <a:p>
            <a:pPr fontAlgn="auto">
              <a:spcBef>
                <a:spcPts val="0"/>
              </a:spcBef>
              <a:spcAft>
                <a:spcPts val="0"/>
              </a:spcAft>
              <a:defRPr/>
            </a:pPr>
            <a:r>
              <a:rPr lang="en-US" b="1" kern="100" dirty="0">
                <a:solidFill>
                  <a:srgbClr val="FF0000"/>
                </a:solidFill>
                <a:latin typeface="+mn-lt"/>
                <a:ea typeface="+mn-ea"/>
              </a:rPr>
              <a:t>★</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文本框 2"/>
          <p:cNvSpPr txBox="1">
            <a:spLocks noChangeArrowheads="1"/>
          </p:cNvSpPr>
          <p:nvPr/>
        </p:nvSpPr>
        <p:spPr bwMode="auto">
          <a:xfrm>
            <a:off x="592942" y="96442"/>
            <a:ext cx="3243917" cy="392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100" b="1">
                <a:solidFill>
                  <a:schemeClr val="bg1"/>
                </a:solidFill>
                <a:latin typeface="微软雅黑" panose="020B0503020204020204" pitchFamily="34" charset="-122"/>
                <a:ea typeface="微软雅黑" panose="020B0503020204020204" pitchFamily="34" charset="-122"/>
              </a:rPr>
              <a:t>04 </a:t>
            </a:r>
            <a:r>
              <a:rPr lang="zh-CN" altLang="en-US" sz="2100" b="1">
                <a:solidFill>
                  <a:schemeClr val="bg1"/>
                </a:solidFill>
                <a:latin typeface="微软雅黑" panose="020B0503020204020204" pitchFamily="34" charset="-122"/>
                <a:ea typeface="微软雅黑" panose="020B0503020204020204" pitchFamily="34" charset="-122"/>
              </a:rPr>
              <a:t>点击这里输入文章标题</a:t>
            </a:r>
          </a:p>
        </p:txBody>
      </p:sp>
      <p:sp>
        <p:nvSpPr>
          <p:cNvPr id="51204" name="矩形 27"/>
          <p:cNvSpPr>
            <a:spLocks noChangeArrowheads="1"/>
          </p:cNvSpPr>
          <p:nvPr/>
        </p:nvSpPr>
        <p:spPr bwMode="auto">
          <a:xfrm>
            <a:off x="494010" y="1704529"/>
            <a:ext cx="3717798" cy="867230"/>
          </a:xfrm>
          <a:prstGeom prst="rect">
            <a:avLst/>
          </a:prstGeom>
          <a:solidFill>
            <a:srgbClr val="09405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468000" rIns="0" bIns="0" anchor="t"/>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51205" name="矩形 28"/>
          <p:cNvSpPr>
            <a:spLocks noChangeArrowheads="1"/>
          </p:cNvSpPr>
          <p:nvPr/>
        </p:nvSpPr>
        <p:spPr bwMode="auto">
          <a:xfrm>
            <a:off x="494010" y="2568625"/>
            <a:ext cx="3717798" cy="2160240"/>
          </a:xfrm>
          <a:prstGeom prst="rect">
            <a:avLst/>
          </a:prstGeom>
          <a:solidFill>
            <a:srgbClr val="DEEB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buFont typeface="Arial" panose="020B0604020202020204" pitchFamily="34" charset="0"/>
              <a:buNone/>
            </a:pPr>
            <a:endParaRPr lang="zh-CN" altLang="en-US" dirty="0">
              <a:solidFill>
                <a:srgbClr val="7F7F7F"/>
              </a:solidFill>
              <a:latin typeface="微软雅黑" panose="020B0503020204020204" pitchFamily="34" charset="-122"/>
              <a:ea typeface="微软雅黑" panose="020B0503020204020204" pitchFamily="34" charset="-122"/>
            </a:endParaRPr>
          </a:p>
        </p:txBody>
      </p:sp>
      <p:sp>
        <p:nvSpPr>
          <p:cNvPr id="51206" name="矩形 29"/>
          <p:cNvSpPr>
            <a:spLocks noChangeArrowheads="1"/>
          </p:cNvSpPr>
          <p:nvPr/>
        </p:nvSpPr>
        <p:spPr bwMode="auto">
          <a:xfrm>
            <a:off x="4962600" y="1704529"/>
            <a:ext cx="3713856" cy="867230"/>
          </a:xfrm>
          <a:prstGeom prst="rect">
            <a:avLst/>
          </a:prstGeom>
          <a:solidFill>
            <a:srgbClr val="09405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46800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51207" name="矩形 30"/>
          <p:cNvSpPr>
            <a:spLocks noChangeArrowheads="1"/>
          </p:cNvSpPr>
          <p:nvPr/>
        </p:nvSpPr>
        <p:spPr bwMode="auto">
          <a:xfrm>
            <a:off x="4962600" y="2571750"/>
            <a:ext cx="3713856" cy="2160240"/>
          </a:xfrm>
          <a:prstGeom prst="rect">
            <a:avLst/>
          </a:prstGeom>
          <a:solidFill>
            <a:srgbClr val="DEEB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endParaRPr lang="zh-CN" altLang="en-US" dirty="0">
              <a:solidFill>
                <a:srgbClr val="7F7F7F"/>
              </a:solidFill>
              <a:latin typeface="微软雅黑" panose="020B0503020204020204" pitchFamily="34" charset="-122"/>
              <a:ea typeface="微软雅黑" panose="020B0503020204020204" pitchFamily="34" charset="-122"/>
            </a:endParaRPr>
          </a:p>
        </p:txBody>
      </p:sp>
      <p:sp>
        <p:nvSpPr>
          <p:cNvPr id="51210" name="椭圆 33"/>
          <p:cNvSpPr>
            <a:spLocks noChangeArrowheads="1"/>
          </p:cNvSpPr>
          <p:nvPr/>
        </p:nvSpPr>
        <p:spPr bwMode="auto">
          <a:xfrm>
            <a:off x="573781" y="2448421"/>
            <a:ext cx="72629" cy="72629"/>
          </a:xfrm>
          <a:prstGeom prst="ellipse">
            <a:avLst/>
          </a:prstGeom>
          <a:solidFill>
            <a:schemeClr val="bg1"/>
          </a:solidFill>
          <a:ln w="12700">
            <a:solidFill>
              <a:srgbClr val="7F7F7F"/>
            </a:solidFill>
            <a:round/>
            <a:headEnd/>
            <a:tailEnd/>
          </a:ln>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1211" name="椭圆 34"/>
          <p:cNvSpPr>
            <a:spLocks noChangeArrowheads="1"/>
          </p:cNvSpPr>
          <p:nvPr/>
        </p:nvSpPr>
        <p:spPr bwMode="auto">
          <a:xfrm>
            <a:off x="573781" y="2655595"/>
            <a:ext cx="72629" cy="73819"/>
          </a:xfrm>
          <a:prstGeom prst="ellipse">
            <a:avLst/>
          </a:prstGeom>
          <a:solidFill>
            <a:schemeClr val="bg1"/>
          </a:solidFill>
          <a:ln w="12700">
            <a:solidFill>
              <a:srgbClr val="7F7F7F"/>
            </a:solidFill>
            <a:round/>
            <a:headEnd/>
            <a:tailEnd/>
          </a:ln>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7" name="Group 14"/>
          <p:cNvGrpSpPr>
            <a:grpSpLocks/>
          </p:cNvGrpSpPr>
          <p:nvPr/>
        </p:nvGrpSpPr>
        <p:grpSpPr bwMode="auto">
          <a:xfrm>
            <a:off x="584494" y="2455570"/>
            <a:ext cx="61913" cy="278606"/>
            <a:chOff x="0" y="0"/>
            <a:chExt cx="177416" cy="553854"/>
          </a:xfrm>
        </p:grpSpPr>
        <p:sp>
          <p:nvSpPr>
            <p:cNvPr id="51281" name="椭圆 36"/>
            <p:cNvSpPr>
              <a:spLocks noChangeArrowheads="1"/>
            </p:cNvSpPr>
            <p:nvPr/>
          </p:nvSpPr>
          <p:spPr bwMode="auto">
            <a:xfrm rot="4460462">
              <a:off x="-50" y="376387"/>
              <a:ext cx="177517" cy="177416"/>
            </a:xfrm>
            <a:prstGeom prst="ellipse">
              <a:avLst/>
            </a:pr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1282" name="椭圆 37"/>
            <p:cNvSpPr>
              <a:spLocks noChangeArrowheads="1"/>
            </p:cNvSpPr>
            <p:nvPr/>
          </p:nvSpPr>
          <p:spPr bwMode="auto">
            <a:xfrm rot="4460462">
              <a:off x="15333" y="-15333"/>
              <a:ext cx="146748" cy="177416"/>
            </a:xfrm>
            <a:prstGeom prst="ellipse">
              <a:avLst/>
            </a:pr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8" name="Group 17"/>
            <p:cNvGrpSpPr>
              <a:grpSpLocks/>
            </p:cNvGrpSpPr>
            <p:nvPr/>
          </p:nvGrpSpPr>
          <p:grpSpPr bwMode="auto">
            <a:xfrm rot="5441149">
              <a:off x="-153404" y="202711"/>
              <a:ext cx="481266" cy="136527"/>
              <a:chOff x="0" y="0"/>
              <a:chExt cx="433995" cy="112930"/>
            </a:xfrm>
          </p:grpSpPr>
          <p:grpSp>
            <p:nvGrpSpPr>
              <p:cNvPr id="9" name="Group 18"/>
              <p:cNvGrpSpPr>
                <a:grpSpLocks/>
              </p:cNvGrpSpPr>
              <p:nvPr/>
            </p:nvGrpSpPr>
            <p:grpSpPr bwMode="auto">
              <a:xfrm rot="-5441149">
                <a:off x="313836" y="-11471"/>
                <a:ext cx="140881" cy="122942"/>
                <a:chOff x="0" y="0"/>
                <a:chExt cx="79248" cy="91440"/>
              </a:xfrm>
            </p:grpSpPr>
            <p:pic>
              <p:nvPicPr>
                <p:cNvPr id="51289" name="椭圆 39"/>
                <p:cNvPicPr>
                  <a:picLocks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0" y="0"/>
                  <a:ext cx="79248" cy="91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90" name="Text Box 20"/>
                <p:cNvSpPr txBox="1">
                  <a:spLocks noChangeArrowheads="1"/>
                </p:cNvSpPr>
                <p:nvPr/>
              </p:nvSpPr>
              <p:spPr bwMode="auto">
                <a:xfrm rot="5441148">
                  <a:off x="12244" y="25606"/>
                  <a:ext cx="50430" cy="42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grpSp>
            <p:nvGrpSpPr>
              <p:cNvPr id="10" name="Group 21"/>
              <p:cNvGrpSpPr>
                <a:grpSpLocks/>
              </p:cNvGrpSpPr>
              <p:nvPr/>
            </p:nvGrpSpPr>
            <p:grpSpPr bwMode="auto">
              <a:xfrm rot="-5441149">
                <a:off x="-22181" y="-6153"/>
                <a:ext cx="140881" cy="122942"/>
                <a:chOff x="0" y="0"/>
                <a:chExt cx="79248" cy="91440"/>
              </a:xfrm>
            </p:grpSpPr>
            <p:pic>
              <p:nvPicPr>
                <p:cNvPr id="51287" name="椭圆 40"/>
                <p:cNvPicPr>
                  <a:picLocks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0" y="0"/>
                  <a:ext cx="79248" cy="91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88" name="Text Box 23"/>
                <p:cNvSpPr txBox="1">
                  <a:spLocks noChangeArrowheads="1"/>
                </p:cNvSpPr>
                <p:nvPr/>
              </p:nvSpPr>
              <p:spPr bwMode="auto">
                <a:xfrm rot="5441148">
                  <a:off x="12278" y="24053"/>
                  <a:ext cx="50430" cy="42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51286" name="矩形 41"/>
              <p:cNvSpPr>
                <a:spLocks noChangeArrowheads="1"/>
              </p:cNvSpPr>
              <p:nvPr/>
            </p:nvSpPr>
            <p:spPr bwMode="auto">
              <a:xfrm>
                <a:off x="30539" y="49696"/>
                <a:ext cx="360715" cy="73376"/>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grpSp>
      <p:sp>
        <p:nvSpPr>
          <p:cNvPr id="51213" name="椭圆 42"/>
          <p:cNvSpPr>
            <a:spLocks noChangeArrowheads="1"/>
          </p:cNvSpPr>
          <p:nvPr/>
        </p:nvSpPr>
        <p:spPr bwMode="auto">
          <a:xfrm>
            <a:off x="4045551" y="2441278"/>
            <a:ext cx="72629" cy="73819"/>
          </a:xfrm>
          <a:prstGeom prst="ellipse">
            <a:avLst/>
          </a:prstGeom>
          <a:solidFill>
            <a:schemeClr val="bg1"/>
          </a:solidFill>
          <a:ln w="12700">
            <a:solidFill>
              <a:srgbClr val="7F7F7F"/>
            </a:solidFill>
            <a:round/>
            <a:headEnd/>
            <a:tailEnd/>
          </a:ln>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1214" name="椭圆 43"/>
          <p:cNvSpPr>
            <a:spLocks noChangeArrowheads="1"/>
          </p:cNvSpPr>
          <p:nvPr/>
        </p:nvSpPr>
        <p:spPr bwMode="auto">
          <a:xfrm>
            <a:off x="4045551" y="2649638"/>
            <a:ext cx="72629" cy="72628"/>
          </a:xfrm>
          <a:prstGeom prst="ellipse">
            <a:avLst/>
          </a:prstGeom>
          <a:solidFill>
            <a:schemeClr val="bg1"/>
          </a:solidFill>
          <a:ln w="12700">
            <a:solidFill>
              <a:srgbClr val="7F7F7F"/>
            </a:solidFill>
            <a:round/>
            <a:headEnd/>
            <a:tailEnd/>
          </a:ln>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11" name="Group 27"/>
          <p:cNvGrpSpPr>
            <a:grpSpLocks/>
          </p:cNvGrpSpPr>
          <p:nvPr/>
        </p:nvGrpSpPr>
        <p:grpSpPr bwMode="auto">
          <a:xfrm>
            <a:off x="4056268" y="2449613"/>
            <a:ext cx="61913" cy="276225"/>
            <a:chOff x="0" y="0"/>
            <a:chExt cx="177416" cy="553854"/>
          </a:xfrm>
        </p:grpSpPr>
        <p:sp>
          <p:nvSpPr>
            <p:cNvPr id="51271" name="椭圆 45"/>
            <p:cNvSpPr>
              <a:spLocks noChangeArrowheads="1"/>
            </p:cNvSpPr>
            <p:nvPr/>
          </p:nvSpPr>
          <p:spPr bwMode="auto">
            <a:xfrm rot="4460462">
              <a:off x="-817" y="375623"/>
              <a:ext cx="179048" cy="177416"/>
            </a:xfrm>
            <a:prstGeom prst="ellipse">
              <a:avLst/>
            </a:pr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1272" name="椭圆 46"/>
            <p:cNvSpPr>
              <a:spLocks noChangeArrowheads="1"/>
            </p:cNvSpPr>
            <p:nvPr/>
          </p:nvSpPr>
          <p:spPr bwMode="auto">
            <a:xfrm rot="4460462">
              <a:off x="15894" y="-15895"/>
              <a:ext cx="145625" cy="177416"/>
            </a:xfrm>
            <a:prstGeom prst="ellipse">
              <a:avLst/>
            </a:pr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12" name="Group 30"/>
            <p:cNvGrpSpPr>
              <a:grpSpLocks/>
            </p:cNvGrpSpPr>
            <p:nvPr/>
          </p:nvGrpSpPr>
          <p:grpSpPr bwMode="auto">
            <a:xfrm rot="5441149">
              <a:off x="-153404" y="202711"/>
              <a:ext cx="481266" cy="136527"/>
              <a:chOff x="0" y="0"/>
              <a:chExt cx="433995" cy="112930"/>
            </a:xfrm>
          </p:grpSpPr>
          <p:grpSp>
            <p:nvGrpSpPr>
              <p:cNvPr id="13" name="Group 31"/>
              <p:cNvGrpSpPr>
                <a:grpSpLocks/>
              </p:cNvGrpSpPr>
              <p:nvPr/>
            </p:nvGrpSpPr>
            <p:grpSpPr bwMode="auto">
              <a:xfrm rot="-5441149">
                <a:off x="315788" y="-3362"/>
                <a:ext cx="140881" cy="115735"/>
                <a:chOff x="0" y="0"/>
                <a:chExt cx="79248" cy="85344"/>
              </a:xfrm>
            </p:grpSpPr>
            <p:pic>
              <p:nvPicPr>
                <p:cNvPr id="51279" name="椭圆 48"/>
                <p:cNvPicPr>
                  <a:picLocks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0" y="0"/>
                  <a:ext cx="79248" cy="85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80" name="Text Box 33"/>
                <p:cNvSpPr txBox="1">
                  <a:spLocks noChangeArrowheads="1"/>
                </p:cNvSpPr>
                <p:nvPr/>
              </p:nvSpPr>
              <p:spPr bwMode="auto">
                <a:xfrm rot="5441148">
                  <a:off x="15012" y="21138"/>
                  <a:ext cx="49998" cy="42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grpSp>
            <p:nvGrpSpPr>
              <p:cNvPr id="14" name="Group 34"/>
              <p:cNvGrpSpPr>
                <a:grpSpLocks/>
              </p:cNvGrpSpPr>
              <p:nvPr/>
            </p:nvGrpSpPr>
            <p:grpSpPr bwMode="auto">
              <a:xfrm rot="-5441149">
                <a:off x="-23125" y="1956"/>
                <a:ext cx="140881" cy="115735"/>
                <a:chOff x="0" y="0"/>
                <a:chExt cx="79248" cy="85344"/>
              </a:xfrm>
            </p:grpSpPr>
            <p:pic>
              <p:nvPicPr>
                <p:cNvPr id="51277" name="椭圆 49"/>
                <p:cNvPicPr>
                  <a:picLocks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0" y="0"/>
                  <a:ext cx="79248" cy="85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78" name="Text Box 36"/>
                <p:cNvSpPr txBox="1">
                  <a:spLocks noChangeArrowheads="1"/>
                </p:cNvSpPr>
                <p:nvPr/>
              </p:nvSpPr>
              <p:spPr bwMode="auto">
                <a:xfrm rot="5441148">
                  <a:off x="15020" y="21733"/>
                  <a:ext cx="49998" cy="42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51276" name="矩形 50"/>
              <p:cNvSpPr>
                <a:spLocks noChangeArrowheads="1"/>
              </p:cNvSpPr>
              <p:nvPr/>
            </p:nvSpPr>
            <p:spPr bwMode="auto">
              <a:xfrm>
                <a:off x="35366" y="52484"/>
                <a:ext cx="355215" cy="73376"/>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grpSp>
      <p:sp>
        <p:nvSpPr>
          <p:cNvPr id="51216" name="椭圆 51"/>
          <p:cNvSpPr>
            <a:spLocks noChangeArrowheads="1"/>
          </p:cNvSpPr>
          <p:nvPr/>
        </p:nvSpPr>
        <p:spPr bwMode="auto">
          <a:xfrm>
            <a:off x="5075494" y="2428777"/>
            <a:ext cx="72628" cy="72629"/>
          </a:xfrm>
          <a:prstGeom prst="ellipse">
            <a:avLst/>
          </a:prstGeom>
          <a:solidFill>
            <a:schemeClr val="bg1"/>
          </a:solidFill>
          <a:ln w="12700">
            <a:solidFill>
              <a:srgbClr val="7F7F7F"/>
            </a:solidFill>
            <a:round/>
            <a:headEnd/>
            <a:tailEnd/>
          </a:ln>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1217" name="椭圆 52"/>
          <p:cNvSpPr>
            <a:spLocks noChangeArrowheads="1"/>
          </p:cNvSpPr>
          <p:nvPr/>
        </p:nvSpPr>
        <p:spPr bwMode="auto">
          <a:xfrm>
            <a:off x="5073123" y="2635951"/>
            <a:ext cx="73819" cy="73819"/>
          </a:xfrm>
          <a:prstGeom prst="ellipse">
            <a:avLst/>
          </a:prstGeom>
          <a:solidFill>
            <a:schemeClr val="bg1"/>
          </a:solidFill>
          <a:ln w="12700">
            <a:solidFill>
              <a:srgbClr val="7F7F7F"/>
            </a:solidFill>
            <a:round/>
            <a:headEnd/>
            <a:tailEnd/>
          </a:ln>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15" name="Group 40"/>
          <p:cNvGrpSpPr>
            <a:grpSpLocks/>
          </p:cNvGrpSpPr>
          <p:nvPr/>
        </p:nvGrpSpPr>
        <p:grpSpPr bwMode="auto">
          <a:xfrm>
            <a:off x="5086219" y="2435926"/>
            <a:ext cx="61913" cy="278606"/>
            <a:chOff x="0" y="0"/>
            <a:chExt cx="177416" cy="553854"/>
          </a:xfrm>
        </p:grpSpPr>
        <p:sp>
          <p:nvSpPr>
            <p:cNvPr id="51261" name="椭圆 54"/>
            <p:cNvSpPr>
              <a:spLocks noChangeArrowheads="1"/>
            </p:cNvSpPr>
            <p:nvPr/>
          </p:nvSpPr>
          <p:spPr bwMode="auto">
            <a:xfrm rot="4460462">
              <a:off x="-50" y="376387"/>
              <a:ext cx="177517" cy="177416"/>
            </a:xfrm>
            <a:prstGeom prst="ellipse">
              <a:avLst/>
            </a:pr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1262" name="椭圆 55"/>
            <p:cNvSpPr>
              <a:spLocks noChangeArrowheads="1"/>
            </p:cNvSpPr>
            <p:nvPr/>
          </p:nvSpPr>
          <p:spPr bwMode="auto">
            <a:xfrm rot="4460462">
              <a:off x="15333" y="-15333"/>
              <a:ext cx="146748" cy="177416"/>
            </a:xfrm>
            <a:prstGeom prst="ellipse">
              <a:avLst/>
            </a:pr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16" name="Group 43"/>
            <p:cNvGrpSpPr>
              <a:grpSpLocks/>
            </p:cNvGrpSpPr>
            <p:nvPr/>
          </p:nvGrpSpPr>
          <p:grpSpPr bwMode="auto">
            <a:xfrm rot="5441149">
              <a:off x="-153404" y="202711"/>
              <a:ext cx="481266" cy="136527"/>
              <a:chOff x="0" y="0"/>
              <a:chExt cx="433995" cy="112930"/>
            </a:xfrm>
          </p:grpSpPr>
          <p:grpSp>
            <p:nvGrpSpPr>
              <p:cNvPr id="17" name="Group 44"/>
              <p:cNvGrpSpPr>
                <a:grpSpLocks/>
              </p:cNvGrpSpPr>
              <p:nvPr/>
            </p:nvGrpSpPr>
            <p:grpSpPr bwMode="auto">
              <a:xfrm rot="-5441149">
                <a:off x="313835" y="-11585"/>
                <a:ext cx="140881" cy="122942"/>
                <a:chOff x="0" y="0"/>
                <a:chExt cx="79248" cy="91440"/>
              </a:xfrm>
            </p:grpSpPr>
            <p:pic>
              <p:nvPicPr>
                <p:cNvPr id="51269" name="椭圆 57"/>
                <p:cNvPicPr>
                  <a:picLocks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0" y="0"/>
                  <a:ext cx="79248" cy="91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70" name="Text Box 46"/>
                <p:cNvSpPr txBox="1">
                  <a:spLocks noChangeArrowheads="1"/>
                </p:cNvSpPr>
                <p:nvPr/>
              </p:nvSpPr>
              <p:spPr bwMode="auto">
                <a:xfrm rot="5441148">
                  <a:off x="12180" y="25606"/>
                  <a:ext cx="50430" cy="42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grpSp>
            <p:nvGrpSpPr>
              <p:cNvPr id="18" name="Group 47"/>
              <p:cNvGrpSpPr>
                <a:grpSpLocks/>
              </p:cNvGrpSpPr>
              <p:nvPr/>
            </p:nvGrpSpPr>
            <p:grpSpPr bwMode="auto">
              <a:xfrm rot="-5441149">
                <a:off x="-22182" y="-6267"/>
                <a:ext cx="140881" cy="122942"/>
                <a:chOff x="0" y="0"/>
                <a:chExt cx="79248" cy="91440"/>
              </a:xfrm>
            </p:grpSpPr>
            <p:pic>
              <p:nvPicPr>
                <p:cNvPr id="51267" name="椭圆 58"/>
                <p:cNvPicPr>
                  <a:picLocks noChangeArrowheads="1"/>
                </p:cNvPicPr>
                <p:nvPr/>
              </p:nvPicPr>
              <p:blipFill>
                <a:blip r:embed="rId7">
                  <a:extLst>
                    <a:ext uri="{28A0092B-C50C-407E-A947-70E740481C1C}">
                      <a14:useLocalDpi xmlns:a14="http://schemas.microsoft.com/office/drawing/2010/main" xmlns=""/>
                    </a:ext>
                  </a:extLst>
                </a:blip>
                <a:srcRect/>
                <a:stretch>
                  <a:fillRect/>
                </a:stretch>
              </p:blipFill>
              <p:spPr bwMode="auto">
                <a:xfrm>
                  <a:off x="0" y="0"/>
                  <a:ext cx="79248" cy="91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68" name="Text Box 49"/>
                <p:cNvSpPr txBox="1">
                  <a:spLocks noChangeArrowheads="1"/>
                </p:cNvSpPr>
                <p:nvPr/>
              </p:nvSpPr>
              <p:spPr bwMode="auto">
                <a:xfrm rot="5441148">
                  <a:off x="12214" y="24053"/>
                  <a:ext cx="50430" cy="42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51266" name="矩形 59"/>
              <p:cNvSpPr>
                <a:spLocks noChangeArrowheads="1"/>
              </p:cNvSpPr>
              <p:nvPr/>
            </p:nvSpPr>
            <p:spPr bwMode="auto">
              <a:xfrm>
                <a:off x="30539" y="49696"/>
                <a:ext cx="360715" cy="73376"/>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grpSp>
      <p:sp>
        <p:nvSpPr>
          <p:cNvPr id="51219" name="椭圆 60"/>
          <p:cNvSpPr>
            <a:spLocks noChangeArrowheads="1"/>
          </p:cNvSpPr>
          <p:nvPr/>
        </p:nvSpPr>
        <p:spPr bwMode="auto">
          <a:xfrm>
            <a:off x="8507656" y="2405056"/>
            <a:ext cx="73819" cy="73819"/>
          </a:xfrm>
          <a:prstGeom prst="ellipse">
            <a:avLst/>
          </a:prstGeom>
          <a:solidFill>
            <a:schemeClr val="bg1"/>
          </a:solidFill>
          <a:ln w="12700">
            <a:solidFill>
              <a:srgbClr val="7F7F7F"/>
            </a:solidFill>
            <a:round/>
            <a:headEnd/>
            <a:tailEnd/>
          </a:ln>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1220" name="椭圆 61"/>
          <p:cNvSpPr>
            <a:spLocks noChangeArrowheads="1"/>
          </p:cNvSpPr>
          <p:nvPr/>
        </p:nvSpPr>
        <p:spPr bwMode="auto">
          <a:xfrm>
            <a:off x="8507656" y="2613416"/>
            <a:ext cx="73819" cy="72628"/>
          </a:xfrm>
          <a:prstGeom prst="ellipse">
            <a:avLst/>
          </a:prstGeom>
          <a:solidFill>
            <a:schemeClr val="bg1"/>
          </a:solidFill>
          <a:ln w="12700">
            <a:solidFill>
              <a:srgbClr val="7F7F7F"/>
            </a:solidFill>
            <a:round/>
            <a:headEnd/>
            <a:tailEnd/>
          </a:ln>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19" name="Group 53"/>
          <p:cNvGrpSpPr>
            <a:grpSpLocks/>
          </p:cNvGrpSpPr>
          <p:nvPr/>
        </p:nvGrpSpPr>
        <p:grpSpPr bwMode="auto">
          <a:xfrm>
            <a:off x="8519574" y="2413391"/>
            <a:ext cx="63103" cy="276225"/>
            <a:chOff x="0" y="0"/>
            <a:chExt cx="177416" cy="553854"/>
          </a:xfrm>
        </p:grpSpPr>
        <p:sp>
          <p:nvSpPr>
            <p:cNvPr id="51251" name="椭圆 63"/>
            <p:cNvSpPr>
              <a:spLocks noChangeArrowheads="1"/>
            </p:cNvSpPr>
            <p:nvPr/>
          </p:nvSpPr>
          <p:spPr bwMode="auto">
            <a:xfrm rot="4460462">
              <a:off x="-816" y="375622"/>
              <a:ext cx="179048" cy="177416"/>
            </a:xfrm>
            <a:prstGeom prst="ellipse">
              <a:avLst/>
            </a:pr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1252" name="椭圆 64"/>
            <p:cNvSpPr>
              <a:spLocks noChangeArrowheads="1"/>
            </p:cNvSpPr>
            <p:nvPr/>
          </p:nvSpPr>
          <p:spPr bwMode="auto">
            <a:xfrm rot="4460462">
              <a:off x="15895" y="-15895"/>
              <a:ext cx="145625" cy="177416"/>
            </a:xfrm>
            <a:prstGeom prst="ellipse">
              <a:avLst/>
            </a:pr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20" name="Group 56"/>
            <p:cNvGrpSpPr>
              <a:grpSpLocks/>
            </p:cNvGrpSpPr>
            <p:nvPr/>
          </p:nvGrpSpPr>
          <p:grpSpPr bwMode="auto">
            <a:xfrm rot="5441149">
              <a:off x="-153404" y="202711"/>
              <a:ext cx="481266" cy="136527"/>
              <a:chOff x="0" y="0"/>
              <a:chExt cx="433995" cy="112930"/>
            </a:xfrm>
          </p:grpSpPr>
          <p:grpSp>
            <p:nvGrpSpPr>
              <p:cNvPr id="21" name="Group 57"/>
              <p:cNvGrpSpPr>
                <a:grpSpLocks/>
              </p:cNvGrpSpPr>
              <p:nvPr/>
            </p:nvGrpSpPr>
            <p:grpSpPr bwMode="auto">
              <a:xfrm rot="-5441149">
                <a:off x="317103" y="-4843"/>
                <a:ext cx="138224" cy="115735"/>
                <a:chOff x="0" y="0"/>
                <a:chExt cx="79248" cy="85344"/>
              </a:xfrm>
            </p:grpSpPr>
            <p:pic>
              <p:nvPicPr>
                <p:cNvPr id="51259" name="椭圆 66"/>
                <p:cNvPicPr>
                  <a:picLocks noChangeArrowheads="1"/>
                </p:cNvPicPr>
                <p:nvPr/>
              </p:nvPicPr>
              <p:blipFill>
                <a:blip r:embed="rId8">
                  <a:extLst>
                    <a:ext uri="{28A0092B-C50C-407E-A947-70E740481C1C}">
                      <a14:useLocalDpi xmlns:a14="http://schemas.microsoft.com/office/drawing/2010/main" xmlns=""/>
                    </a:ext>
                  </a:extLst>
                </a:blip>
                <a:srcRect/>
                <a:stretch>
                  <a:fillRect/>
                </a:stretch>
              </p:blipFill>
              <p:spPr bwMode="auto">
                <a:xfrm>
                  <a:off x="0" y="0"/>
                  <a:ext cx="79248" cy="85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60" name="Text Box 59"/>
                <p:cNvSpPr txBox="1">
                  <a:spLocks noChangeArrowheads="1"/>
                </p:cNvSpPr>
                <p:nvPr/>
              </p:nvSpPr>
              <p:spPr bwMode="auto">
                <a:xfrm rot="5441148">
                  <a:off x="14171" y="20727"/>
                  <a:ext cx="49998" cy="43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grpSp>
            <p:nvGrpSpPr>
              <p:cNvPr id="22" name="Group 60"/>
              <p:cNvGrpSpPr>
                <a:grpSpLocks/>
              </p:cNvGrpSpPr>
              <p:nvPr/>
            </p:nvGrpSpPr>
            <p:grpSpPr bwMode="auto">
              <a:xfrm rot="-5441149">
                <a:off x="-21809" y="374"/>
                <a:ext cx="138224" cy="115735"/>
                <a:chOff x="0" y="0"/>
                <a:chExt cx="79248" cy="85344"/>
              </a:xfrm>
            </p:grpSpPr>
            <p:pic>
              <p:nvPicPr>
                <p:cNvPr id="51257" name="椭圆 67"/>
                <p:cNvPicPr>
                  <a:picLocks noChangeArrowheads="1"/>
                </p:cNvPicPr>
                <p:nvPr/>
              </p:nvPicPr>
              <p:blipFill>
                <a:blip r:embed="rId9">
                  <a:extLst>
                    <a:ext uri="{28A0092B-C50C-407E-A947-70E740481C1C}">
                      <a14:useLocalDpi xmlns:a14="http://schemas.microsoft.com/office/drawing/2010/main" xmlns=""/>
                    </a:ext>
                  </a:extLst>
                </a:blip>
                <a:srcRect/>
                <a:stretch>
                  <a:fillRect/>
                </a:stretch>
              </p:blipFill>
              <p:spPr bwMode="auto">
                <a:xfrm>
                  <a:off x="0" y="0"/>
                  <a:ext cx="79248" cy="85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58" name="Text Box 62"/>
                <p:cNvSpPr txBox="1">
                  <a:spLocks noChangeArrowheads="1"/>
                </p:cNvSpPr>
                <p:nvPr/>
              </p:nvSpPr>
              <p:spPr bwMode="auto">
                <a:xfrm rot="5441148">
                  <a:off x="14121" y="21322"/>
                  <a:ext cx="49998" cy="43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51256" name="矩形 68"/>
              <p:cNvSpPr>
                <a:spLocks noChangeArrowheads="1"/>
              </p:cNvSpPr>
              <p:nvPr/>
            </p:nvSpPr>
            <p:spPr bwMode="auto">
              <a:xfrm>
                <a:off x="30869" y="31822"/>
                <a:ext cx="357367" cy="71992"/>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1209909" y="1821364"/>
            <a:ext cx="2286000" cy="707886"/>
          </a:xfrm>
          <a:prstGeom prst="rect">
            <a:avLst/>
          </a:prstGeom>
        </p:spPr>
        <p:txBody>
          <a:bodyPr>
            <a:spAutoFit/>
          </a:bodyPr>
          <a:lstStyle/>
          <a:p>
            <a:pPr algn="ctr"/>
            <a:r>
              <a:rPr lang="zh-CN" altLang="en-US" sz="2000" b="1" dirty="0">
                <a:solidFill>
                  <a:schemeClr val="bg1"/>
                </a:solidFill>
              </a:rPr>
              <a:t>直接在</a:t>
            </a:r>
            <a:r>
              <a:rPr lang="en-US" altLang="zh-CN" sz="2000" b="1" dirty="0">
                <a:solidFill>
                  <a:schemeClr val="bg1"/>
                </a:solidFill>
              </a:rPr>
              <a:t>ARM</a:t>
            </a:r>
            <a:r>
              <a:rPr lang="zh-CN" altLang="en-US" sz="2000" b="1" dirty="0">
                <a:solidFill>
                  <a:schemeClr val="bg1"/>
                </a:solidFill>
              </a:rPr>
              <a:t>芯片上进行应用开发</a:t>
            </a:r>
          </a:p>
        </p:txBody>
      </p:sp>
      <p:sp>
        <p:nvSpPr>
          <p:cNvPr id="3" name="矩形 2"/>
          <p:cNvSpPr/>
          <p:nvPr/>
        </p:nvSpPr>
        <p:spPr>
          <a:xfrm>
            <a:off x="631228" y="2773144"/>
            <a:ext cx="3456383" cy="1823576"/>
          </a:xfrm>
          <a:prstGeom prst="rect">
            <a:avLst/>
          </a:prstGeom>
        </p:spPr>
        <p:txBody>
          <a:bodyPr wrap="square">
            <a:spAutoFit/>
          </a:bodyPr>
          <a:lstStyle/>
          <a:p>
            <a:pPr lvl="0">
              <a:lnSpc>
                <a:spcPct val="125000"/>
              </a:lnSpc>
            </a:pPr>
            <a:r>
              <a:rPr lang="zh-CN" altLang="en-US" b="1" dirty="0">
                <a:solidFill>
                  <a:prstClr val="black"/>
                </a:solidFill>
              </a:rPr>
              <a:t>不采用操作系统，也称作裸机编程</a:t>
            </a:r>
            <a:r>
              <a:rPr lang="zh-CN" altLang="en-US" b="1" dirty="0" smtClean="0">
                <a:solidFill>
                  <a:prstClr val="black"/>
                </a:solidFill>
              </a:rPr>
              <a:t>，主要</a:t>
            </a:r>
            <a:r>
              <a:rPr lang="zh-CN" altLang="en-US" b="1" dirty="0">
                <a:solidFill>
                  <a:prstClr val="black"/>
                </a:solidFill>
              </a:rPr>
              <a:t>应用于一些低端的</a:t>
            </a:r>
            <a:r>
              <a:rPr lang="en-US" altLang="zh-CN" b="1" dirty="0">
                <a:solidFill>
                  <a:prstClr val="black"/>
                </a:solidFill>
              </a:rPr>
              <a:t>ARM</a:t>
            </a:r>
            <a:r>
              <a:rPr lang="zh-CN" altLang="en-US" b="1" dirty="0">
                <a:solidFill>
                  <a:prstClr val="black"/>
                </a:solidFill>
              </a:rPr>
              <a:t>芯片，其开发过程与单片机类似</a:t>
            </a:r>
            <a:r>
              <a:rPr lang="zh-CN" altLang="en-US" b="1" dirty="0" smtClean="0">
                <a:solidFill>
                  <a:prstClr val="black"/>
                </a:solidFill>
              </a:rPr>
              <a:t>，即在</a:t>
            </a:r>
            <a:r>
              <a:rPr lang="zh-CN" altLang="en-US" b="1" dirty="0">
                <a:solidFill>
                  <a:prstClr val="black"/>
                </a:solidFill>
              </a:rPr>
              <a:t>低端的</a:t>
            </a:r>
            <a:r>
              <a:rPr lang="en-US" altLang="zh-CN" b="1" dirty="0">
                <a:solidFill>
                  <a:prstClr val="black"/>
                </a:solidFill>
              </a:rPr>
              <a:t>ARM</a:t>
            </a:r>
            <a:r>
              <a:rPr lang="zh-CN" altLang="en-US" b="1" dirty="0">
                <a:solidFill>
                  <a:prstClr val="black"/>
                </a:solidFill>
              </a:rPr>
              <a:t>芯片上进行单片机应用程序的开发。</a:t>
            </a:r>
          </a:p>
        </p:txBody>
      </p:sp>
      <p:sp>
        <p:nvSpPr>
          <p:cNvPr id="4" name="矩形 3"/>
          <p:cNvSpPr/>
          <p:nvPr/>
        </p:nvSpPr>
        <p:spPr>
          <a:xfrm>
            <a:off x="5688768" y="1799138"/>
            <a:ext cx="2286000" cy="707886"/>
          </a:xfrm>
          <a:prstGeom prst="rect">
            <a:avLst/>
          </a:prstGeom>
        </p:spPr>
        <p:txBody>
          <a:bodyPr>
            <a:spAutoFit/>
          </a:bodyPr>
          <a:lstStyle/>
          <a:p>
            <a:pPr algn="ctr"/>
            <a:r>
              <a:rPr lang="zh-CN" altLang="en-US" sz="2000" b="1" dirty="0">
                <a:solidFill>
                  <a:schemeClr val="bg1"/>
                </a:solidFill>
              </a:rPr>
              <a:t>在</a:t>
            </a:r>
            <a:r>
              <a:rPr lang="en-US" altLang="zh-CN" sz="2000" b="1" dirty="0">
                <a:solidFill>
                  <a:schemeClr val="bg1"/>
                </a:solidFill>
              </a:rPr>
              <a:t>ARM</a:t>
            </a:r>
            <a:r>
              <a:rPr lang="zh-CN" altLang="en-US" sz="2000" b="1" dirty="0">
                <a:solidFill>
                  <a:schemeClr val="bg1"/>
                </a:solidFill>
              </a:rPr>
              <a:t>芯片</a:t>
            </a:r>
            <a:r>
              <a:rPr lang="zh-CN" altLang="en-US" sz="2000" b="1" dirty="0" smtClean="0">
                <a:solidFill>
                  <a:schemeClr val="bg1"/>
                </a:solidFill>
              </a:rPr>
              <a:t>上</a:t>
            </a:r>
            <a:endParaRPr lang="en-US" altLang="zh-CN" sz="2000" b="1" dirty="0" smtClean="0">
              <a:solidFill>
                <a:schemeClr val="bg1"/>
              </a:solidFill>
            </a:endParaRPr>
          </a:p>
          <a:p>
            <a:pPr algn="ctr"/>
            <a:r>
              <a:rPr lang="zh-CN" altLang="en-US" sz="2000" b="1" dirty="0" smtClean="0">
                <a:solidFill>
                  <a:schemeClr val="bg1"/>
                </a:solidFill>
              </a:rPr>
              <a:t>运行</a:t>
            </a:r>
            <a:r>
              <a:rPr lang="zh-CN" altLang="en-US" sz="2000" b="1" dirty="0">
                <a:solidFill>
                  <a:schemeClr val="bg1"/>
                </a:solidFill>
              </a:rPr>
              <a:t>操作系统</a:t>
            </a:r>
          </a:p>
        </p:txBody>
      </p:sp>
      <p:sp>
        <p:nvSpPr>
          <p:cNvPr id="5" name="矩形 4"/>
          <p:cNvSpPr/>
          <p:nvPr/>
        </p:nvSpPr>
        <p:spPr>
          <a:xfrm>
            <a:off x="5224442" y="2784646"/>
            <a:ext cx="3214651" cy="1131079"/>
          </a:xfrm>
          <a:prstGeom prst="rect">
            <a:avLst/>
          </a:prstGeom>
        </p:spPr>
        <p:txBody>
          <a:bodyPr wrap="square">
            <a:spAutoFit/>
          </a:bodyPr>
          <a:lstStyle/>
          <a:p>
            <a:pPr>
              <a:lnSpc>
                <a:spcPct val="125000"/>
              </a:lnSpc>
            </a:pPr>
            <a:r>
              <a:rPr lang="zh-CN" altLang="en-US" b="1" dirty="0">
                <a:solidFill>
                  <a:prstClr val="black"/>
                </a:solidFill>
              </a:rPr>
              <a:t>对硬件的操作需要编写相应的驱动程序，应用开发则是基于操作系统</a:t>
            </a:r>
            <a:r>
              <a:rPr lang="zh-CN" altLang="en-US" b="1" dirty="0" smtClean="0">
                <a:solidFill>
                  <a:prstClr val="black"/>
                </a:solidFill>
              </a:rPr>
              <a:t>的。</a:t>
            </a:r>
            <a:endParaRPr lang="zh-CN" altLang="en-US" b="1" dirty="0">
              <a:solidFill>
                <a:prstClr val="black"/>
              </a:solidFill>
            </a:endParaRPr>
          </a:p>
        </p:txBody>
      </p:sp>
      <p:sp>
        <p:nvSpPr>
          <p:cNvPr id="6" name="矩形 5"/>
          <p:cNvSpPr/>
          <p:nvPr/>
        </p:nvSpPr>
        <p:spPr>
          <a:xfrm>
            <a:off x="428596" y="571486"/>
            <a:ext cx="3805850" cy="400110"/>
          </a:xfrm>
          <a:prstGeom prst="rect">
            <a:avLst/>
          </a:prstGeom>
        </p:spPr>
        <p:txBody>
          <a:bodyPr wrap="none">
            <a:spAutoFit/>
          </a:bodyPr>
          <a:lstStyle/>
          <a:p>
            <a:r>
              <a:rPr lang="en-US" altLang="zh-CN" sz="2000" b="1" dirty="0">
                <a:solidFill>
                  <a:srgbClr val="C00000"/>
                </a:solidFill>
              </a:rPr>
              <a:t>ARM</a:t>
            </a:r>
            <a:r>
              <a:rPr lang="zh-CN" altLang="en-US" sz="2000" b="1" dirty="0">
                <a:solidFill>
                  <a:srgbClr val="C00000"/>
                </a:solidFill>
              </a:rPr>
              <a:t>应用的开发</a:t>
            </a:r>
            <a:r>
              <a:rPr lang="zh-CN" altLang="en-US" sz="2000" b="1" dirty="0"/>
              <a:t>主要有两种方式</a:t>
            </a:r>
          </a:p>
        </p:txBody>
      </p:sp>
    </p:spTree>
    <p:extLst>
      <p:ext uri="{BB962C8B-B14F-4D97-AF65-F5344CB8AC3E}">
        <p14:creationId xmlns:p14="http://schemas.microsoft.com/office/powerpoint/2010/main" xmlns="" val="283752214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39725"/>
            <a:ext cx="4572000"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11618" name="矩形 8"/>
          <p:cNvSpPr>
            <a:spLocks noChangeArrowheads="1"/>
          </p:cNvSpPr>
          <p:nvPr/>
        </p:nvSpPr>
        <p:spPr bwMode="auto">
          <a:xfrm>
            <a:off x="34925" y="339725"/>
            <a:ext cx="4386263"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5.3.1 GPIO</a:t>
            </a:r>
            <a:r>
              <a:rPr lang="zh-CN" altLang="en-US" sz="2400" b="1">
                <a:solidFill>
                  <a:schemeClr val="bg1"/>
                </a:solidFill>
                <a:latin typeface="Calibri" pitchFamily="34" charset="0"/>
              </a:rPr>
              <a:t>标准外设库接口函数</a:t>
            </a:r>
          </a:p>
        </p:txBody>
      </p:sp>
      <p:pic>
        <p:nvPicPr>
          <p:cNvPr id="111619" name="Picture 2"/>
          <p:cNvPicPr>
            <a:picLocks noChangeAspect="1" noChangeArrowheads="1"/>
          </p:cNvPicPr>
          <p:nvPr/>
        </p:nvPicPr>
        <p:blipFill>
          <a:blip r:embed="rId2"/>
          <a:srcRect/>
          <a:stretch>
            <a:fillRect/>
          </a:stretch>
        </p:blipFill>
        <p:spPr bwMode="auto">
          <a:xfrm>
            <a:off x="142875" y="347663"/>
            <a:ext cx="8786813" cy="4448175"/>
          </a:xfrm>
          <a:prstGeom prst="rect">
            <a:avLst/>
          </a:prstGeom>
          <a:noFill/>
          <a:ln w="9525">
            <a:noFill/>
            <a:miter lim="800000"/>
            <a:headEnd/>
            <a:tailEnd/>
          </a:ln>
        </p:spPr>
      </p:pic>
      <p:sp>
        <p:nvSpPr>
          <p:cNvPr id="5" name="矩形 4"/>
          <p:cNvSpPr/>
          <p:nvPr/>
        </p:nvSpPr>
        <p:spPr>
          <a:xfrm>
            <a:off x="3429000" y="357188"/>
            <a:ext cx="417513" cy="369887"/>
          </a:xfrm>
          <a:prstGeom prst="rect">
            <a:avLst/>
          </a:prstGeom>
        </p:spPr>
        <p:txBody>
          <a:bodyPr wrap="none">
            <a:spAutoFit/>
          </a:bodyPr>
          <a:lstStyle/>
          <a:p>
            <a:pPr fontAlgn="auto">
              <a:spcBef>
                <a:spcPts val="0"/>
              </a:spcBef>
              <a:spcAft>
                <a:spcPts val="0"/>
              </a:spcAft>
              <a:defRPr/>
            </a:pPr>
            <a:r>
              <a:rPr lang="en-US" b="1" kern="100" dirty="0">
                <a:solidFill>
                  <a:srgbClr val="FF0000"/>
                </a:solidFill>
                <a:latin typeface="+mn-lt"/>
                <a:ea typeface="+mn-ea"/>
              </a:rPr>
              <a:t>★</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39725"/>
            <a:ext cx="4572000"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12642" name="矩形 8"/>
          <p:cNvSpPr>
            <a:spLocks noChangeArrowheads="1"/>
          </p:cNvSpPr>
          <p:nvPr/>
        </p:nvSpPr>
        <p:spPr bwMode="auto">
          <a:xfrm>
            <a:off x="34925" y="339725"/>
            <a:ext cx="4386263"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5.3.1 GPIO</a:t>
            </a:r>
            <a:r>
              <a:rPr lang="zh-CN" altLang="en-US" sz="2400" b="1">
                <a:solidFill>
                  <a:schemeClr val="bg1"/>
                </a:solidFill>
                <a:latin typeface="Calibri" pitchFamily="34" charset="0"/>
              </a:rPr>
              <a:t>标准外设库接口函数</a:t>
            </a:r>
          </a:p>
        </p:txBody>
      </p:sp>
      <p:pic>
        <p:nvPicPr>
          <p:cNvPr id="112643" name="Picture 2"/>
          <p:cNvPicPr>
            <a:picLocks noChangeAspect="1" noChangeArrowheads="1"/>
          </p:cNvPicPr>
          <p:nvPr/>
        </p:nvPicPr>
        <p:blipFill>
          <a:blip r:embed="rId2"/>
          <a:srcRect/>
          <a:stretch>
            <a:fillRect/>
          </a:stretch>
        </p:blipFill>
        <p:spPr bwMode="auto">
          <a:xfrm>
            <a:off x="142875" y="104775"/>
            <a:ext cx="8786813" cy="4933950"/>
          </a:xfrm>
          <a:prstGeom prst="rect">
            <a:avLst/>
          </a:prstGeom>
          <a:noFill/>
          <a:ln w="9525">
            <a:noFill/>
            <a:miter lim="800000"/>
            <a:headEnd/>
            <a:tailEnd/>
          </a:ln>
        </p:spPr>
      </p:pic>
      <p:sp>
        <p:nvSpPr>
          <p:cNvPr id="7" name="矩形 6"/>
          <p:cNvSpPr/>
          <p:nvPr/>
        </p:nvSpPr>
        <p:spPr>
          <a:xfrm>
            <a:off x="3929063" y="142875"/>
            <a:ext cx="417512" cy="369888"/>
          </a:xfrm>
          <a:prstGeom prst="rect">
            <a:avLst/>
          </a:prstGeom>
        </p:spPr>
        <p:txBody>
          <a:bodyPr wrap="none">
            <a:spAutoFit/>
          </a:bodyPr>
          <a:lstStyle/>
          <a:p>
            <a:pPr fontAlgn="auto">
              <a:spcBef>
                <a:spcPts val="0"/>
              </a:spcBef>
              <a:spcAft>
                <a:spcPts val="0"/>
              </a:spcAft>
              <a:defRPr/>
            </a:pPr>
            <a:r>
              <a:rPr lang="en-US" b="1" kern="100" dirty="0">
                <a:solidFill>
                  <a:srgbClr val="FF0000"/>
                </a:solidFill>
                <a:latin typeface="+mn-lt"/>
                <a:ea typeface="+mn-ea"/>
              </a:rPr>
              <a:t>★</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p:cNvPicPr>
            <a:picLocks noChangeAspect="1" noChangeArrowheads="1"/>
          </p:cNvPicPr>
          <p:nvPr/>
        </p:nvPicPr>
        <p:blipFill>
          <a:blip r:embed="rId2"/>
          <a:srcRect/>
          <a:stretch>
            <a:fillRect/>
          </a:stretch>
        </p:blipFill>
        <p:spPr bwMode="auto">
          <a:xfrm>
            <a:off x="142875" y="285750"/>
            <a:ext cx="8786813" cy="4572000"/>
          </a:xfrm>
          <a:prstGeom prst="rect">
            <a:avLst/>
          </a:prstGeom>
          <a:noFill/>
          <a:ln w="9525">
            <a:noFill/>
            <a:miter lim="800000"/>
            <a:headEnd/>
            <a:tailEnd/>
          </a:ln>
        </p:spPr>
      </p:pic>
      <p:sp>
        <p:nvSpPr>
          <p:cNvPr id="5" name="矩形 4"/>
          <p:cNvSpPr/>
          <p:nvPr/>
        </p:nvSpPr>
        <p:spPr>
          <a:xfrm>
            <a:off x="3786188" y="285750"/>
            <a:ext cx="417512" cy="369888"/>
          </a:xfrm>
          <a:prstGeom prst="rect">
            <a:avLst/>
          </a:prstGeom>
        </p:spPr>
        <p:txBody>
          <a:bodyPr wrap="none">
            <a:spAutoFit/>
          </a:bodyPr>
          <a:lstStyle/>
          <a:p>
            <a:pPr fontAlgn="auto">
              <a:spcBef>
                <a:spcPts val="0"/>
              </a:spcBef>
              <a:spcAft>
                <a:spcPts val="0"/>
              </a:spcAft>
              <a:defRPr/>
            </a:pPr>
            <a:r>
              <a:rPr lang="en-US" b="1" kern="100" dirty="0">
                <a:solidFill>
                  <a:srgbClr val="FF0000"/>
                </a:solidFill>
                <a:latin typeface="+mn-lt"/>
                <a:ea typeface="+mn-ea"/>
              </a:rPr>
              <a:t>★</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39725"/>
            <a:ext cx="4572000"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14690" name="矩形 8"/>
          <p:cNvSpPr>
            <a:spLocks noChangeArrowheads="1"/>
          </p:cNvSpPr>
          <p:nvPr/>
        </p:nvSpPr>
        <p:spPr bwMode="auto">
          <a:xfrm>
            <a:off x="34925" y="339725"/>
            <a:ext cx="4386263"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5.3.1 GPIO</a:t>
            </a:r>
            <a:r>
              <a:rPr lang="zh-CN" altLang="en-US" sz="2400" b="1">
                <a:solidFill>
                  <a:schemeClr val="bg1"/>
                </a:solidFill>
                <a:latin typeface="Calibri" pitchFamily="34" charset="0"/>
              </a:rPr>
              <a:t>标准外设库接口函数</a:t>
            </a:r>
          </a:p>
        </p:txBody>
      </p:sp>
      <p:pic>
        <p:nvPicPr>
          <p:cNvPr id="114691" name="Picture 2"/>
          <p:cNvPicPr>
            <a:picLocks noChangeAspect="1" noChangeArrowheads="1"/>
          </p:cNvPicPr>
          <p:nvPr/>
        </p:nvPicPr>
        <p:blipFill>
          <a:blip r:embed="rId2"/>
          <a:srcRect/>
          <a:stretch>
            <a:fillRect/>
          </a:stretch>
        </p:blipFill>
        <p:spPr bwMode="auto">
          <a:xfrm>
            <a:off x="142875" y="171450"/>
            <a:ext cx="8858250" cy="4800600"/>
          </a:xfrm>
          <a:prstGeom prst="rect">
            <a:avLst/>
          </a:prstGeom>
          <a:noFill/>
          <a:ln w="9525">
            <a:noFill/>
            <a:miter lim="800000"/>
            <a:headEnd/>
            <a:tailEnd/>
          </a:ln>
        </p:spPr>
      </p:pic>
      <p:sp>
        <p:nvSpPr>
          <p:cNvPr id="5" name="矩形 4"/>
          <p:cNvSpPr/>
          <p:nvPr/>
        </p:nvSpPr>
        <p:spPr>
          <a:xfrm>
            <a:off x="2857500" y="142875"/>
            <a:ext cx="417513" cy="369888"/>
          </a:xfrm>
          <a:prstGeom prst="rect">
            <a:avLst/>
          </a:prstGeom>
        </p:spPr>
        <p:txBody>
          <a:bodyPr wrap="none">
            <a:spAutoFit/>
          </a:bodyPr>
          <a:lstStyle/>
          <a:p>
            <a:pPr fontAlgn="auto">
              <a:spcBef>
                <a:spcPts val="0"/>
              </a:spcBef>
              <a:spcAft>
                <a:spcPts val="0"/>
              </a:spcAft>
              <a:defRPr/>
            </a:pPr>
            <a:r>
              <a:rPr lang="en-US" b="1" kern="100" dirty="0">
                <a:solidFill>
                  <a:srgbClr val="FF0000"/>
                </a:solidFill>
                <a:latin typeface="+mn-lt"/>
                <a:ea typeface="+mn-ea"/>
              </a:rPr>
              <a:t>★</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
          <p:cNvPicPr>
            <a:picLocks noChangeAspect="1" noChangeArrowheads="1"/>
          </p:cNvPicPr>
          <p:nvPr/>
        </p:nvPicPr>
        <p:blipFill>
          <a:blip r:embed="rId2"/>
          <a:srcRect/>
          <a:stretch>
            <a:fillRect/>
          </a:stretch>
        </p:blipFill>
        <p:spPr bwMode="auto">
          <a:xfrm>
            <a:off x="285750" y="142875"/>
            <a:ext cx="8858250" cy="4672013"/>
          </a:xfrm>
          <a:prstGeom prst="rect">
            <a:avLst/>
          </a:prstGeom>
          <a:noFill/>
          <a:ln w="9525">
            <a:noFill/>
            <a:miter lim="800000"/>
            <a:headEnd/>
            <a:tailEnd/>
          </a:ln>
        </p:spPr>
      </p:pic>
      <p:sp>
        <p:nvSpPr>
          <p:cNvPr id="5" name="矩形 4"/>
          <p:cNvSpPr/>
          <p:nvPr/>
        </p:nvSpPr>
        <p:spPr>
          <a:xfrm>
            <a:off x="3286125" y="214313"/>
            <a:ext cx="417513" cy="369887"/>
          </a:xfrm>
          <a:prstGeom prst="rect">
            <a:avLst/>
          </a:prstGeom>
        </p:spPr>
        <p:txBody>
          <a:bodyPr wrap="none">
            <a:spAutoFit/>
          </a:bodyPr>
          <a:lstStyle/>
          <a:p>
            <a:pPr fontAlgn="auto">
              <a:spcBef>
                <a:spcPts val="0"/>
              </a:spcBef>
              <a:spcAft>
                <a:spcPts val="0"/>
              </a:spcAft>
              <a:defRPr/>
            </a:pPr>
            <a:r>
              <a:rPr lang="en-US" b="1" kern="100" dirty="0">
                <a:solidFill>
                  <a:srgbClr val="FF0000"/>
                </a:solidFill>
                <a:latin typeface="+mn-lt"/>
                <a:ea typeface="+mn-ea"/>
              </a:rPr>
              <a:t>★</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39725"/>
            <a:ext cx="4572000"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16738" name="矩形 8"/>
          <p:cNvSpPr>
            <a:spLocks noChangeArrowheads="1"/>
          </p:cNvSpPr>
          <p:nvPr/>
        </p:nvSpPr>
        <p:spPr bwMode="auto">
          <a:xfrm>
            <a:off x="34925" y="339725"/>
            <a:ext cx="4386263"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5.3.1 GPIO</a:t>
            </a:r>
            <a:r>
              <a:rPr lang="zh-CN" altLang="en-US" sz="2400" b="1">
                <a:solidFill>
                  <a:schemeClr val="bg1"/>
                </a:solidFill>
                <a:latin typeface="Calibri" pitchFamily="34" charset="0"/>
              </a:rPr>
              <a:t>标准外设库接口函数</a:t>
            </a:r>
          </a:p>
        </p:txBody>
      </p:sp>
      <p:pic>
        <p:nvPicPr>
          <p:cNvPr id="116739" name="Picture 2"/>
          <p:cNvPicPr>
            <a:picLocks noChangeAspect="1" noChangeArrowheads="1"/>
          </p:cNvPicPr>
          <p:nvPr/>
        </p:nvPicPr>
        <p:blipFill>
          <a:blip r:embed="rId2"/>
          <a:srcRect/>
          <a:stretch>
            <a:fillRect/>
          </a:stretch>
        </p:blipFill>
        <p:spPr bwMode="auto">
          <a:xfrm>
            <a:off x="214313" y="214313"/>
            <a:ext cx="8715375" cy="4714875"/>
          </a:xfrm>
          <a:prstGeom prst="rect">
            <a:avLst/>
          </a:prstGeom>
          <a:noFill/>
          <a:ln w="9525">
            <a:noFill/>
            <a:miter lim="800000"/>
            <a:headEnd/>
            <a:tailEnd/>
          </a:ln>
        </p:spPr>
      </p:pic>
      <p:sp>
        <p:nvSpPr>
          <p:cNvPr id="7" name="矩形 6"/>
          <p:cNvSpPr/>
          <p:nvPr/>
        </p:nvSpPr>
        <p:spPr>
          <a:xfrm>
            <a:off x="3071813" y="214313"/>
            <a:ext cx="417512" cy="369887"/>
          </a:xfrm>
          <a:prstGeom prst="rect">
            <a:avLst/>
          </a:prstGeom>
        </p:spPr>
        <p:txBody>
          <a:bodyPr wrap="none">
            <a:spAutoFit/>
          </a:bodyPr>
          <a:lstStyle/>
          <a:p>
            <a:pPr fontAlgn="auto">
              <a:spcBef>
                <a:spcPts val="0"/>
              </a:spcBef>
              <a:spcAft>
                <a:spcPts val="0"/>
              </a:spcAft>
              <a:defRPr/>
            </a:pPr>
            <a:r>
              <a:rPr lang="en-US" b="1" kern="100" dirty="0">
                <a:solidFill>
                  <a:srgbClr val="FF0000"/>
                </a:solidFill>
                <a:latin typeface="+mn-lt"/>
                <a:ea typeface="+mn-ea"/>
              </a:rPr>
              <a:t>★</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39725"/>
            <a:ext cx="4572000"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17762" name="矩形 8"/>
          <p:cNvSpPr>
            <a:spLocks noChangeArrowheads="1"/>
          </p:cNvSpPr>
          <p:nvPr/>
        </p:nvSpPr>
        <p:spPr bwMode="auto">
          <a:xfrm>
            <a:off x="34925" y="339725"/>
            <a:ext cx="4386263" cy="461963"/>
          </a:xfrm>
          <a:prstGeom prst="rect">
            <a:avLst/>
          </a:prstGeom>
          <a:noFill/>
          <a:ln w="9525">
            <a:noFill/>
            <a:miter lim="800000"/>
            <a:headEnd/>
            <a:tailEnd/>
          </a:ln>
        </p:spPr>
        <p:txBody>
          <a:bodyPr wrap="none">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5.3.1 GPIO</a:t>
            </a:r>
            <a:r>
              <a:rPr lang="zh-CN" altLang="en-US" sz="2400" b="1">
                <a:solidFill>
                  <a:schemeClr val="bg1"/>
                </a:solidFill>
                <a:latin typeface="Calibri" pitchFamily="34" charset="0"/>
              </a:rPr>
              <a:t>标准外设库接口函数</a:t>
            </a:r>
          </a:p>
        </p:txBody>
      </p:sp>
      <p:pic>
        <p:nvPicPr>
          <p:cNvPr id="117763" name="Picture 2"/>
          <p:cNvPicPr>
            <a:picLocks noChangeAspect="1" noChangeArrowheads="1"/>
          </p:cNvPicPr>
          <p:nvPr/>
        </p:nvPicPr>
        <p:blipFill>
          <a:blip r:embed="rId2"/>
          <a:srcRect/>
          <a:stretch>
            <a:fillRect/>
          </a:stretch>
        </p:blipFill>
        <p:spPr bwMode="auto">
          <a:xfrm>
            <a:off x="142875" y="285750"/>
            <a:ext cx="8786813" cy="4572000"/>
          </a:xfrm>
          <a:prstGeom prst="rect">
            <a:avLst/>
          </a:prstGeom>
          <a:noFill/>
          <a:ln w="9525">
            <a:noFill/>
            <a:miter lim="800000"/>
            <a:headEnd/>
            <a:tailEnd/>
          </a:ln>
        </p:spPr>
      </p:pic>
      <p:sp>
        <p:nvSpPr>
          <p:cNvPr id="5" name="矩形 4"/>
          <p:cNvSpPr/>
          <p:nvPr/>
        </p:nvSpPr>
        <p:spPr>
          <a:xfrm>
            <a:off x="2857500" y="285750"/>
            <a:ext cx="417513" cy="369888"/>
          </a:xfrm>
          <a:prstGeom prst="rect">
            <a:avLst/>
          </a:prstGeom>
        </p:spPr>
        <p:txBody>
          <a:bodyPr wrap="none">
            <a:spAutoFit/>
          </a:bodyPr>
          <a:lstStyle/>
          <a:p>
            <a:pPr fontAlgn="auto">
              <a:spcBef>
                <a:spcPts val="0"/>
              </a:spcBef>
              <a:spcAft>
                <a:spcPts val="0"/>
              </a:spcAft>
              <a:defRPr/>
            </a:pPr>
            <a:r>
              <a:rPr lang="en-US" b="1" kern="100" dirty="0">
                <a:solidFill>
                  <a:srgbClr val="FF0000"/>
                </a:solidFill>
                <a:latin typeface="+mn-lt"/>
                <a:ea typeface="+mn-ea"/>
              </a:rPr>
              <a:t>★</a:t>
            </a:r>
            <a:endParaRPr lang="zh-CN" altLang="en-US" dirty="0">
              <a:latin typeface="+mn-lt"/>
              <a:ea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39725"/>
            <a:ext cx="4500563"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47118" name="矩形 8"/>
          <p:cNvSpPr>
            <a:spLocks noChangeArrowheads="1"/>
          </p:cNvSpPr>
          <p:nvPr/>
        </p:nvSpPr>
        <p:spPr bwMode="auto">
          <a:xfrm>
            <a:off x="34925" y="339725"/>
            <a:ext cx="4392613" cy="461963"/>
          </a:xfrm>
          <a:prstGeom prst="rect">
            <a:avLst/>
          </a:prstGeom>
          <a:noFill/>
          <a:ln w="9525">
            <a:noFill/>
            <a:miter lim="800000"/>
            <a:headEnd/>
            <a:tailEnd/>
          </a:ln>
        </p:spPr>
        <p:txBody>
          <a:bodyPr>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5.3.2 GPIO</a:t>
            </a:r>
            <a:r>
              <a:rPr lang="zh-CN" altLang="en-US" sz="2400" b="1">
                <a:solidFill>
                  <a:schemeClr val="bg1"/>
                </a:solidFill>
                <a:latin typeface="Calibri" pitchFamily="34" charset="0"/>
              </a:rPr>
              <a:t>标准外设库应用实例</a:t>
            </a:r>
          </a:p>
        </p:txBody>
      </p:sp>
      <p:sp>
        <p:nvSpPr>
          <p:cNvPr id="10" name="矩形 9"/>
          <p:cNvSpPr/>
          <p:nvPr/>
        </p:nvSpPr>
        <p:spPr>
          <a:xfrm>
            <a:off x="1071563" y="1643063"/>
            <a:ext cx="2786062" cy="2786062"/>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fontAlgn="auto">
              <a:lnSpc>
                <a:spcPct val="125000"/>
              </a:lnSpc>
              <a:spcBef>
                <a:spcPts val="0"/>
              </a:spcBef>
              <a:spcAft>
                <a:spcPts val="0"/>
              </a:spcAft>
              <a:defRPr/>
            </a:pPr>
            <a:r>
              <a:rPr lang="zh-CN" altLang="en-US" sz="2000" b="1" dirty="0"/>
              <a:t>        采用基于标准外设库设计方式，利用单个</a:t>
            </a:r>
            <a:r>
              <a:rPr lang="en-US" sz="2000" b="1" dirty="0"/>
              <a:t>GPIO</a:t>
            </a:r>
            <a:r>
              <a:rPr lang="zh-CN" altLang="en-US" sz="2000" b="1" dirty="0"/>
              <a:t>引脚输出高低电平控制发光二极管，并按一定时间间隔改变</a:t>
            </a:r>
            <a:r>
              <a:rPr lang="en-US" sz="2000" b="1" dirty="0"/>
              <a:t>I/O</a:t>
            </a:r>
            <a:r>
              <a:rPr lang="zh-CN" altLang="en-US" sz="2000" b="1" dirty="0"/>
              <a:t>口电平，实现灯光闪烁效果。</a:t>
            </a:r>
          </a:p>
        </p:txBody>
      </p:sp>
      <p:sp>
        <p:nvSpPr>
          <p:cNvPr id="11" name="矩形 10"/>
          <p:cNvSpPr/>
          <p:nvPr/>
        </p:nvSpPr>
        <p:spPr>
          <a:xfrm>
            <a:off x="571472" y="1357304"/>
            <a:ext cx="928694" cy="571504"/>
          </a:xfrm>
          <a:prstGeom prst="rect">
            <a:avLst/>
          </a:prstGeom>
          <a:gradFill flip="none" rotWithShape="1">
            <a:gsLst>
              <a:gs pos="0">
                <a:schemeClr val="accent5">
                  <a:shade val="51000"/>
                  <a:satMod val="130000"/>
                </a:schemeClr>
              </a:gs>
              <a:gs pos="80000">
                <a:schemeClr val="accent5">
                  <a:shade val="93000"/>
                  <a:satMod val="130000"/>
                </a:schemeClr>
              </a:gs>
              <a:gs pos="100000">
                <a:schemeClr val="accent5">
                  <a:shade val="94000"/>
                  <a:satMod val="135000"/>
                </a:schemeClr>
              </a:gs>
            </a:gsLst>
            <a:path path="circle">
              <a:fillToRect l="50000" t="50000" r="50000" b="50000"/>
            </a:path>
            <a:tileRect/>
          </a:gradFill>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sz="2000" b="1" dirty="0"/>
              <a:t>功能</a:t>
            </a:r>
          </a:p>
        </p:txBody>
      </p:sp>
      <p:sp>
        <p:nvSpPr>
          <p:cNvPr id="16" name="矩形 15"/>
          <p:cNvSpPr/>
          <p:nvPr/>
        </p:nvSpPr>
        <p:spPr>
          <a:xfrm>
            <a:off x="4787900" y="1828800"/>
            <a:ext cx="3744913" cy="2071688"/>
          </a:xfrm>
          <a:prstGeom prst="rect">
            <a:avLst/>
          </a:prstGeom>
          <a:noFill/>
          <a:ln>
            <a:solidFill>
              <a:schemeClr val="accent5">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p:cNvSpPr/>
          <p:nvPr/>
        </p:nvSpPr>
        <p:spPr>
          <a:xfrm>
            <a:off x="4500562" y="1428742"/>
            <a:ext cx="1143008" cy="714380"/>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sz="2000" b="1" dirty="0">
                <a:solidFill>
                  <a:schemeClr val="tx1"/>
                </a:solidFill>
              </a:rPr>
              <a:t>硬件</a:t>
            </a:r>
            <a:endParaRPr lang="en-US" altLang="zh-CN" sz="2000" b="1" dirty="0">
              <a:solidFill>
                <a:schemeClr val="tx1"/>
              </a:solidFill>
            </a:endParaRPr>
          </a:p>
          <a:p>
            <a:pPr algn="ctr" fontAlgn="auto">
              <a:spcBef>
                <a:spcPts val="0"/>
              </a:spcBef>
              <a:spcAft>
                <a:spcPts val="0"/>
              </a:spcAft>
              <a:defRPr/>
            </a:pPr>
            <a:r>
              <a:rPr lang="zh-CN" altLang="en-US" sz="2000" b="1" dirty="0">
                <a:solidFill>
                  <a:schemeClr val="tx1"/>
                </a:solidFill>
              </a:rPr>
              <a:t>设计</a:t>
            </a:r>
          </a:p>
        </p:txBody>
      </p:sp>
      <p:sp>
        <p:nvSpPr>
          <p:cNvPr id="47127" name="TextBox 22"/>
          <p:cNvSpPr txBox="1">
            <a:spLocks noChangeArrowheads="1"/>
          </p:cNvSpPr>
          <p:nvPr/>
        </p:nvSpPr>
        <p:spPr bwMode="auto">
          <a:xfrm>
            <a:off x="4500563" y="4071938"/>
            <a:ext cx="4214812" cy="646112"/>
          </a:xfrm>
          <a:prstGeom prst="rect">
            <a:avLst/>
          </a:prstGeom>
          <a:noFill/>
          <a:ln w="9525">
            <a:noFill/>
            <a:miter lim="800000"/>
            <a:headEnd/>
            <a:tailEnd/>
          </a:ln>
        </p:spPr>
        <p:txBody>
          <a:bodyPr>
            <a:spAutoFit/>
          </a:bodyPr>
          <a:lstStyle/>
          <a:p>
            <a:r>
              <a:rPr lang="zh-CN" altLang="en-US" b="1">
                <a:latin typeface="Calibri" pitchFamily="34" charset="0"/>
              </a:rPr>
              <a:t>     改变限流电阻</a:t>
            </a:r>
            <a:r>
              <a:rPr lang="en-US" altLang="zh-CN" b="1">
                <a:latin typeface="Calibri" pitchFamily="34" charset="0"/>
              </a:rPr>
              <a:t>R1</a:t>
            </a:r>
            <a:r>
              <a:rPr lang="zh-CN" altLang="en-US" b="1">
                <a:latin typeface="Calibri" pitchFamily="34" charset="0"/>
              </a:rPr>
              <a:t>的值可改变发光二极管的亮度，一般选用</a:t>
            </a:r>
            <a:r>
              <a:rPr lang="en-US" altLang="zh-CN" b="1">
                <a:latin typeface="Calibri" pitchFamily="34" charset="0"/>
              </a:rPr>
              <a:t>400 </a:t>
            </a:r>
            <a:r>
              <a:rPr lang="zh-CN" altLang="en-US" b="1">
                <a:latin typeface="Calibri" pitchFamily="34" charset="0"/>
              </a:rPr>
              <a:t>～</a:t>
            </a:r>
            <a:r>
              <a:rPr lang="en-US" altLang="zh-CN" b="1">
                <a:latin typeface="Calibri" pitchFamily="34" charset="0"/>
              </a:rPr>
              <a:t>1K </a:t>
            </a:r>
            <a:r>
              <a:rPr lang="zh-CN" altLang="en-US" b="1">
                <a:latin typeface="Calibri" pitchFamily="34" charset="0"/>
              </a:rPr>
              <a:t>电阻。</a:t>
            </a:r>
          </a:p>
        </p:txBody>
      </p:sp>
      <p:sp>
        <p:nvSpPr>
          <p:cNvPr id="4712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aphicFrame>
        <p:nvGraphicFramePr>
          <p:cNvPr id="47116" name="Object 12"/>
          <p:cNvGraphicFramePr>
            <a:graphicFrameLocks noChangeAspect="1"/>
          </p:cNvGraphicFramePr>
          <p:nvPr/>
        </p:nvGraphicFramePr>
        <p:xfrm>
          <a:off x="4859338" y="2143125"/>
          <a:ext cx="3541712" cy="1525588"/>
        </p:xfrm>
        <a:graphic>
          <a:graphicData uri="http://schemas.openxmlformats.org/presentationml/2006/ole">
            <p:oleObj spid="_x0000_s47116" name="Visio" r:id="rId3" imgW="1910112" imgH="828820" progId="">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12" name="TextBox 22"/>
          <p:cNvSpPr txBox="1">
            <a:spLocks noChangeArrowheads="1"/>
          </p:cNvSpPr>
          <p:nvPr/>
        </p:nvSpPr>
        <p:spPr bwMode="auto">
          <a:xfrm>
            <a:off x="5715000" y="1643063"/>
            <a:ext cx="2428875" cy="2400300"/>
          </a:xfrm>
          <a:prstGeom prst="rect">
            <a:avLst/>
          </a:prstGeom>
          <a:noFill/>
          <a:ln w="9525">
            <a:noFill/>
            <a:miter lim="800000"/>
            <a:headEnd/>
            <a:tailEnd/>
          </a:ln>
        </p:spPr>
        <p:txBody>
          <a:bodyPr>
            <a:spAutoFit/>
          </a:bodyPr>
          <a:lstStyle/>
          <a:p>
            <a:pPr>
              <a:lnSpc>
                <a:spcPct val="150000"/>
              </a:lnSpc>
            </a:pPr>
            <a:r>
              <a:rPr lang="zh-CN" altLang="en-US" sz="2000" b="1">
                <a:latin typeface="Calibri" pitchFamily="34" charset="0"/>
              </a:rPr>
              <a:t>    主流程图由两部分构成：</a:t>
            </a:r>
            <a:endParaRPr lang="en-US" altLang="zh-CN" sz="2000" b="1">
              <a:latin typeface="Calibri" pitchFamily="34" charset="0"/>
            </a:endParaRPr>
          </a:p>
          <a:p>
            <a:pPr>
              <a:lnSpc>
                <a:spcPct val="150000"/>
              </a:lnSpc>
              <a:buClr>
                <a:srgbClr val="CD7371"/>
              </a:buClr>
              <a:buFont typeface="Wingdings" pitchFamily="2" charset="2"/>
              <a:buChar char="Ø"/>
            </a:pPr>
            <a:r>
              <a:rPr lang="zh-CN" altLang="en-US" sz="2000" b="1">
                <a:latin typeface="Calibri" pitchFamily="34" charset="0"/>
              </a:rPr>
              <a:t>  初始化函数部分；</a:t>
            </a:r>
            <a:endParaRPr lang="en-US" altLang="zh-CN" sz="2000" b="1">
              <a:latin typeface="Calibri" pitchFamily="34" charset="0"/>
            </a:endParaRPr>
          </a:p>
          <a:p>
            <a:pPr>
              <a:lnSpc>
                <a:spcPct val="150000"/>
              </a:lnSpc>
              <a:buClr>
                <a:srgbClr val="CD7371"/>
              </a:buClr>
              <a:buFont typeface="Wingdings" pitchFamily="2" charset="2"/>
              <a:buChar char="Ø"/>
            </a:pPr>
            <a:r>
              <a:rPr lang="zh-CN" altLang="en-US" sz="2000" b="1">
                <a:latin typeface="Calibri" pitchFamily="34" charset="0"/>
              </a:rPr>
              <a:t>  一个无限循环功能部分。</a:t>
            </a:r>
          </a:p>
        </p:txBody>
      </p:sp>
      <p:graphicFrame>
        <p:nvGraphicFramePr>
          <p:cNvPr id="38011" name="Object 123"/>
          <p:cNvGraphicFramePr>
            <a:graphicFrameLocks noChangeAspect="1"/>
          </p:cNvGraphicFramePr>
          <p:nvPr/>
        </p:nvGraphicFramePr>
        <p:xfrm>
          <a:off x="857250" y="1500188"/>
          <a:ext cx="4325938" cy="2786062"/>
        </p:xfrm>
        <a:graphic>
          <a:graphicData uri="http://schemas.openxmlformats.org/presentationml/2006/ole">
            <p:oleObj spid="_x0000_s38011" name="Visio" r:id="rId3" imgW="3176431" imgH="2048229" progId="">
              <p:embed/>
            </p:oleObj>
          </a:graphicData>
        </a:graphic>
      </p:graphicFrame>
      <p:sp>
        <p:nvSpPr>
          <p:cNvPr id="8" name="矩形 7"/>
          <p:cNvSpPr/>
          <p:nvPr/>
        </p:nvSpPr>
        <p:spPr>
          <a:xfrm>
            <a:off x="0" y="339725"/>
            <a:ext cx="4500563"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38014" name="矩形 8"/>
          <p:cNvSpPr>
            <a:spLocks noChangeArrowheads="1"/>
          </p:cNvSpPr>
          <p:nvPr/>
        </p:nvSpPr>
        <p:spPr bwMode="auto">
          <a:xfrm>
            <a:off x="34925" y="339725"/>
            <a:ext cx="4392613" cy="461963"/>
          </a:xfrm>
          <a:prstGeom prst="rect">
            <a:avLst/>
          </a:prstGeom>
          <a:noFill/>
          <a:ln w="9525">
            <a:noFill/>
            <a:miter lim="800000"/>
            <a:headEnd/>
            <a:tailEnd/>
          </a:ln>
        </p:spPr>
        <p:txBody>
          <a:bodyPr>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5.3.2 GPIO</a:t>
            </a:r>
            <a:r>
              <a:rPr lang="zh-CN" altLang="en-US" sz="2400" b="1">
                <a:solidFill>
                  <a:schemeClr val="bg1"/>
                </a:solidFill>
                <a:latin typeface="Calibri" pitchFamily="34" charset="0"/>
              </a:rPr>
              <a:t>标准外设库应用实例</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aphicFrame>
        <p:nvGraphicFramePr>
          <p:cNvPr id="7" name="图示 6"/>
          <p:cNvGraphicFramePr/>
          <p:nvPr/>
        </p:nvGraphicFramePr>
        <p:xfrm>
          <a:off x="1071538" y="1347614"/>
          <a:ext cx="6691338" cy="2674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0" y="339725"/>
            <a:ext cx="4500563"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20836" name="矩形 7"/>
          <p:cNvSpPr>
            <a:spLocks noChangeArrowheads="1"/>
          </p:cNvSpPr>
          <p:nvPr/>
        </p:nvSpPr>
        <p:spPr bwMode="auto">
          <a:xfrm>
            <a:off x="34925" y="339725"/>
            <a:ext cx="4392613" cy="461963"/>
          </a:xfrm>
          <a:prstGeom prst="rect">
            <a:avLst/>
          </a:prstGeom>
          <a:noFill/>
          <a:ln w="9525">
            <a:noFill/>
            <a:miter lim="800000"/>
            <a:headEnd/>
            <a:tailEnd/>
          </a:ln>
        </p:spPr>
        <p:txBody>
          <a:bodyPr>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5.3.2 GPIO</a:t>
            </a:r>
            <a:r>
              <a:rPr lang="zh-CN" altLang="en-US" sz="2400" b="1">
                <a:solidFill>
                  <a:schemeClr val="bg1"/>
                </a:solidFill>
                <a:latin typeface="Calibri" pitchFamily="34" charset="0"/>
              </a:rPr>
              <a:t>标准外设库应用实例</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452254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428596" y="357172"/>
            <a:ext cx="3698448" cy="461665"/>
          </a:xfrm>
          <a:prstGeom prst="rect">
            <a:avLst/>
          </a:prstGeom>
        </p:spPr>
        <p:txBody>
          <a:bodyPr wrap="none">
            <a:spAutoFit/>
          </a:bodyPr>
          <a:lstStyle/>
          <a:p>
            <a:r>
              <a:rPr lang="zh-CN" altLang="en-US" sz="2400" b="1" dirty="0" smtClean="0">
                <a:solidFill>
                  <a:schemeClr val="bg1"/>
                </a:solidFill>
              </a:rPr>
              <a:t>冯</a:t>
            </a:r>
            <a:r>
              <a:rPr lang="zh-CN" altLang="en-US" sz="2400" b="1" dirty="0" smtClean="0">
                <a:solidFill>
                  <a:schemeClr val="bg1"/>
                </a:solidFill>
                <a:sym typeface="Wingdings 2"/>
              </a:rPr>
              <a:t></a:t>
            </a:r>
            <a:r>
              <a:rPr lang="zh-CN" altLang="en-US" sz="2400" b="1" dirty="0" smtClean="0">
                <a:solidFill>
                  <a:schemeClr val="bg1"/>
                </a:solidFill>
              </a:rPr>
              <a:t>诺依曼</a:t>
            </a:r>
            <a:r>
              <a:rPr lang="zh-CN" altLang="en-US" sz="2400" b="1" dirty="0">
                <a:solidFill>
                  <a:schemeClr val="bg1"/>
                </a:solidFill>
              </a:rPr>
              <a:t>结构与哈佛结构</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 xmlns:p14="http://schemas.microsoft.com/office/powerpoint/2010/main" val="296273741"/>
              </p:ext>
            </p:extLst>
          </p:nvPr>
        </p:nvGraphicFramePr>
        <p:xfrm>
          <a:off x="426604" y="1060011"/>
          <a:ext cx="3832108" cy="2303827"/>
        </p:xfrm>
        <a:graphic>
          <a:graphicData uri="http://schemas.openxmlformats.org/presentationml/2006/ole">
            <p:oleObj spid="_x0000_s401410" name="Visio" r:id="rId3" imgW="3229096" imgH="1963759" progId="">
              <p:embed/>
            </p:oleObj>
          </a:graphicData>
        </a:graphic>
      </p:graphicFrame>
      <p:sp>
        <p:nvSpPr>
          <p:cNvPr id="10" name="矩形 9"/>
          <p:cNvSpPr/>
          <p:nvPr/>
        </p:nvSpPr>
        <p:spPr>
          <a:xfrm>
            <a:off x="323527" y="3837183"/>
            <a:ext cx="3778079" cy="923330"/>
          </a:xfrm>
          <a:prstGeom prst="rect">
            <a:avLst/>
          </a:prstGeom>
        </p:spPr>
        <p:txBody>
          <a:bodyPr wrap="square">
            <a:spAutoFit/>
          </a:bodyPr>
          <a:lstStyle/>
          <a:p>
            <a:r>
              <a:rPr lang="zh-CN" altLang="en-US" b="1" dirty="0" smtClean="0"/>
              <a:t>     计算机</a:t>
            </a:r>
            <a:r>
              <a:rPr lang="zh-CN" altLang="en-US" b="1" dirty="0"/>
              <a:t>由运算器、控制器、存储器、输入设备和输出设备五大部件组成</a:t>
            </a:r>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 xmlns:p14="http://schemas.microsoft.com/office/powerpoint/2010/main" val="2344263225"/>
              </p:ext>
            </p:extLst>
          </p:nvPr>
        </p:nvGraphicFramePr>
        <p:xfrm>
          <a:off x="4572000" y="3289097"/>
          <a:ext cx="4315046" cy="1152128"/>
        </p:xfrm>
        <a:graphic>
          <a:graphicData uri="http://schemas.openxmlformats.org/presentationml/2006/ole">
            <p:oleObj spid="_x0000_s401411" name="Visio" r:id="rId4" imgW="3772785" imgH="1000944" progId="">
              <p:embed/>
            </p:oleObj>
          </a:graphicData>
        </a:graphic>
      </p:graphicFrame>
      <p:sp>
        <p:nvSpPr>
          <p:cNvPr id="14" name="矩形 13"/>
          <p:cNvSpPr/>
          <p:nvPr/>
        </p:nvSpPr>
        <p:spPr>
          <a:xfrm>
            <a:off x="4597955" y="1202173"/>
            <a:ext cx="4032448" cy="1754326"/>
          </a:xfrm>
          <a:prstGeom prst="rect">
            <a:avLst/>
          </a:prstGeom>
        </p:spPr>
        <p:txBody>
          <a:bodyPr wrap="square">
            <a:spAutoFit/>
          </a:bodyPr>
          <a:lstStyle/>
          <a:p>
            <a:r>
              <a:rPr lang="zh-CN" altLang="en-US" b="1" dirty="0" smtClean="0"/>
              <a:t>     指令地址</a:t>
            </a:r>
            <a:r>
              <a:rPr lang="zh-CN" altLang="en-US" b="1" dirty="0"/>
              <a:t>和数据地址指向同一个存储器的不同物理位置，统一编址，宽度相同</a:t>
            </a:r>
            <a:r>
              <a:rPr lang="zh-CN" altLang="en-US" b="1" dirty="0" smtClean="0"/>
              <a:t>。</a:t>
            </a:r>
            <a:endParaRPr lang="en-GB" altLang="zh-CN" b="1" dirty="0" smtClean="0"/>
          </a:p>
          <a:p>
            <a:r>
              <a:rPr lang="en-GB" altLang="zh-CN" b="1" dirty="0"/>
              <a:t> </a:t>
            </a:r>
            <a:r>
              <a:rPr lang="en-GB" altLang="zh-CN" b="1" dirty="0" smtClean="0"/>
              <a:t>    </a:t>
            </a:r>
            <a:r>
              <a:rPr lang="zh-CN" altLang="en-US" b="1" dirty="0" smtClean="0"/>
              <a:t>由于</a:t>
            </a:r>
            <a:r>
              <a:rPr lang="zh-CN" altLang="en-US" b="1" dirty="0"/>
              <a:t>指令和数据放在同一个存储器中，因此</a:t>
            </a:r>
            <a:r>
              <a:rPr lang="zh-CN" altLang="en-US" b="1" dirty="0" smtClean="0"/>
              <a:t>冯</a:t>
            </a:r>
            <a:r>
              <a:rPr lang="zh-CN" altLang="en-US" b="1" dirty="0">
                <a:sym typeface="Wingdings 2"/>
              </a:rPr>
              <a:t></a:t>
            </a:r>
            <a:r>
              <a:rPr lang="zh-CN" altLang="en-US" b="1" dirty="0" smtClean="0"/>
              <a:t>诺依曼</a:t>
            </a:r>
            <a:r>
              <a:rPr lang="zh-CN" altLang="en-US" b="1" dirty="0"/>
              <a:t>结构的计算机不能同时既取指令又取数据</a:t>
            </a:r>
          </a:p>
        </p:txBody>
      </p:sp>
      <p:sp>
        <p:nvSpPr>
          <p:cNvPr id="15" name="矩形 14"/>
          <p:cNvSpPr/>
          <p:nvPr/>
        </p:nvSpPr>
        <p:spPr>
          <a:xfrm>
            <a:off x="635852" y="3438942"/>
            <a:ext cx="3153427" cy="338554"/>
          </a:xfrm>
          <a:prstGeom prst="rect">
            <a:avLst/>
          </a:prstGeom>
        </p:spPr>
        <p:txBody>
          <a:bodyPr wrap="none">
            <a:spAutoFit/>
          </a:bodyPr>
          <a:lstStyle/>
          <a:p>
            <a:r>
              <a:rPr lang="zh-CN" altLang="en-US" sz="1600" b="1" dirty="0">
                <a:solidFill>
                  <a:schemeClr val="accent5">
                    <a:lumMod val="75000"/>
                  </a:schemeClr>
                </a:solidFill>
              </a:rPr>
              <a:t>典型的</a:t>
            </a:r>
            <a:r>
              <a:rPr lang="zh-CN" altLang="en-US" sz="1600" b="1" dirty="0" smtClean="0">
                <a:solidFill>
                  <a:schemeClr val="accent5">
                    <a:lumMod val="75000"/>
                  </a:schemeClr>
                </a:solidFill>
              </a:rPr>
              <a:t>冯</a:t>
            </a:r>
            <a:r>
              <a:rPr lang="zh-CN" altLang="en-US" sz="1600" b="1" dirty="0" smtClean="0">
                <a:solidFill>
                  <a:schemeClr val="accent5">
                    <a:lumMod val="75000"/>
                  </a:schemeClr>
                </a:solidFill>
                <a:sym typeface="Wingdings 2"/>
              </a:rPr>
              <a:t></a:t>
            </a:r>
            <a:r>
              <a:rPr lang="zh-CN" altLang="en-US" sz="1600" b="1" dirty="0" smtClean="0">
                <a:solidFill>
                  <a:schemeClr val="accent5">
                    <a:lumMod val="75000"/>
                  </a:schemeClr>
                </a:solidFill>
              </a:rPr>
              <a:t>诺依曼</a:t>
            </a:r>
            <a:r>
              <a:rPr lang="zh-CN" altLang="en-US" sz="1600" b="1" dirty="0">
                <a:solidFill>
                  <a:schemeClr val="accent5">
                    <a:lumMod val="75000"/>
                  </a:schemeClr>
                </a:solidFill>
              </a:rPr>
              <a:t>计算机结构框图</a:t>
            </a:r>
          </a:p>
        </p:txBody>
      </p:sp>
    </p:spTree>
    <p:extLst>
      <p:ext uri="{BB962C8B-B14F-4D97-AF65-F5344CB8AC3E}">
        <p14:creationId xmlns="" xmlns:p14="http://schemas.microsoft.com/office/powerpoint/2010/main" val="30236922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28688" y="2214563"/>
            <a:ext cx="3357562" cy="1754187"/>
          </a:xfrm>
          <a:prstGeom prst="rect">
            <a:avLst/>
          </a:prstGeom>
          <a:ln w="28575">
            <a:solidFill>
              <a:schemeClr val="accent4">
                <a:lumMod val="60000"/>
                <a:lumOff val="40000"/>
              </a:schemeClr>
            </a:solidFill>
          </a:ln>
        </p:spPr>
        <p:txBody>
          <a:bodyPr>
            <a:spAutoFit/>
          </a:bodyPr>
          <a:lstStyle/>
          <a:p>
            <a:pPr fontAlgn="auto">
              <a:lnSpc>
                <a:spcPct val="150000"/>
              </a:lnSpc>
              <a:spcBef>
                <a:spcPts val="0"/>
              </a:spcBef>
              <a:spcAft>
                <a:spcPts val="0"/>
              </a:spcAft>
              <a:defRPr/>
            </a:pPr>
            <a:r>
              <a:rPr lang="zh-CN" altLang="en-US" sz="2400" b="1" dirty="0">
                <a:latin typeface="+mn-lt"/>
                <a:ea typeface="+mn-ea"/>
              </a:rPr>
              <a:t>      用于存放</a:t>
            </a:r>
            <a:r>
              <a:rPr lang="en-US" sz="2400" b="1" dirty="0" err="1">
                <a:latin typeface="+mn-lt"/>
                <a:ea typeface="+mn-ea"/>
              </a:rPr>
              <a:t>led.c</a:t>
            </a:r>
            <a:r>
              <a:rPr lang="zh-CN" altLang="en-US" sz="2400" b="1" dirty="0">
                <a:latin typeface="+mn-lt"/>
                <a:ea typeface="+mn-ea"/>
              </a:rPr>
              <a:t>文件的管脚定义、全局变量声明和函数声明等内容。</a:t>
            </a:r>
            <a:endParaRPr lang="zh-CN" altLang="en-US" sz="2400" b="1" dirty="0">
              <a:solidFill>
                <a:schemeClr val="bg1"/>
              </a:solidFill>
              <a:latin typeface="+mn-lt"/>
              <a:ea typeface="+mn-ea"/>
            </a:endParaRPr>
          </a:p>
        </p:txBody>
      </p:sp>
      <p:sp>
        <p:nvSpPr>
          <p:cNvPr id="12185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sp>
        <p:nvSpPr>
          <p:cNvPr id="10" name="TextBox 9"/>
          <p:cNvSpPr txBox="1"/>
          <p:nvPr/>
        </p:nvSpPr>
        <p:spPr>
          <a:xfrm>
            <a:off x="4786313" y="1500188"/>
            <a:ext cx="3929062" cy="2246312"/>
          </a:xfrm>
          <a:prstGeom prst="rect">
            <a:avLst/>
          </a:prstGeom>
          <a:noFill/>
          <a:ln w="19050">
            <a:solidFill>
              <a:schemeClr val="accent5">
                <a:lumMod val="60000"/>
                <a:lumOff val="40000"/>
              </a:schemeClr>
            </a:solidFill>
          </a:ln>
        </p:spPr>
        <p:txBody>
          <a:bodyPr>
            <a:spAutoFit/>
          </a:bodyPr>
          <a:lstStyle/>
          <a:p>
            <a:pPr fontAlgn="auto">
              <a:spcBef>
                <a:spcPts val="0"/>
              </a:spcBef>
              <a:spcAft>
                <a:spcPts val="0"/>
              </a:spcAft>
              <a:defRPr/>
            </a:pPr>
            <a:r>
              <a:rPr lang="en-US" sz="2000" b="1" dirty="0">
                <a:latin typeface="Times New Roman" pitchFamily="18" charset="0"/>
                <a:ea typeface="+mn-ea"/>
                <a:cs typeface="Times New Roman" pitchFamily="18" charset="0"/>
              </a:rPr>
              <a:t>#</a:t>
            </a:r>
            <a:r>
              <a:rPr lang="en-US" sz="2000" b="1" dirty="0" err="1">
                <a:latin typeface="Times New Roman" pitchFamily="18" charset="0"/>
                <a:ea typeface="+mn-ea"/>
                <a:cs typeface="Times New Roman" pitchFamily="18" charset="0"/>
              </a:rPr>
              <a:t>ifndef</a:t>
            </a:r>
            <a:r>
              <a:rPr lang="en-US" sz="2000" b="1" dirty="0">
                <a:latin typeface="Times New Roman" pitchFamily="18" charset="0"/>
                <a:ea typeface="+mn-ea"/>
                <a:cs typeface="Times New Roman" pitchFamily="18" charset="0"/>
              </a:rPr>
              <a:t> __LED_H</a:t>
            </a:r>
            <a:endParaRPr lang="zh-CN" altLang="en-US" sz="2000" b="1" dirty="0">
              <a:latin typeface="Times New Roman" pitchFamily="18" charset="0"/>
              <a:ea typeface="+mn-ea"/>
              <a:cs typeface="Times New Roman" pitchFamily="18" charset="0"/>
            </a:endParaRPr>
          </a:p>
          <a:p>
            <a:pPr fontAlgn="auto">
              <a:spcBef>
                <a:spcPts val="0"/>
              </a:spcBef>
              <a:spcAft>
                <a:spcPts val="0"/>
              </a:spcAft>
              <a:defRPr/>
            </a:pPr>
            <a:r>
              <a:rPr lang="en-US" sz="2000" b="1" dirty="0">
                <a:latin typeface="Times New Roman" pitchFamily="18" charset="0"/>
                <a:ea typeface="+mn-ea"/>
                <a:cs typeface="Times New Roman" pitchFamily="18" charset="0"/>
              </a:rPr>
              <a:t>#define __LED_H</a:t>
            </a:r>
            <a:endParaRPr lang="zh-CN" altLang="en-US" sz="2000" b="1" dirty="0">
              <a:latin typeface="Times New Roman" pitchFamily="18" charset="0"/>
              <a:ea typeface="+mn-ea"/>
              <a:cs typeface="Times New Roman" pitchFamily="18" charset="0"/>
            </a:endParaRPr>
          </a:p>
          <a:p>
            <a:pPr fontAlgn="auto">
              <a:spcBef>
                <a:spcPts val="0"/>
              </a:spcBef>
              <a:spcAft>
                <a:spcPts val="0"/>
              </a:spcAft>
              <a:defRPr/>
            </a:pPr>
            <a:r>
              <a:rPr lang="en-US" sz="2000" b="1" dirty="0">
                <a:latin typeface="Times New Roman" pitchFamily="18" charset="0"/>
                <a:ea typeface="+mn-ea"/>
                <a:cs typeface="Times New Roman" pitchFamily="18" charset="0"/>
              </a:rPr>
              <a:t> </a:t>
            </a:r>
            <a:endParaRPr lang="zh-CN" altLang="en-US" sz="2000" b="1" dirty="0">
              <a:latin typeface="Times New Roman" pitchFamily="18" charset="0"/>
              <a:ea typeface="+mn-ea"/>
              <a:cs typeface="Times New Roman" pitchFamily="18" charset="0"/>
            </a:endParaRPr>
          </a:p>
          <a:p>
            <a:pPr fontAlgn="auto">
              <a:spcBef>
                <a:spcPts val="0"/>
              </a:spcBef>
              <a:spcAft>
                <a:spcPts val="0"/>
              </a:spcAft>
              <a:defRPr/>
            </a:pPr>
            <a:r>
              <a:rPr lang="en-US" sz="2000" b="1" dirty="0">
                <a:latin typeface="Times New Roman" pitchFamily="18" charset="0"/>
                <a:ea typeface="+mn-ea"/>
                <a:cs typeface="Times New Roman" pitchFamily="18" charset="0"/>
              </a:rPr>
              <a:t>#include "stm32f10x.h"</a:t>
            </a:r>
            <a:endParaRPr lang="zh-CN" altLang="en-US" sz="2000" b="1" dirty="0">
              <a:latin typeface="Times New Roman" pitchFamily="18" charset="0"/>
              <a:ea typeface="+mn-ea"/>
              <a:cs typeface="Times New Roman" pitchFamily="18" charset="0"/>
            </a:endParaRPr>
          </a:p>
          <a:p>
            <a:pPr fontAlgn="auto">
              <a:spcBef>
                <a:spcPts val="0"/>
              </a:spcBef>
              <a:spcAft>
                <a:spcPts val="0"/>
              </a:spcAft>
              <a:defRPr/>
            </a:pPr>
            <a:r>
              <a:rPr lang="en-US" sz="2000" b="1" dirty="0">
                <a:latin typeface="Times New Roman" pitchFamily="18" charset="0"/>
                <a:ea typeface="+mn-ea"/>
                <a:cs typeface="Times New Roman" pitchFamily="18" charset="0"/>
              </a:rPr>
              <a:t>void </a:t>
            </a:r>
            <a:r>
              <a:rPr lang="en-US" sz="2000" b="1" dirty="0" err="1">
                <a:latin typeface="Times New Roman" pitchFamily="18" charset="0"/>
                <a:ea typeface="+mn-ea"/>
                <a:cs typeface="Times New Roman" pitchFamily="18" charset="0"/>
              </a:rPr>
              <a:t>LED_Init</a:t>
            </a:r>
            <a:r>
              <a:rPr lang="en-US" sz="2000" b="1" dirty="0">
                <a:latin typeface="Times New Roman" pitchFamily="18" charset="0"/>
                <a:ea typeface="+mn-ea"/>
                <a:cs typeface="Times New Roman" pitchFamily="18" charset="0"/>
              </a:rPr>
              <a:t>(void); //</a:t>
            </a:r>
            <a:r>
              <a:rPr lang="zh-CN" altLang="en-US" sz="2000" b="1" dirty="0">
                <a:latin typeface="Times New Roman" pitchFamily="18" charset="0"/>
                <a:ea typeface="+mn-ea"/>
                <a:cs typeface="Times New Roman" pitchFamily="18" charset="0"/>
              </a:rPr>
              <a:t>函数声明</a:t>
            </a:r>
          </a:p>
          <a:p>
            <a:pPr fontAlgn="auto">
              <a:spcBef>
                <a:spcPts val="0"/>
              </a:spcBef>
              <a:spcAft>
                <a:spcPts val="0"/>
              </a:spcAft>
              <a:defRPr/>
            </a:pPr>
            <a:r>
              <a:rPr lang="en-US" sz="2000" b="1" dirty="0">
                <a:latin typeface="Times New Roman" pitchFamily="18" charset="0"/>
                <a:ea typeface="+mn-ea"/>
                <a:cs typeface="Times New Roman" pitchFamily="18" charset="0"/>
              </a:rPr>
              <a:t> </a:t>
            </a:r>
            <a:endParaRPr lang="zh-CN" altLang="en-US" sz="2000" b="1" dirty="0">
              <a:latin typeface="Times New Roman" pitchFamily="18" charset="0"/>
              <a:ea typeface="+mn-ea"/>
              <a:cs typeface="Times New Roman" pitchFamily="18" charset="0"/>
            </a:endParaRPr>
          </a:p>
          <a:p>
            <a:pPr fontAlgn="auto">
              <a:spcBef>
                <a:spcPts val="0"/>
              </a:spcBef>
              <a:spcAft>
                <a:spcPts val="0"/>
              </a:spcAft>
              <a:defRPr/>
            </a:pPr>
            <a:r>
              <a:rPr lang="en-US" sz="2000" b="1" dirty="0">
                <a:latin typeface="Times New Roman" pitchFamily="18" charset="0"/>
                <a:ea typeface="+mn-ea"/>
                <a:cs typeface="Times New Roman" pitchFamily="18" charset="0"/>
              </a:rPr>
              <a:t>#</a:t>
            </a:r>
            <a:r>
              <a:rPr lang="en-US" sz="2000" b="1" dirty="0" err="1">
                <a:latin typeface="Times New Roman" pitchFamily="18" charset="0"/>
                <a:ea typeface="+mn-ea"/>
                <a:cs typeface="Times New Roman" pitchFamily="18" charset="0"/>
              </a:rPr>
              <a:t>endif</a:t>
            </a:r>
            <a:endParaRPr lang="zh-CN" altLang="en-US" sz="2000" b="1" dirty="0">
              <a:latin typeface="Times New Roman" pitchFamily="18" charset="0"/>
              <a:ea typeface="+mn-ea"/>
              <a:cs typeface="Times New Roman" pitchFamily="18" charset="0"/>
            </a:endParaRPr>
          </a:p>
        </p:txBody>
      </p:sp>
      <p:sp>
        <p:nvSpPr>
          <p:cNvPr id="12" name="矩形 11"/>
          <p:cNvSpPr/>
          <p:nvPr/>
        </p:nvSpPr>
        <p:spPr>
          <a:xfrm>
            <a:off x="428596" y="1500180"/>
            <a:ext cx="1755609" cy="583108"/>
          </a:xfrm>
          <a:prstGeom prst="rect">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wrap="none" anchor="ctr">
            <a:spAutoFit/>
          </a:bodyPr>
          <a:lstStyle/>
          <a:p>
            <a:pPr fontAlgn="auto">
              <a:lnSpc>
                <a:spcPct val="150000"/>
              </a:lnSpc>
              <a:spcBef>
                <a:spcPts val="0"/>
              </a:spcBef>
              <a:spcAft>
                <a:spcPts val="0"/>
              </a:spcAft>
              <a:defRPr/>
            </a:pPr>
            <a:r>
              <a:rPr lang="en-US" sz="2400" b="1" dirty="0" err="1"/>
              <a:t>led.h</a:t>
            </a:r>
            <a:r>
              <a:rPr lang="zh-CN" altLang="en-US" sz="2400" b="1" dirty="0"/>
              <a:t>头文件</a:t>
            </a:r>
            <a:endParaRPr lang="en-US" altLang="zh-CN" sz="2400" dirty="0"/>
          </a:p>
        </p:txBody>
      </p:sp>
      <p:sp>
        <p:nvSpPr>
          <p:cNvPr id="8" name="矩形 7"/>
          <p:cNvSpPr/>
          <p:nvPr/>
        </p:nvSpPr>
        <p:spPr>
          <a:xfrm>
            <a:off x="0" y="339725"/>
            <a:ext cx="4500563"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21864" name="矩形 10"/>
          <p:cNvSpPr>
            <a:spLocks noChangeArrowheads="1"/>
          </p:cNvSpPr>
          <p:nvPr/>
        </p:nvSpPr>
        <p:spPr bwMode="auto">
          <a:xfrm>
            <a:off x="34925" y="339725"/>
            <a:ext cx="4392613" cy="461963"/>
          </a:xfrm>
          <a:prstGeom prst="rect">
            <a:avLst/>
          </a:prstGeom>
          <a:noFill/>
          <a:ln w="9525">
            <a:noFill/>
            <a:miter lim="800000"/>
            <a:headEnd/>
            <a:tailEnd/>
          </a:ln>
        </p:spPr>
        <p:txBody>
          <a:bodyPr>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5.3.2 GPIO</a:t>
            </a:r>
            <a:r>
              <a:rPr lang="zh-CN" altLang="en-US" sz="2400" b="1">
                <a:solidFill>
                  <a:schemeClr val="bg1"/>
                </a:solidFill>
                <a:latin typeface="Calibri" pitchFamily="34" charset="0"/>
              </a:rPr>
              <a:t>标准外设库应用实例</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sp>
        <p:nvSpPr>
          <p:cNvPr id="10" name="TextBox 9"/>
          <p:cNvSpPr txBox="1"/>
          <p:nvPr/>
        </p:nvSpPr>
        <p:spPr>
          <a:xfrm>
            <a:off x="3059113" y="915988"/>
            <a:ext cx="5643562" cy="4022725"/>
          </a:xfrm>
          <a:prstGeom prst="rect">
            <a:avLst/>
          </a:prstGeom>
          <a:noFill/>
          <a:ln w="19050">
            <a:solidFill>
              <a:schemeClr val="accent5">
                <a:lumMod val="60000"/>
                <a:lumOff val="40000"/>
              </a:schemeClr>
            </a:solidFill>
          </a:ln>
        </p:spPr>
        <p:txBody>
          <a:bodyPr>
            <a:spAutoFit/>
          </a:bodyPr>
          <a:lstStyle/>
          <a:p>
            <a:pPr fontAlgn="auto">
              <a:spcBef>
                <a:spcPts val="0"/>
              </a:spcBef>
              <a:spcAft>
                <a:spcPts val="0"/>
              </a:spcAft>
              <a:defRPr/>
            </a:pPr>
            <a:r>
              <a:rPr lang="en-US" sz="1600" b="1" dirty="0">
                <a:latin typeface="+mn-lt"/>
                <a:ea typeface="+mn-ea"/>
              </a:rPr>
              <a:t>#include "</a:t>
            </a:r>
            <a:r>
              <a:rPr lang="en-US" sz="1600" b="1" dirty="0" err="1">
                <a:latin typeface="+mn-lt"/>
                <a:ea typeface="+mn-ea"/>
              </a:rPr>
              <a:t>led.h</a:t>
            </a:r>
            <a:r>
              <a:rPr lang="en-US" sz="1600" b="1" dirty="0">
                <a:latin typeface="+mn-lt"/>
                <a:ea typeface="+mn-ea"/>
              </a:rPr>
              <a:t>"</a:t>
            </a:r>
            <a:endParaRPr lang="zh-CN" altLang="en-US" sz="1600" b="1" dirty="0">
              <a:latin typeface="+mn-lt"/>
              <a:ea typeface="+mn-ea"/>
            </a:endParaRPr>
          </a:p>
          <a:p>
            <a:pPr fontAlgn="auto">
              <a:spcBef>
                <a:spcPts val="0"/>
              </a:spcBef>
              <a:spcAft>
                <a:spcPts val="0"/>
              </a:spcAft>
              <a:defRPr/>
            </a:pPr>
            <a:r>
              <a:rPr lang="en-US" sz="1600" b="1" dirty="0">
                <a:latin typeface="+mn-lt"/>
                <a:ea typeface="+mn-ea"/>
              </a:rPr>
              <a:t>void </a:t>
            </a:r>
            <a:r>
              <a:rPr lang="en-US" sz="1600" b="1" dirty="0" err="1">
                <a:latin typeface="+mn-lt"/>
                <a:ea typeface="+mn-ea"/>
              </a:rPr>
              <a:t>LED_Init</a:t>
            </a:r>
            <a:r>
              <a:rPr lang="en-US" sz="1600" b="1" dirty="0">
                <a:latin typeface="+mn-lt"/>
                <a:ea typeface="+mn-ea"/>
              </a:rPr>
              <a:t>(void)</a:t>
            </a:r>
            <a:endParaRPr lang="zh-CN" altLang="en-US" sz="1600" b="1" dirty="0">
              <a:latin typeface="+mn-lt"/>
              <a:ea typeface="+mn-ea"/>
            </a:endParaRPr>
          </a:p>
          <a:p>
            <a:pPr fontAlgn="auto">
              <a:spcBef>
                <a:spcPts val="0"/>
              </a:spcBef>
              <a:spcAft>
                <a:spcPts val="0"/>
              </a:spcAft>
              <a:defRPr/>
            </a:pPr>
            <a:r>
              <a:rPr lang="en-US" sz="1600" b="1" dirty="0">
                <a:latin typeface="+mn-lt"/>
                <a:ea typeface="+mn-ea"/>
              </a:rPr>
              <a:t>{</a:t>
            </a:r>
            <a:endParaRPr lang="zh-CN" altLang="en-US" sz="1600" b="1" dirty="0">
              <a:latin typeface="+mn-lt"/>
              <a:ea typeface="+mn-ea"/>
            </a:endParaRPr>
          </a:p>
          <a:p>
            <a:pPr fontAlgn="auto">
              <a:spcBef>
                <a:spcPts val="0"/>
              </a:spcBef>
              <a:spcAft>
                <a:spcPts val="0"/>
              </a:spcAft>
              <a:defRPr/>
            </a:pPr>
            <a:r>
              <a:rPr lang="en-US" sz="1600" b="1" dirty="0">
                <a:latin typeface="+mn-lt"/>
                <a:ea typeface="+mn-ea"/>
              </a:rPr>
              <a:t>     </a:t>
            </a:r>
            <a:r>
              <a:rPr lang="en-US" sz="1600" b="1" dirty="0" err="1">
                <a:latin typeface="+mn-lt"/>
                <a:ea typeface="+mn-ea"/>
              </a:rPr>
              <a:t>GPIO_InitTypeDef</a:t>
            </a:r>
            <a:r>
              <a:rPr lang="en-US" sz="1600" b="1" dirty="0">
                <a:latin typeface="+mn-lt"/>
                <a:ea typeface="+mn-ea"/>
              </a:rPr>
              <a:t> </a:t>
            </a:r>
            <a:r>
              <a:rPr lang="en-US" sz="1600" b="1" dirty="0" err="1">
                <a:latin typeface="+mn-lt"/>
                <a:ea typeface="+mn-ea"/>
              </a:rPr>
              <a:t>GPIO_InitStructure</a:t>
            </a:r>
            <a:r>
              <a:rPr lang="en-US" sz="1600" b="1" dirty="0">
                <a:latin typeface="+mn-lt"/>
                <a:ea typeface="+mn-ea"/>
              </a:rPr>
              <a:t>;</a:t>
            </a:r>
          </a:p>
          <a:p>
            <a:pPr fontAlgn="auto">
              <a:spcBef>
                <a:spcPts val="0"/>
              </a:spcBef>
              <a:spcAft>
                <a:spcPts val="0"/>
              </a:spcAft>
              <a:defRPr/>
            </a:pPr>
            <a:r>
              <a:rPr lang="en-US" sz="1600" b="1" dirty="0">
                <a:solidFill>
                  <a:schemeClr val="accent5">
                    <a:lumMod val="75000"/>
                  </a:schemeClr>
                </a:solidFill>
                <a:latin typeface="+mn-lt"/>
                <a:ea typeface="+mn-ea"/>
              </a:rPr>
              <a:t>                //</a:t>
            </a:r>
            <a:r>
              <a:rPr lang="zh-CN" altLang="en-US" sz="1600" b="1" dirty="0">
                <a:solidFill>
                  <a:schemeClr val="accent5">
                    <a:lumMod val="75000"/>
                  </a:schemeClr>
                </a:solidFill>
                <a:latin typeface="+mn-lt"/>
                <a:ea typeface="+mn-ea"/>
              </a:rPr>
              <a:t>定义一个</a:t>
            </a:r>
            <a:r>
              <a:rPr lang="en-US" sz="1600" b="1" dirty="0" err="1">
                <a:solidFill>
                  <a:schemeClr val="accent5">
                    <a:lumMod val="75000"/>
                  </a:schemeClr>
                </a:solidFill>
                <a:latin typeface="+mn-lt"/>
                <a:ea typeface="+mn-ea"/>
              </a:rPr>
              <a:t>GPIO_InitTypeDef</a:t>
            </a:r>
            <a:r>
              <a:rPr lang="zh-CN" altLang="en-US" sz="1600" b="1" dirty="0">
                <a:solidFill>
                  <a:schemeClr val="accent5">
                    <a:lumMod val="75000"/>
                  </a:schemeClr>
                </a:solidFill>
                <a:latin typeface="+mn-lt"/>
                <a:ea typeface="+mn-ea"/>
              </a:rPr>
              <a:t>类型的结构体变量</a:t>
            </a:r>
          </a:p>
          <a:p>
            <a:pPr fontAlgn="auto">
              <a:spcBef>
                <a:spcPts val="0"/>
              </a:spcBef>
              <a:spcAft>
                <a:spcPts val="0"/>
              </a:spcAft>
              <a:defRPr/>
            </a:pPr>
            <a:r>
              <a:rPr lang="en-US" sz="1600" b="1" dirty="0">
                <a:latin typeface="+mn-lt"/>
                <a:ea typeface="+mn-ea"/>
              </a:rPr>
              <a:t>     RCC_APB2PeriphClockCmd(RCC_APB2Periph_GPIOB,ENABLE);</a:t>
            </a:r>
          </a:p>
          <a:p>
            <a:pPr fontAlgn="auto">
              <a:spcBef>
                <a:spcPts val="0"/>
              </a:spcBef>
              <a:spcAft>
                <a:spcPts val="0"/>
              </a:spcAft>
              <a:defRPr/>
            </a:pPr>
            <a:r>
              <a:rPr lang="en-US" sz="1600" b="1" dirty="0">
                <a:latin typeface="+mn-lt"/>
                <a:ea typeface="+mn-ea"/>
              </a:rPr>
              <a:t>               </a:t>
            </a:r>
            <a:r>
              <a:rPr lang="en-US" sz="1600" b="1" dirty="0">
                <a:solidFill>
                  <a:schemeClr val="accent5">
                    <a:lumMod val="75000"/>
                  </a:schemeClr>
                </a:solidFill>
                <a:latin typeface="+mn-lt"/>
                <a:ea typeface="+mn-ea"/>
              </a:rPr>
              <a:t>//</a:t>
            </a:r>
            <a:r>
              <a:rPr lang="zh-CN" altLang="en-US" sz="1600" b="1" dirty="0">
                <a:solidFill>
                  <a:schemeClr val="accent5">
                    <a:lumMod val="75000"/>
                  </a:schemeClr>
                </a:solidFill>
                <a:latin typeface="+mn-lt"/>
                <a:ea typeface="+mn-ea"/>
              </a:rPr>
              <a:t>开启</a:t>
            </a:r>
            <a:r>
              <a:rPr lang="en-US" sz="1600" b="1" dirty="0">
                <a:solidFill>
                  <a:schemeClr val="accent5">
                    <a:lumMod val="75000"/>
                  </a:schemeClr>
                </a:solidFill>
                <a:latin typeface="+mn-lt"/>
                <a:ea typeface="+mn-ea"/>
              </a:rPr>
              <a:t>GPIOB</a:t>
            </a:r>
            <a:r>
              <a:rPr lang="zh-CN" altLang="en-US" sz="1600" b="1" dirty="0">
                <a:solidFill>
                  <a:schemeClr val="accent5">
                    <a:lumMod val="75000"/>
                  </a:schemeClr>
                </a:solidFill>
                <a:latin typeface="+mn-lt"/>
                <a:ea typeface="+mn-ea"/>
              </a:rPr>
              <a:t>的时钟</a:t>
            </a:r>
          </a:p>
          <a:p>
            <a:pPr fontAlgn="auto">
              <a:spcBef>
                <a:spcPts val="0"/>
              </a:spcBef>
              <a:spcAft>
                <a:spcPts val="0"/>
              </a:spcAft>
              <a:defRPr/>
            </a:pPr>
            <a:r>
              <a:rPr lang="en-US" sz="1600" b="1" dirty="0">
                <a:latin typeface="+mn-lt"/>
                <a:ea typeface="+mn-ea"/>
              </a:rPr>
              <a:t>     </a:t>
            </a:r>
            <a:r>
              <a:rPr lang="en-US" sz="1600" b="1" dirty="0" err="1">
                <a:latin typeface="+mn-lt"/>
                <a:ea typeface="+mn-ea"/>
              </a:rPr>
              <a:t>PIO_InitStructure.GPIO_Pin</a:t>
            </a:r>
            <a:r>
              <a:rPr lang="en-US" sz="1600" b="1" dirty="0">
                <a:latin typeface="+mn-lt"/>
                <a:ea typeface="+mn-ea"/>
              </a:rPr>
              <a:t> = GPIO_Pin_5;</a:t>
            </a:r>
          </a:p>
          <a:p>
            <a:pPr fontAlgn="auto">
              <a:spcBef>
                <a:spcPts val="0"/>
              </a:spcBef>
              <a:spcAft>
                <a:spcPts val="0"/>
              </a:spcAft>
              <a:defRPr/>
            </a:pPr>
            <a:r>
              <a:rPr lang="en-US" sz="1600" b="1" dirty="0">
                <a:latin typeface="+mn-lt"/>
                <a:ea typeface="+mn-ea"/>
              </a:rPr>
              <a:t>              </a:t>
            </a:r>
            <a:r>
              <a:rPr lang="en-US" sz="1600" b="1" dirty="0">
                <a:solidFill>
                  <a:schemeClr val="accent5">
                    <a:lumMod val="75000"/>
                  </a:schemeClr>
                </a:solidFill>
                <a:latin typeface="+mn-lt"/>
                <a:ea typeface="+mn-ea"/>
              </a:rPr>
              <a:t>//</a:t>
            </a:r>
            <a:r>
              <a:rPr lang="zh-CN" altLang="en-US" sz="1600" b="1" dirty="0">
                <a:solidFill>
                  <a:schemeClr val="accent5">
                    <a:lumMod val="75000"/>
                  </a:schemeClr>
                </a:solidFill>
                <a:latin typeface="+mn-lt"/>
                <a:ea typeface="+mn-ea"/>
              </a:rPr>
              <a:t>选择要使用的</a:t>
            </a:r>
            <a:r>
              <a:rPr lang="en-US" sz="1600" b="1" dirty="0">
                <a:solidFill>
                  <a:schemeClr val="accent5">
                    <a:lumMod val="75000"/>
                  </a:schemeClr>
                </a:solidFill>
                <a:latin typeface="+mn-lt"/>
                <a:ea typeface="+mn-ea"/>
              </a:rPr>
              <a:t>I/O</a:t>
            </a:r>
            <a:r>
              <a:rPr lang="zh-CN" altLang="en-US" sz="1600" b="1" dirty="0">
                <a:solidFill>
                  <a:schemeClr val="accent5">
                    <a:lumMod val="75000"/>
                  </a:schemeClr>
                </a:solidFill>
                <a:latin typeface="+mn-lt"/>
                <a:ea typeface="+mn-ea"/>
              </a:rPr>
              <a:t>引脚，此处选择</a:t>
            </a:r>
            <a:r>
              <a:rPr lang="en-US" sz="1600" b="1" dirty="0">
                <a:solidFill>
                  <a:schemeClr val="accent5">
                    <a:lumMod val="75000"/>
                  </a:schemeClr>
                </a:solidFill>
                <a:latin typeface="+mn-lt"/>
                <a:ea typeface="+mn-ea"/>
              </a:rPr>
              <a:t>PB5</a:t>
            </a:r>
            <a:r>
              <a:rPr lang="zh-CN" altLang="en-US" sz="1600" b="1" dirty="0">
                <a:solidFill>
                  <a:schemeClr val="accent5">
                    <a:lumMod val="75000"/>
                  </a:schemeClr>
                </a:solidFill>
                <a:latin typeface="+mn-lt"/>
                <a:ea typeface="+mn-ea"/>
              </a:rPr>
              <a:t>引脚</a:t>
            </a:r>
          </a:p>
          <a:p>
            <a:pPr fontAlgn="auto">
              <a:spcBef>
                <a:spcPts val="0"/>
              </a:spcBef>
              <a:spcAft>
                <a:spcPts val="0"/>
              </a:spcAft>
              <a:defRPr/>
            </a:pPr>
            <a:r>
              <a:rPr lang="en-US" sz="1600" b="1" dirty="0">
                <a:latin typeface="+mn-lt"/>
                <a:ea typeface="+mn-ea"/>
              </a:rPr>
              <a:t>    </a:t>
            </a:r>
            <a:r>
              <a:rPr lang="en-US" sz="1600" b="1" dirty="0" err="1">
                <a:latin typeface="+mn-lt"/>
                <a:ea typeface="+mn-ea"/>
              </a:rPr>
              <a:t>GPIO_InitStructure.GPIO_Mode</a:t>
            </a:r>
            <a:r>
              <a:rPr lang="en-US" sz="1600" b="1" dirty="0">
                <a:latin typeface="+mn-lt"/>
                <a:ea typeface="+mn-ea"/>
              </a:rPr>
              <a:t> = </a:t>
            </a:r>
            <a:r>
              <a:rPr lang="en-US" sz="1600" b="1" dirty="0" err="1">
                <a:latin typeface="+mn-lt"/>
                <a:ea typeface="+mn-ea"/>
              </a:rPr>
              <a:t>GPIO_Mode_Out_PP</a:t>
            </a:r>
            <a:r>
              <a:rPr lang="en-US" sz="1600" b="1" dirty="0">
                <a:latin typeface="+mn-lt"/>
                <a:ea typeface="+mn-ea"/>
              </a:rPr>
              <a:t>;</a:t>
            </a:r>
          </a:p>
          <a:p>
            <a:pPr fontAlgn="auto">
              <a:spcBef>
                <a:spcPts val="0"/>
              </a:spcBef>
              <a:spcAft>
                <a:spcPts val="0"/>
              </a:spcAft>
              <a:defRPr/>
            </a:pPr>
            <a:r>
              <a:rPr lang="en-US" sz="1600" b="1" dirty="0">
                <a:latin typeface="+mn-lt"/>
                <a:ea typeface="+mn-ea"/>
              </a:rPr>
              <a:t>             </a:t>
            </a:r>
            <a:r>
              <a:rPr lang="en-US" sz="1600" b="1" dirty="0">
                <a:solidFill>
                  <a:schemeClr val="accent5">
                    <a:lumMod val="75000"/>
                  </a:schemeClr>
                </a:solidFill>
                <a:latin typeface="+mn-lt"/>
                <a:ea typeface="+mn-ea"/>
              </a:rPr>
              <a:t>//</a:t>
            </a:r>
            <a:r>
              <a:rPr lang="zh-CN" altLang="en-US" sz="1600" b="1" dirty="0">
                <a:solidFill>
                  <a:schemeClr val="accent5">
                    <a:lumMod val="75000"/>
                  </a:schemeClr>
                </a:solidFill>
                <a:latin typeface="+mn-lt"/>
                <a:ea typeface="+mn-ea"/>
              </a:rPr>
              <a:t>设置引脚输出模式为推挽输出</a:t>
            </a:r>
          </a:p>
          <a:p>
            <a:pPr fontAlgn="auto">
              <a:spcBef>
                <a:spcPts val="0"/>
              </a:spcBef>
              <a:spcAft>
                <a:spcPts val="0"/>
              </a:spcAft>
              <a:defRPr/>
            </a:pPr>
            <a:r>
              <a:rPr lang="en-US" sz="1600" b="1" dirty="0">
                <a:latin typeface="+mn-lt"/>
                <a:ea typeface="+mn-ea"/>
              </a:rPr>
              <a:t>    </a:t>
            </a:r>
            <a:r>
              <a:rPr lang="en-US" sz="1600" b="1" dirty="0" err="1">
                <a:latin typeface="+mn-lt"/>
                <a:ea typeface="+mn-ea"/>
              </a:rPr>
              <a:t>GPIO_InitStructure.GPIO_Speed</a:t>
            </a:r>
            <a:r>
              <a:rPr lang="en-US" sz="1600" b="1" dirty="0">
                <a:latin typeface="+mn-lt"/>
                <a:ea typeface="+mn-ea"/>
              </a:rPr>
              <a:t> = GPIO_Speed_50MHz;</a:t>
            </a:r>
          </a:p>
          <a:p>
            <a:pPr fontAlgn="auto">
              <a:spcBef>
                <a:spcPts val="0"/>
              </a:spcBef>
              <a:spcAft>
                <a:spcPts val="0"/>
              </a:spcAft>
              <a:defRPr/>
            </a:pPr>
            <a:r>
              <a:rPr lang="en-US" sz="1600" b="1" dirty="0">
                <a:solidFill>
                  <a:schemeClr val="accent5">
                    <a:lumMod val="75000"/>
                  </a:schemeClr>
                </a:solidFill>
                <a:latin typeface="+mn-lt"/>
                <a:ea typeface="+mn-ea"/>
              </a:rPr>
              <a:t>            //</a:t>
            </a:r>
            <a:r>
              <a:rPr lang="zh-CN" altLang="en-US" sz="1600" b="1" dirty="0">
                <a:solidFill>
                  <a:schemeClr val="accent5">
                    <a:lumMod val="75000"/>
                  </a:schemeClr>
                </a:solidFill>
                <a:latin typeface="+mn-lt"/>
                <a:ea typeface="+mn-ea"/>
              </a:rPr>
              <a:t>设置引脚的输出速度为</a:t>
            </a:r>
            <a:r>
              <a:rPr lang="en-US" sz="1600" b="1" dirty="0">
                <a:solidFill>
                  <a:schemeClr val="accent5">
                    <a:lumMod val="75000"/>
                  </a:schemeClr>
                </a:solidFill>
                <a:latin typeface="+mn-lt"/>
                <a:ea typeface="+mn-ea"/>
              </a:rPr>
              <a:t>50MHz</a:t>
            </a:r>
            <a:endParaRPr lang="zh-CN" altLang="en-US" sz="1600" b="1" dirty="0">
              <a:solidFill>
                <a:schemeClr val="accent5">
                  <a:lumMod val="75000"/>
                </a:schemeClr>
              </a:solidFill>
              <a:latin typeface="+mn-lt"/>
              <a:ea typeface="+mn-ea"/>
            </a:endParaRPr>
          </a:p>
          <a:p>
            <a:pPr fontAlgn="auto">
              <a:spcBef>
                <a:spcPts val="0"/>
              </a:spcBef>
              <a:spcAft>
                <a:spcPts val="0"/>
              </a:spcAft>
              <a:defRPr/>
            </a:pPr>
            <a:r>
              <a:rPr lang="en-US" sz="1600" b="1" dirty="0">
                <a:latin typeface="+mn-lt"/>
                <a:ea typeface="+mn-ea"/>
              </a:rPr>
              <a:t>     </a:t>
            </a:r>
            <a:r>
              <a:rPr lang="en-US" sz="1600" b="1" dirty="0" err="1">
                <a:latin typeface="+mn-lt"/>
                <a:ea typeface="+mn-ea"/>
              </a:rPr>
              <a:t>GPIO_Init</a:t>
            </a:r>
            <a:r>
              <a:rPr lang="en-US" sz="1600" b="1" dirty="0">
                <a:latin typeface="+mn-lt"/>
                <a:ea typeface="+mn-ea"/>
              </a:rPr>
              <a:t>(</a:t>
            </a:r>
            <a:r>
              <a:rPr lang="en-US" sz="1600" b="1" dirty="0" err="1">
                <a:latin typeface="+mn-lt"/>
                <a:ea typeface="+mn-ea"/>
              </a:rPr>
              <a:t>GPIOB,&amp;GPIO_InitStructure</a:t>
            </a:r>
            <a:r>
              <a:rPr lang="en-US" sz="1600" b="1" dirty="0">
                <a:latin typeface="+mn-lt"/>
                <a:ea typeface="+mn-ea"/>
              </a:rPr>
              <a:t>);</a:t>
            </a:r>
          </a:p>
          <a:p>
            <a:pPr fontAlgn="auto">
              <a:spcBef>
                <a:spcPts val="0"/>
              </a:spcBef>
              <a:spcAft>
                <a:spcPts val="0"/>
              </a:spcAft>
              <a:defRPr/>
            </a:pPr>
            <a:r>
              <a:rPr lang="en-US" sz="1600" b="1" dirty="0">
                <a:latin typeface="+mn-lt"/>
                <a:ea typeface="+mn-ea"/>
              </a:rPr>
              <a:t>            </a:t>
            </a:r>
            <a:r>
              <a:rPr lang="en-US" sz="1600" b="1" dirty="0">
                <a:solidFill>
                  <a:schemeClr val="accent5">
                    <a:lumMod val="75000"/>
                  </a:schemeClr>
                </a:solidFill>
                <a:latin typeface="+mn-lt"/>
                <a:ea typeface="+mn-ea"/>
              </a:rPr>
              <a:t>//</a:t>
            </a:r>
            <a:r>
              <a:rPr lang="zh-CN" altLang="en-US" sz="1600" b="1" dirty="0">
                <a:solidFill>
                  <a:schemeClr val="accent5">
                    <a:lumMod val="75000"/>
                  </a:schemeClr>
                </a:solidFill>
                <a:latin typeface="+mn-lt"/>
                <a:ea typeface="+mn-ea"/>
              </a:rPr>
              <a:t>调用初始化库函数初始化</a:t>
            </a:r>
            <a:r>
              <a:rPr lang="en-US" sz="1600" b="1" dirty="0">
                <a:solidFill>
                  <a:schemeClr val="accent5">
                    <a:lumMod val="75000"/>
                  </a:schemeClr>
                </a:solidFill>
                <a:latin typeface="+mn-lt"/>
                <a:ea typeface="+mn-ea"/>
              </a:rPr>
              <a:t>GPIOB</a:t>
            </a:r>
            <a:r>
              <a:rPr lang="zh-CN" altLang="en-US" sz="1600" b="1" dirty="0">
                <a:solidFill>
                  <a:schemeClr val="accent5">
                    <a:lumMod val="75000"/>
                  </a:schemeClr>
                </a:solidFill>
                <a:latin typeface="+mn-lt"/>
                <a:ea typeface="+mn-ea"/>
              </a:rPr>
              <a:t>端口</a:t>
            </a:r>
          </a:p>
          <a:p>
            <a:pPr fontAlgn="auto">
              <a:spcBef>
                <a:spcPts val="0"/>
              </a:spcBef>
              <a:spcAft>
                <a:spcPts val="0"/>
              </a:spcAft>
              <a:defRPr/>
            </a:pPr>
            <a:r>
              <a:rPr lang="en-US" sz="1600" b="1" dirty="0">
                <a:latin typeface="+mn-lt"/>
                <a:ea typeface="+mn-ea"/>
              </a:rPr>
              <a:t>}</a:t>
            </a:r>
            <a:endParaRPr lang="zh-CN" altLang="en-US" sz="1600" b="1" dirty="0">
              <a:latin typeface="+mn-lt"/>
              <a:ea typeface="+mn-ea"/>
            </a:endParaRPr>
          </a:p>
        </p:txBody>
      </p:sp>
      <p:sp>
        <p:nvSpPr>
          <p:cNvPr id="122883" name="Rectangle 1"/>
          <p:cNvSpPr>
            <a:spLocks noChangeArrowheads="1"/>
          </p:cNvSpPr>
          <p:nvPr/>
        </p:nvSpPr>
        <p:spPr bwMode="auto">
          <a:xfrm>
            <a:off x="357188" y="2082800"/>
            <a:ext cx="2486025" cy="1630363"/>
          </a:xfrm>
          <a:prstGeom prst="rect">
            <a:avLst/>
          </a:prstGeom>
          <a:noFill/>
          <a:ln w="9525">
            <a:noFill/>
            <a:miter lim="800000"/>
            <a:headEnd/>
            <a:tailEnd/>
          </a:ln>
        </p:spPr>
        <p:txBody>
          <a:bodyPr anchor="ctr">
            <a:spAutoFit/>
          </a:bodyPr>
          <a:lstStyle/>
          <a:p>
            <a:pPr indent="266700"/>
            <a:r>
              <a:rPr lang="zh-CN" altLang="en-US" sz="2000" b="1">
                <a:latin typeface="Times New Roman" pitchFamily="18" charset="0"/>
                <a:cs typeface="Times New Roman" pitchFamily="18" charset="0"/>
              </a:rPr>
              <a:t>新建一个</a:t>
            </a:r>
            <a:r>
              <a:rPr lang="en-US" altLang="zh-CN" sz="2000" b="1">
                <a:cs typeface="Times New Roman" pitchFamily="18" charset="0"/>
              </a:rPr>
              <a:t>led.c</a:t>
            </a:r>
            <a:r>
              <a:rPr lang="zh-CN" altLang="en-US" sz="2000" b="1">
                <a:latin typeface="Times New Roman" pitchFamily="18" charset="0"/>
                <a:cs typeface="Times New Roman" pitchFamily="18" charset="0"/>
              </a:rPr>
              <a:t>文件：</a:t>
            </a:r>
          </a:p>
          <a:p>
            <a:pPr indent="266700" eaLnBrk="0" hangingPunct="0"/>
            <a:r>
              <a:rPr lang="zh-CN" altLang="en-US" sz="2000" b="1">
                <a:latin typeface="Times New Roman" pitchFamily="18" charset="0"/>
                <a:cs typeface="Times New Roman" pitchFamily="18" charset="0"/>
              </a:rPr>
              <a:t>用于</a:t>
            </a:r>
            <a:r>
              <a:rPr lang="en-US" altLang="zh-CN" sz="2000" b="1">
                <a:latin typeface="Times New Roman" pitchFamily="18" charset="0"/>
                <a:cs typeface="Times New Roman" pitchFamily="18" charset="0"/>
              </a:rPr>
              <a:t>GPIO</a:t>
            </a:r>
            <a:r>
              <a:rPr lang="zh-CN" altLang="en-US" sz="2000" b="1">
                <a:latin typeface="Times New Roman" pitchFamily="18" charset="0"/>
                <a:cs typeface="Times New Roman" pitchFamily="18" charset="0"/>
              </a:rPr>
              <a:t>端口初始化操作，即硬件驱动程序的编写。</a:t>
            </a:r>
            <a:r>
              <a:rPr lang="zh-CN" altLang="en-US" sz="2000" b="1"/>
              <a:t> </a:t>
            </a:r>
          </a:p>
        </p:txBody>
      </p:sp>
      <p:sp>
        <p:nvSpPr>
          <p:cNvPr id="8" name="矩形 7"/>
          <p:cNvSpPr/>
          <p:nvPr/>
        </p:nvSpPr>
        <p:spPr>
          <a:xfrm>
            <a:off x="0" y="339725"/>
            <a:ext cx="4500563"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22885" name="矩形 10"/>
          <p:cNvSpPr>
            <a:spLocks noChangeArrowheads="1"/>
          </p:cNvSpPr>
          <p:nvPr/>
        </p:nvSpPr>
        <p:spPr bwMode="auto">
          <a:xfrm>
            <a:off x="34925" y="339725"/>
            <a:ext cx="4392613" cy="461963"/>
          </a:xfrm>
          <a:prstGeom prst="rect">
            <a:avLst/>
          </a:prstGeom>
          <a:noFill/>
          <a:ln w="9525">
            <a:noFill/>
            <a:miter lim="800000"/>
            <a:headEnd/>
            <a:tailEnd/>
          </a:ln>
        </p:spPr>
        <p:txBody>
          <a:bodyPr>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5.3.2 GPIO</a:t>
            </a:r>
            <a:r>
              <a:rPr lang="zh-CN" altLang="en-US" sz="2400" b="1">
                <a:solidFill>
                  <a:schemeClr val="bg1"/>
                </a:solidFill>
                <a:latin typeface="Calibri" pitchFamily="34" charset="0"/>
              </a:rPr>
              <a:t>标准外设库应用实例</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sp>
        <p:nvSpPr>
          <p:cNvPr id="10" name="TextBox 9"/>
          <p:cNvSpPr txBox="1"/>
          <p:nvPr/>
        </p:nvSpPr>
        <p:spPr>
          <a:xfrm>
            <a:off x="468313" y="1373188"/>
            <a:ext cx="3605212" cy="3078162"/>
          </a:xfrm>
          <a:prstGeom prst="rect">
            <a:avLst/>
          </a:prstGeom>
          <a:noFill/>
          <a:ln w="19050">
            <a:solidFill>
              <a:schemeClr val="accent5">
                <a:lumMod val="60000"/>
                <a:lumOff val="40000"/>
              </a:schemeClr>
            </a:solidFill>
          </a:ln>
        </p:spPr>
        <p:txBody>
          <a:bodyPr>
            <a:spAutoFit/>
          </a:bodyPr>
          <a:lstStyle/>
          <a:p>
            <a:pPr fontAlgn="auto">
              <a:spcBef>
                <a:spcPts val="0"/>
              </a:spcBef>
              <a:spcAft>
                <a:spcPts val="0"/>
              </a:spcAft>
              <a:defRPr/>
            </a:pPr>
            <a:r>
              <a:rPr lang="en-US" sz="1600" b="1" dirty="0">
                <a:latin typeface="+mn-lt"/>
                <a:ea typeface="+mn-ea"/>
              </a:rPr>
              <a:t>#include "stm32f10x.h"</a:t>
            </a:r>
          </a:p>
          <a:p>
            <a:pPr fontAlgn="auto">
              <a:spcBef>
                <a:spcPts val="0"/>
              </a:spcBef>
              <a:spcAft>
                <a:spcPts val="0"/>
              </a:spcAft>
              <a:defRPr/>
            </a:pPr>
            <a:r>
              <a:rPr lang="en-US" sz="1600" b="1" dirty="0">
                <a:latin typeface="+mn-lt"/>
                <a:ea typeface="+mn-ea"/>
              </a:rPr>
              <a:t>#include "</a:t>
            </a:r>
            <a:r>
              <a:rPr lang="en-US" sz="1600" b="1" dirty="0" err="1">
                <a:latin typeface="+mn-lt"/>
                <a:ea typeface="+mn-ea"/>
              </a:rPr>
              <a:t>led.h</a:t>
            </a:r>
            <a:r>
              <a:rPr lang="en-US" sz="1600" b="1" dirty="0">
                <a:latin typeface="+mn-lt"/>
                <a:ea typeface="+mn-ea"/>
              </a:rPr>
              <a:t>"</a:t>
            </a:r>
          </a:p>
          <a:p>
            <a:pPr fontAlgn="auto">
              <a:spcBef>
                <a:spcPts val="0"/>
              </a:spcBef>
              <a:spcAft>
                <a:spcPts val="0"/>
              </a:spcAft>
              <a:defRPr/>
            </a:pPr>
            <a:r>
              <a:rPr lang="en-US" sz="1400" b="1" dirty="0">
                <a:solidFill>
                  <a:schemeClr val="accent5">
                    <a:lumMod val="75000"/>
                  </a:schemeClr>
                </a:solidFill>
                <a:latin typeface="+mn-lt"/>
                <a:ea typeface="+mn-ea"/>
              </a:rPr>
              <a:t>/*</a:t>
            </a:r>
            <a:r>
              <a:rPr lang="zh-CN" altLang="en-US" sz="1400" b="1" dirty="0">
                <a:solidFill>
                  <a:schemeClr val="accent5">
                    <a:lumMod val="75000"/>
                  </a:schemeClr>
                </a:solidFill>
                <a:latin typeface="+mn-lt"/>
                <a:ea typeface="+mn-ea"/>
              </a:rPr>
              <a:t>函数名：</a:t>
            </a:r>
            <a:r>
              <a:rPr lang="en-US" sz="1400" b="1" dirty="0">
                <a:solidFill>
                  <a:schemeClr val="accent5">
                    <a:lumMod val="75000"/>
                  </a:schemeClr>
                </a:solidFill>
                <a:latin typeface="+mn-lt"/>
                <a:ea typeface="+mn-ea"/>
              </a:rPr>
              <a:t>Delay</a:t>
            </a:r>
          </a:p>
          <a:p>
            <a:pPr fontAlgn="auto">
              <a:spcBef>
                <a:spcPts val="0"/>
              </a:spcBef>
              <a:spcAft>
                <a:spcPts val="0"/>
              </a:spcAft>
              <a:defRPr/>
            </a:pPr>
            <a:r>
              <a:rPr lang="en-US" sz="1400" b="1" dirty="0">
                <a:solidFill>
                  <a:schemeClr val="accent5">
                    <a:lumMod val="75000"/>
                  </a:schemeClr>
                </a:solidFill>
                <a:latin typeface="+mn-lt"/>
                <a:ea typeface="+mn-ea"/>
              </a:rPr>
              <a:t>*</a:t>
            </a:r>
            <a:r>
              <a:rPr lang="zh-CN" altLang="en-US" sz="1400" b="1" dirty="0">
                <a:solidFill>
                  <a:schemeClr val="accent5">
                    <a:lumMod val="75000"/>
                  </a:schemeClr>
                </a:solidFill>
                <a:latin typeface="+mn-lt"/>
                <a:ea typeface="+mn-ea"/>
              </a:rPr>
              <a:t>功能描述：不精确的延时，延时时间</a:t>
            </a:r>
            <a:r>
              <a:rPr lang="en-US" altLang="zh-CN" sz="1400" b="1" dirty="0">
                <a:solidFill>
                  <a:schemeClr val="accent5">
                    <a:lumMod val="75000"/>
                  </a:schemeClr>
                </a:solidFill>
                <a:latin typeface="+mn-lt"/>
                <a:ea typeface="+mn-ea"/>
              </a:rPr>
              <a:t>= </a:t>
            </a:r>
            <a:r>
              <a:rPr lang="en-US" sz="1400" b="1" dirty="0" err="1">
                <a:solidFill>
                  <a:schemeClr val="accent5">
                    <a:lumMod val="75000"/>
                  </a:schemeClr>
                </a:solidFill>
                <a:latin typeface="+mn-lt"/>
                <a:ea typeface="+mn-ea"/>
              </a:rPr>
              <a:t>nCount</a:t>
            </a:r>
            <a:r>
              <a:rPr lang="en-US" sz="1400" b="1" dirty="0">
                <a:solidFill>
                  <a:schemeClr val="accent5">
                    <a:lumMod val="75000"/>
                  </a:schemeClr>
                </a:solidFill>
                <a:latin typeface="+mn-lt"/>
                <a:ea typeface="+mn-ea"/>
              </a:rPr>
              <a:t>/72000，</a:t>
            </a:r>
            <a:r>
              <a:rPr lang="zh-CN" altLang="en-US" sz="1400" b="1" dirty="0">
                <a:solidFill>
                  <a:schemeClr val="accent5">
                    <a:lumMod val="75000"/>
                  </a:schemeClr>
                </a:solidFill>
                <a:latin typeface="+mn-lt"/>
                <a:ea typeface="+mn-ea"/>
              </a:rPr>
              <a:t>单位为</a:t>
            </a:r>
            <a:r>
              <a:rPr lang="en-US" sz="1400" b="1" dirty="0">
                <a:solidFill>
                  <a:schemeClr val="accent5">
                    <a:lumMod val="75000"/>
                  </a:schemeClr>
                </a:solidFill>
                <a:latin typeface="+mn-lt"/>
                <a:ea typeface="+mn-ea"/>
              </a:rPr>
              <a:t>ms，72MHz</a:t>
            </a:r>
            <a:r>
              <a:rPr lang="zh-CN" altLang="en-US" sz="1400" b="1" dirty="0">
                <a:solidFill>
                  <a:schemeClr val="accent5">
                    <a:lumMod val="75000"/>
                  </a:schemeClr>
                </a:solidFill>
                <a:latin typeface="+mn-lt"/>
                <a:ea typeface="+mn-ea"/>
              </a:rPr>
              <a:t>为</a:t>
            </a:r>
            <a:r>
              <a:rPr lang="en-US" sz="1400" b="1" dirty="0">
                <a:solidFill>
                  <a:schemeClr val="accent5">
                    <a:lumMod val="75000"/>
                  </a:schemeClr>
                </a:solidFill>
                <a:latin typeface="+mn-lt"/>
                <a:ea typeface="+mn-ea"/>
              </a:rPr>
              <a:t>STM32</a:t>
            </a:r>
            <a:r>
              <a:rPr lang="zh-CN" altLang="en-US" sz="1400" b="1" dirty="0">
                <a:solidFill>
                  <a:schemeClr val="accent5">
                    <a:lumMod val="75000"/>
                  </a:schemeClr>
                </a:solidFill>
                <a:latin typeface="+mn-lt"/>
                <a:ea typeface="+mn-ea"/>
              </a:rPr>
              <a:t>主频</a:t>
            </a:r>
          </a:p>
          <a:p>
            <a:pPr fontAlgn="auto">
              <a:spcBef>
                <a:spcPts val="0"/>
              </a:spcBef>
              <a:spcAft>
                <a:spcPts val="0"/>
              </a:spcAft>
              <a:defRPr/>
            </a:pPr>
            <a:r>
              <a:rPr lang="zh-CN" altLang="en-US" sz="1400" b="1" dirty="0">
                <a:solidFill>
                  <a:schemeClr val="accent5">
                    <a:lumMod val="75000"/>
                  </a:schemeClr>
                </a:solidFill>
                <a:latin typeface="+mn-lt"/>
                <a:ea typeface="+mn-ea"/>
              </a:rPr>
              <a:t>*输入参数：</a:t>
            </a:r>
            <a:r>
              <a:rPr lang="en-US" sz="1400" b="1" dirty="0" err="1">
                <a:solidFill>
                  <a:schemeClr val="accent5">
                    <a:lumMod val="75000"/>
                  </a:schemeClr>
                </a:solidFill>
                <a:latin typeface="+mn-lt"/>
                <a:ea typeface="+mn-ea"/>
              </a:rPr>
              <a:t>nCount</a:t>
            </a:r>
            <a:endParaRPr lang="en-US" sz="1400" b="1" dirty="0">
              <a:solidFill>
                <a:schemeClr val="accent5">
                  <a:lumMod val="75000"/>
                </a:schemeClr>
              </a:solidFill>
              <a:latin typeface="+mn-lt"/>
              <a:ea typeface="+mn-ea"/>
            </a:endParaRPr>
          </a:p>
          <a:p>
            <a:pPr fontAlgn="auto">
              <a:spcBef>
                <a:spcPts val="0"/>
              </a:spcBef>
              <a:spcAft>
                <a:spcPts val="0"/>
              </a:spcAft>
              <a:defRPr/>
            </a:pPr>
            <a:r>
              <a:rPr lang="en-US" sz="1400" b="1" dirty="0">
                <a:solidFill>
                  <a:schemeClr val="accent5">
                    <a:lumMod val="75000"/>
                  </a:schemeClr>
                </a:solidFill>
                <a:latin typeface="+mn-lt"/>
                <a:ea typeface="+mn-ea"/>
              </a:rPr>
              <a:t>*</a:t>
            </a:r>
            <a:r>
              <a:rPr lang="zh-CN" altLang="en-US" sz="1400" b="1" dirty="0">
                <a:solidFill>
                  <a:schemeClr val="accent5">
                    <a:lumMod val="75000"/>
                  </a:schemeClr>
                </a:solidFill>
                <a:latin typeface="+mn-lt"/>
                <a:ea typeface="+mn-ea"/>
              </a:rPr>
              <a:t>输出参数：无</a:t>
            </a:r>
          </a:p>
          <a:p>
            <a:pPr fontAlgn="auto">
              <a:spcBef>
                <a:spcPts val="0"/>
              </a:spcBef>
              <a:spcAft>
                <a:spcPts val="0"/>
              </a:spcAft>
              <a:defRPr/>
            </a:pPr>
            <a:r>
              <a:rPr lang="zh-CN" altLang="en-US" sz="1400" b="1" dirty="0">
                <a:solidFill>
                  <a:schemeClr val="accent5">
                    <a:lumMod val="75000"/>
                  </a:schemeClr>
                </a:solidFill>
                <a:latin typeface="+mn-lt"/>
                <a:ea typeface="+mn-ea"/>
              </a:rPr>
              <a:t>*</a:t>
            </a:r>
            <a:r>
              <a:rPr lang="en-US" altLang="zh-CN" sz="1400" b="1" dirty="0">
                <a:solidFill>
                  <a:schemeClr val="accent5">
                    <a:lumMod val="75000"/>
                  </a:schemeClr>
                </a:solidFill>
                <a:latin typeface="+mn-lt"/>
                <a:ea typeface="+mn-ea"/>
              </a:rPr>
              <a:t>/</a:t>
            </a:r>
          </a:p>
          <a:p>
            <a:pPr fontAlgn="auto">
              <a:spcBef>
                <a:spcPts val="0"/>
              </a:spcBef>
              <a:spcAft>
                <a:spcPts val="0"/>
              </a:spcAft>
              <a:defRPr/>
            </a:pPr>
            <a:r>
              <a:rPr lang="en-US" sz="1600" b="1" dirty="0">
                <a:latin typeface="+mn-lt"/>
                <a:ea typeface="+mn-ea"/>
              </a:rPr>
              <a:t>void Delay(__IO u32 </a:t>
            </a:r>
            <a:r>
              <a:rPr lang="en-US" sz="1600" b="1" dirty="0" err="1">
                <a:latin typeface="+mn-lt"/>
                <a:ea typeface="+mn-ea"/>
              </a:rPr>
              <a:t>nCount</a:t>
            </a:r>
            <a:r>
              <a:rPr lang="en-US" sz="1600" b="1" dirty="0">
                <a:latin typeface="+mn-lt"/>
                <a:ea typeface="+mn-ea"/>
              </a:rPr>
              <a:t>)</a:t>
            </a:r>
          </a:p>
          <a:p>
            <a:pPr fontAlgn="auto">
              <a:spcBef>
                <a:spcPts val="0"/>
              </a:spcBef>
              <a:spcAft>
                <a:spcPts val="0"/>
              </a:spcAft>
              <a:defRPr/>
            </a:pPr>
            <a:r>
              <a:rPr lang="en-US" sz="1600" b="1" dirty="0">
                <a:latin typeface="+mn-lt"/>
                <a:ea typeface="+mn-ea"/>
              </a:rPr>
              <a:t>{</a:t>
            </a:r>
          </a:p>
          <a:p>
            <a:pPr fontAlgn="auto">
              <a:spcBef>
                <a:spcPts val="0"/>
              </a:spcBef>
              <a:spcAft>
                <a:spcPts val="0"/>
              </a:spcAft>
              <a:defRPr/>
            </a:pPr>
            <a:r>
              <a:rPr lang="en-US" sz="1600" b="1" dirty="0">
                <a:latin typeface="+mn-lt"/>
                <a:ea typeface="+mn-ea"/>
              </a:rPr>
              <a:t>      for(;</a:t>
            </a:r>
            <a:r>
              <a:rPr lang="en-US" sz="1600" b="1" dirty="0" err="1">
                <a:latin typeface="+mn-lt"/>
                <a:ea typeface="+mn-ea"/>
              </a:rPr>
              <a:t>nCount</a:t>
            </a:r>
            <a:r>
              <a:rPr lang="en-US" sz="1600" b="1" dirty="0">
                <a:latin typeface="+mn-lt"/>
                <a:ea typeface="+mn-ea"/>
              </a:rPr>
              <a:t> !=0;nCount--);</a:t>
            </a:r>
          </a:p>
          <a:p>
            <a:pPr fontAlgn="auto">
              <a:spcBef>
                <a:spcPts val="0"/>
              </a:spcBef>
              <a:spcAft>
                <a:spcPts val="0"/>
              </a:spcAft>
              <a:defRPr/>
            </a:pPr>
            <a:r>
              <a:rPr lang="en-US" sz="1600" b="1" dirty="0">
                <a:latin typeface="+mn-lt"/>
                <a:ea typeface="+mn-ea"/>
              </a:rPr>
              <a:t>}</a:t>
            </a:r>
          </a:p>
        </p:txBody>
      </p:sp>
      <p:sp>
        <p:nvSpPr>
          <p:cNvPr id="7" name="TextBox 6"/>
          <p:cNvSpPr txBox="1"/>
          <p:nvPr/>
        </p:nvSpPr>
        <p:spPr>
          <a:xfrm>
            <a:off x="4356100" y="1203325"/>
            <a:ext cx="4464050" cy="3416300"/>
          </a:xfrm>
          <a:prstGeom prst="rect">
            <a:avLst/>
          </a:prstGeom>
          <a:noFill/>
          <a:ln w="19050">
            <a:solidFill>
              <a:schemeClr val="accent5">
                <a:lumMod val="60000"/>
                <a:lumOff val="40000"/>
              </a:schemeClr>
            </a:solidFill>
          </a:ln>
        </p:spPr>
        <p:txBody>
          <a:bodyPr>
            <a:spAutoFit/>
          </a:bodyPr>
          <a:lstStyle/>
          <a:p>
            <a:pPr fontAlgn="auto">
              <a:spcBef>
                <a:spcPts val="0"/>
              </a:spcBef>
              <a:spcAft>
                <a:spcPts val="0"/>
              </a:spcAft>
              <a:defRPr/>
            </a:pPr>
            <a:r>
              <a:rPr lang="en-US" sz="1600" b="1" dirty="0" err="1">
                <a:latin typeface="+mn-lt"/>
                <a:ea typeface="+mn-ea"/>
              </a:rPr>
              <a:t>int</a:t>
            </a:r>
            <a:r>
              <a:rPr lang="en-US" sz="1600" b="1" dirty="0">
                <a:latin typeface="+mn-lt"/>
                <a:ea typeface="+mn-ea"/>
              </a:rPr>
              <a:t> main(void)</a:t>
            </a:r>
          </a:p>
          <a:p>
            <a:pPr fontAlgn="auto">
              <a:spcBef>
                <a:spcPts val="0"/>
              </a:spcBef>
              <a:spcAft>
                <a:spcPts val="0"/>
              </a:spcAft>
              <a:defRPr/>
            </a:pPr>
            <a:r>
              <a:rPr lang="en-US" sz="1600" b="1" dirty="0">
                <a:latin typeface="+mn-lt"/>
                <a:ea typeface="+mn-ea"/>
              </a:rPr>
              <a:t>{</a:t>
            </a:r>
          </a:p>
          <a:p>
            <a:pPr fontAlgn="auto">
              <a:spcBef>
                <a:spcPts val="0"/>
              </a:spcBef>
              <a:spcAft>
                <a:spcPts val="0"/>
              </a:spcAft>
              <a:defRPr/>
            </a:pPr>
            <a:r>
              <a:rPr lang="en-US" sz="1600" b="1" dirty="0">
                <a:latin typeface="+mn-lt"/>
                <a:ea typeface="+mn-ea"/>
              </a:rPr>
              <a:t>      </a:t>
            </a:r>
            <a:r>
              <a:rPr lang="en-US" sz="1600" b="1" dirty="0" err="1">
                <a:latin typeface="+mn-lt"/>
                <a:ea typeface="+mn-ea"/>
              </a:rPr>
              <a:t>LED_Init</a:t>
            </a:r>
            <a:r>
              <a:rPr lang="en-US" sz="1600" b="1" dirty="0">
                <a:latin typeface="+mn-lt"/>
                <a:ea typeface="+mn-ea"/>
              </a:rPr>
              <a:t>();</a:t>
            </a:r>
          </a:p>
          <a:p>
            <a:pPr fontAlgn="auto">
              <a:spcBef>
                <a:spcPts val="0"/>
              </a:spcBef>
              <a:spcAft>
                <a:spcPts val="0"/>
              </a:spcAft>
              <a:defRPr/>
            </a:pPr>
            <a:r>
              <a:rPr lang="en-US" sz="1600" b="1" dirty="0">
                <a:latin typeface="+mn-lt"/>
                <a:ea typeface="+mn-ea"/>
              </a:rPr>
              <a:t>      while(1)</a:t>
            </a:r>
          </a:p>
          <a:p>
            <a:pPr fontAlgn="auto">
              <a:spcBef>
                <a:spcPts val="0"/>
              </a:spcBef>
              <a:spcAft>
                <a:spcPts val="0"/>
              </a:spcAft>
              <a:defRPr/>
            </a:pPr>
            <a:r>
              <a:rPr lang="en-US" sz="1600" b="1" dirty="0">
                <a:latin typeface="+mn-lt"/>
                <a:ea typeface="+mn-ea"/>
              </a:rPr>
              <a:t>      {   </a:t>
            </a:r>
            <a:r>
              <a:rPr lang="en-US" sz="1600" b="1" dirty="0" err="1">
                <a:latin typeface="+mn-lt"/>
                <a:ea typeface="+mn-ea"/>
              </a:rPr>
              <a:t>GPIO_SetBits</a:t>
            </a:r>
            <a:r>
              <a:rPr lang="en-US" sz="1600" b="1" dirty="0">
                <a:latin typeface="+mn-lt"/>
                <a:ea typeface="+mn-ea"/>
              </a:rPr>
              <a:t>(GPIOB,GPIO_Pin_5); </a:t>
            </a:r>
          </a:p>
          <a:p>
            <a:pPr fontAlgn="auto">
              <a:spcBef>
                <a:spcPts val="0"/>
              </a:spcBef>
              <a:spcAft>
                <a:spcPts val="0"/>
              </a:spcAft>
              <a:defRPr/>
            </a:pPr>
            <a:r>
              <a:rPr lang="en-US" sz="1200" b="1" dirty="0">
                <a:solidFill>
                  <a:schemeClr val="accent5">
                    <a:lumMod val="75000"/>
                  </a:schemeClr>
                </a:solidFill>
                <a:latin typeface="+mn-lt"/>
                <a:ea typeface="+mn-ea"/>
              </a:rPr>
              <a:t>              //</a:t>
            </a:r>
            <a:r>
              <a:rPr lang="zh-CN" altLang="en-US" sz="1200" b="1" dirty="0">
                <a:solidFill>
                  <a:schemeClr val="accent5">
                    <a:lumMod val="75000"/>
                  </a:schemeClr>
                </a:solidFill>
                <a:latin typeface="+mn-lt"/>
                <a:ea typeface="+mn-ea"/>
              </a:rPr>
              <a:t>调用</a:t>
            </a:r>
            <a:r>
              <a:rPr lang="en-US" sz="1200" b="1" dirty="0" err="1">
                <a:solidFill>
                  <a:schemeClr val="accent5">
                    <a:lumMod val="75000"/>
                  </a:schemeClr>
                </a:solidFill>
                <a:latin typeface="+mn-lt"/>
                <a:ea typeface="+mn-ea"/>
              </a:rPr>
              <a:t>GPIO_SetBits</a:t>
            </a:r>
            <a:r>
              <a:rPr lang="zh-CN" altLang="en-US" sz="1200" b="1" dirty="0">
                <a:solidFill>
                  <a:schemeClr val="accent5">
                    <a:lumMod val="75000"/>
                  </a:schemeClr>
                </a:solidFill>
                <a:latin typeface="+mn-lt"/>
                <a:ea typeface="+mn-ea"/>
              </a:rPr>
              <a:t>函数，将</a:t>
            </a:r>
            <a:r>
              <a:rPr lang="en-US" sz="1200" b="1" dirty="0">
                <a:solidFill>
                  <a:schemeClr val="accent5">
                    <a:lumMod val="75000"/>
                  </a:schemeClr>
                </a:solidFill>
                <a:latin typeface="+mn-lt"/>
                <a:ea typeface="+mn-ea"/>
              </a:rPr>
              <a:t>PB5</a:t>
            </a:r>
            <a:r>
              <a:rPr lang="zh-CN" altLang="en-US" sz="1200" b="1" dirty="0">
                <a:solidFill>
                  <a:schemeClr val="accent5">
                    <a:lumMod val="75000"/>
                  </a:schemeClr>
                </a:solidFill>
                <a:latin typeface="+mn-lt"/>
                <a:ea typeface="+mn-ea"/>
              </a:rPr>
              <a:t>置为高电平，熄灭</a:t>
            </a:r>
            <a:r>
              <a:rPr lang="en-US" sz="1200" b="1" dirty="0">
                <a:solidFill>
                  <a:schemeClr val="accent5">
                    <a:lumMod val="75000"/>
                  </a:schemeClr>
                </a:solidFill>
                <a:latin typeface="+mn-lt"/>
                <a:ea typeface="+mn-ea"/>
              </a:rPr>
              <a:t>LED</a:t>
            </a:r>
          </a:p>
          <a:p>
            <a:pPr fontAlgn="auto">
              <a:spcBef>
                <a:spcPts val="0"/>
              </a:spcBef>
              <a:spcAft>
                <a:spcPts val="0"/>
              </a:spcAft>
              <a:defRPr/>
            </a:pPr>
            <a:r>
              <a:rPr lang="en-US" sz="1600" b="1" dirty="0">
                <a:latin typeface="+mn-lt"/>
                <a:ea typeface="+mn-ea"/>
              </a:rPr>
              <a:t>           Delay(720000);   </a:t>
            </a:r>
          </a:p>
          <a:p>
            <a:pPr fontAlgn="auto">
              <a:spcBef>
                <a:spcPts val="0"/>
              </a:spcBef>
              <a:spcAft>
                <a:spcPts val="0"/>
              </a:spcAft>
              <a:defRPr/>
            </a:pPr>
            <a:r>
              <a:rPr lang="en-US" sz="1600" b="1" dirty="0">
                <a:latin typeface="+mn-lt"/>
                <a:ea typeface="+mn-ea"/>
              </a:rPr>
              <a:t>           </a:t>
            </a:r>
            <a:r>
              <a:rPr lang="en-US" sz="1200" b="1" dirty="0">
                <a:solidFill>
                  <a:schemeClr val="accent5">
                    <a:lumMod val="75000"/>
                  </a:schemeClr>
                </a:solidFill>
                <a:latin typeface="+mn-lt"/>
                <a:ea typeface="+mn-ea"/>
              </a:rPr>
              <a:t>//</a:t>
            </a:r>
            <a:r>
              <a:rPr lang="zh-CN" altLang="en-US" sz="1200" b="1" dirty="0">
                <a:solidFill>
                  <a:schemeClr val="accent5">
                    <a:lumMod val="75000"/>
                  </a:schemeClr>
                </a:solidFill>
                <a:latin typeface="+mn-lt"/>
                <a:ea typeface="+mn-ea"/>
              </a:rPr>
              <a:t>调用延迟函数，延迟</a:t>
            </a:r>
            <a:r>
              <a:rPr lang="en-US" altLang="zh-CN" sz="1200" b="1" dirty="0">
                <a:solidFill>
                  <a:schemeClr val="accent5">
                    <a:lumMod val="75000"/>
                  </a:schemeClr>
                </a:solidFill>
                <a:latin typeface="+mn-lt"/>
                <a:ea typeface="+mn-ea"/>
              </a:rPr>
              <a:t>10</a:t>
            </a:r>
            <a:r>
              <a:rPr lang="en-US" sz="1200" b="1" dirty="0">
                <a:solidFill>
                  <a:schemeClr val="accent5">
                    <a:lumMod val="75000"/>
                  </a:schemeClr>
                </a:solidFill>
                <a:latin typeface="+mn-lt"/>
                <a:ea typeface="+mn-ea"/>
              </a:rPr>
              <a:t>ms</a:t>
            </a:r>
            <a:r>
              <a:rPr lang="en-US" sz="1600" b="1" dirty="0">
                <a:latin typeface="+mn-lt"/>
                <a:ea typeface="+mn-ea"/>
              </a:rPr>
              <a:t>  </a:t>
            </a:r>
          </a:p>
          <a:p>
            <a:pPr fontAlgn="auto">
              <a:spcBef>
                <a:spcPts val="0"/>
              </a:spcBef>
              <a:spcAft>
                <a:spcPts val="0"/>
              </a:spcAft>
              <a:defRPr/>
            </a:pPr>
            <a:r>
              <a:rPr lang="en-US" sz="1600" b="1" dirty="0">
                <a:latin typeface="+mn-lt"/>
                <a:ea typeface="+mn-ea"/>
              </a:rPr>
              <a:t>           </a:t>
            </a:r>
            <a:r>
              <a:rPr lang="en-US" sz="1600" b="1" dirty="0" err="1">
                <a:latin typeface="+mn-lt"/>
                <a:ea typeface="+mn-ea"/>
              </a:rPr>
              <a:t>GPIO_ResetBits</a:t>
            </a:r>
            <a:r>
              <a:rPr lang="en-US" sz="1600" b="1" dirty="0">
                <a:latin typeface="+mn-lt"/>
                <a:ea typeface="+mn-ea"/>
              </a:rPr>
              <a:t>(GPIOB,GPIO_Pin_5); </a:t>
            </a:r>
          </a:p>
          <a:p>
            <a:pPr fontAlgn="auto">
              <a:spcBef>
                <a:spcPts val="0"/>
              </a:spcBef>
              <a:spcAft>
                <a:spcPts val="0"/>
              </a:spcAft>
              <a:defRPr/>
            </a:pPr>
            <a:r>
              <a:rPr lang="en-US" sz="1200" b="1" dirty="0">
                <a:solidFill>
                  <a:schemeClr val="accent5">
                    <a:lumMod val="75000"/>
                  </a:schemeClr>
                </a:solidFill>
                <a:latin typeface="+mn-lt"/>
                <a:ea typeface="+mn-ea"/>
              </a:rPr>
              <a:t>               //</a:t>
            </a:r>
            <a:r>
              <a:rPr lang="zh-CN" altLang="en-US" sz="1200" b="1" dirty="0">
                <a:solidFill>
                  <a:schemeClr val="accent5">
                    <a:lumMod val="75000"/>
                  </a:schemeClr>
                </a:solidFill>
                <a:latin typeface="+mn-lt"/>
                <a:ea typeface="+mn-ea"/>
              </a:rPr>
              <a:t>调用</a:t>
            </a:r>
            <a:r>
              <a:rPr lang="en-US" sz="1200" b="1" dirty="0" err="1">
                <a:solidFill>
                  <a:schemeClr val="accent5">
                    <a:lumMod val="75000"/>
                  </a:schemeClr>
                </a:solidFill>
                <a:latin typeface="+mn-lt"/>
                <a:ea typeface="+mn-ea"/>
              </a:rPr>
              <a:t>GPIO_ReSetBits</a:t>
            </a:r>
            <a:r>
              <a:rPr lang="zh-CN" altLang="en-US" sz="1200" b="1" dirty="0">
                <a:solidFill>
                  <a:schemeClr val="accent5">
                    <a:lumMod val="75000"/>
                  </a:schemeClr>
                </a:solidFill>
                <a:latin typeface="+mn-lt"/>
                <a:ea typeface="+mn-ea"/>
              </a:rPr>
              <a:t>函数，将</a:t>
            </a:r>
            <a:r>
              <a:rPr lang="en-US" sz="1200" b="1" dirty="0">
                <a:solidFill>
                  <a:schemeClr val="accent5">
                    <a:lumMod val="75000"/>
                  </a:schemeClr>
                </a:solidFill>
                <a:latin typeface="+mn-lt"/>
                <a:ea typeface="+mn-ea"/>
              </a:rPr>
              <a:t>PB5</a:t>
            </a:r>
            <a:r>
              <a:rPr lang="zh-CN" altLang="en-US" sz="1200" b="1" dirty="0">
                <a:solidFill>
                  <a:schemeClr val="accent5">
                    <a:lumMod val="75000"/>
                  </a:schemeClr>
                </a:solidFill>
                <a:latin typeface="+mn-lt"/>
                <a:ea typeface="+mn-ea"/>
              </a:rPr>
              <a:t>置为低电平，点亮</a:t>
            </a:r>
            <a:r>
              <a:rPr lang="en-US" sz="1200" b="1" dirty="0">
                <a:solidFill>
                  <a:schemeClr val="accent5">
                    <a:lumMod val="75000"/>
                  </a:schemeClr>
                </a:solidFill>
                <a:latin typeface="+mn-lt"/>
                <a:ea typeface="+mn-ea"/>
              </a:rPr>
              <a:t>LED</a:t>
            </a:r>
          </a:p>
          <a:p>
            <a:pPr fontAlgn="auto">
              <a:spcBef>
                <a:spcPts val="0"/>
              </a:spcBef>
              <a:spcAft>
                <a:spcPts val="0"/>
              </a:spcAft>
              <a:defRPr/>
            </a:pPr>
            <a:r>
              <a:rPr lang="en-US" sz="1200" b="1" dirty="0">
                <a:solidFill>
                  <a:schemeClr val="accent5">
                    <a:lumMod val="75000"/>
                  </a:schemeClr>
                </a:solidFill>
                <a:latin typeface="+mn-lt"/>
                <a:ea typeface="+mn-ea"/>
              </a:rPr>
              <a:t>              </a:t>
            </a:r>
            <a:r>
              <a:rPr lang="en-US" sz="1600" b="1" dirty="0">
                <a:latin typeface="+mn-lt"/>
                <a:ea typeface="+mn-ea"/>
              </a:rPr>
              <a:t>Delay(720000);	 </a:t>
            </a:r>
          </a:p>
          <a:p>
            <a:pPr fontAlgn="auto">
              <a:spcBef>
                <a:spcPts val="0"/>
              </a:spcBef>
              <a:spcAft>
                <a:spcPts val="0"/>
              </a:spcAft>
              <a:defRPr/>
            </a:pPr>
            <a:r>
              <a:rPr lang="en-US" sz="1600" b="1" dirty="0">
                <a:latin typeface="+mn-lt"/>
                <a:ea typeface="+mn-ea"/>
              </a:rPr>
              <a:t>           </a:t>
            </a:r>
            <a:r>
              <a:rPr lang="en-US" sz="1200" b="1" dirty="0">
                <a:solidFill>
                  <a:schemeClr val="accent5">
                    <a:lumMod val="75000"/>
                  </a:schemeClr>
                </a:solidFill>
                <a:latin typeface="+mn-lt"/>
                <a:ea typeface="+mn-ea"/>
              </a:rPr>
              <a:t>//</a:t>
            </a:r>
            <a:r>
              <a:rPr lang="zh-CN" altLang="en-US" sz="1200" b="1" dirty="0">
                <a:solidFill>
                  <a:schemeClr val="accent5">
                    <a:lumMod val="75000"/>
                  </a:schemeClr>
                </a:solidFill>
                <a:latin typeface="+mn-lt"/>
                <a:ea typeface="+mn-ea"/>
              </a:rPr>
              <a:t>调用延迟函数，延迟</a:t>
            </a:r>
            <a:r>
              <a:rPr lang="en-US" altLang="zh-CN" sz="1200" b="1" dirty="0">
                <a:solidFill>
                  <a:schemeClr val="accent5">
                    <a:lumMod val="75000"/>
                  </a:schemeClr>
                </a:solidFill>
                <a:latin typeface="+mn-lt"/>
                <a:ea typeface="+mn-ea"/>
              </a:rPr>
              <a:t>10</a:t>
            </a:r>
            <a:r>
              <a:rPr lang="en-US" sz="1200" b="1" dirty="0">
                <a:solidFill>
                  <a:schemeClr val="accent5">
                    <a:lumMod val="75000"/>
                  </a:schemeClr>
                </a:solidFill>
                <a:latin typeface="+mn-lt"/>
                <a:ea typeface="+mn-ea"/>
              </a:rPr>
              <a:t>ms</a:t>
            </a:r>
          </a:p>
          <a:p>
            <a:pPr fontAlgn="auto">
              <a:spcBef>
                <a:spcPts val="0"/>
              </a:spcBef>
              <a:spcAft>
                <a:spcPts val="0"/>
              </a:spcAft>
              <a:defRPr/>
            </a:pPr>
            <a:r>
              <a:rPr lang="en-US" sz="1200" b="1" dirty="0">
                <a:solidFill>
                  <a:schemeClr val="accent5">
                    <a:lumMod val="75000"/>
                  </a:schemeClr>
                </a:solidFill>
                <a:latin typeface="+mn-lt"/>
                <a:ea typeface="+mn-ea"/>
              </a:rPr>
              <a:t>        </a:t>
            </a:r>
            <a:r>
              <a:rPr lang="en-US" sz="1600" b="1" dirty="0">
                <a:latin typeface="+mn-lt"/>
                <a:ea typeface="+mn-ea"/>
              </a:rPr>
              <a:t>}</a:t>
            </a:r>
          </a:p>
          <a:p>
            <a:pPr fontAlgn="auto">
              <a:spcBef>
                <a:spcPts val="0"/>
              </a:spcBef>
              <a:spcAft>
                <a:spcPts val="0"/>
              </a:spcAft>
              <a:defRPr/>
            </a:pPr>
            <a:r>
              <a:rPr lang="en-US" sz="1600" b="1" dirty="0">
                <a:latin typeface="+mn-lt"/>
                <a:ea typeface="+mn-ea"/>
              </a:rPr>
              <a:t>} </a:t>
            </a:r>
          </a:p>
        </p:txBody>
      </p:sp>
      <p:sp>
        <p:nvSpPr>
          <p:cNvPr id="123908" name="矩形 1"/>
          <p:cNvSpPr>
            <a:spLocks noChangeArrowheads="1"/>
          </p:cNvSpPr>
          <p:nvPr/>
        </p:nvSpPr>
        <p:spPr bwMode="auto">
          <a:xfrm>
            <a:off x="5219700" y="444500"/>
            <a:ext cx="1985963" cy="368300"/>
          </a:xfrm>
          <a:prstGeom prst="rect">
            <a:avLst/>
          </a:prstGeom>
          <a:noFill/>
          <a:ln w="9525">
            <a:noFill/>
            <a:miter lim="800000"/>
            <a:headEnd/>
            <a:tailEnd/>
          </a:ln>
        </p:spPr>
        <p:txBody>
          <a:bodyPr wrap="none">
            <a:spAutoFit/>
          </a:bodyPr>
          <a:lstStyle/>
          <a:p>
            <a:r>
              <a:rPr lang="en-GB" altLang="zh-CN" b="1">
                <a:solidFill>
                  <a:srgbClr val="C00000"/>
                </a:solidFill>
                <a:latin typeface="Calibri" pitchFamily="34" charset="0"/>
              </a:rPr>
              <a:t>main.c</a:t>
            </a:r>
            <a:r>
              <a:rPr lang="zh-CN" altLang="en-US" b="1">
                <a:solidFill>
                  <a:srgbClr val="C00000"/>
                </a:solidFill>
                <a:latin typeface="Calibri" pitchFamily="34" charset="0"/>
              </a:rPr>
              <a:t>文件的代码</a:t>
            </a:r>
          </a:p>
        </p:txBody>
      </p:sp>
      <p:sp>
        <p:nvSpPr>
          <p:cNvPr id="8" name="矩形 7"/>
          <p:cNvSpPr/>
          <p:nvPr/>
        </p:nvSpPr>
        <p:spPr>
          <a:xfrm>
            <a:off x="0" y="339725"/>
            <a:ext cx="4500563" cy="503238"/>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p>
        </p:txBody>
      </p:sp>
      <p:sp>
        <p:nvSpPr>
          <p:cNvPr id="123910" name="矩形 10"/>
          <p:cNvSpPr>
            <a:spLocks noChangeArrowheads="1"/>
          </p:cNvSpPr>
          <p:nvPr/>
        </p:nvSpPr>
        <p:spPr bwMode="auto">
          <a:xfrm>
            <a:off x="34925" y="339725"/>
            <a:ext cx="4392613" cy="461963"/>
          </a:xfrm>
          <a:prstGeom prst="rect">
            <a:avLst/>
          </a:prstGeom>
          <a:noFill/>
          <a:ln w="9525">
            <a:noFill/>
            <a:miter lim="800000"/>
            <a:headEnd/>
            <a:tailEnd/>
          </a:ln>
        </p:spPr>
        <p:txBody>
          <a:bodyPr>
            <a:spAutoFit/>
          </a:bodyPr>
          <a:lstStyle/>
          <a:p>
            <a:r>
              <a:rPr lang="zh-CN" altLang="en-US" sz="2400" b="1">
                <a:solidFill>
                  <a:schemeClr val="bg1"/>
                </a:solidFill>
                <a:latin typeface="Calibri" pitchFamily="34" charset="0"/>
              </a:rPr>
              <a:t> </a:t>
            </a:r>
            <a:r>
              <a:rPr lang="en-US" altLang="zh-CN" sz="2400" b="1">
                <a:solidFill>
                  <a:schemeClr val="bg1"/>
                </a:solidFill>
                <a:latin typeface="Calibri" pitchFamily="34" charset="0"/>
              </a:rPr>
              <a:t>5.3.2 GPIO</a:t>
            </a:r>
            <a:r>
              <a:rPr lang="zh-CN" altLang="en-US" sz="2400" b="1">
                <a:solidFill>
                  <a:schemeClr val="bg1"/>
                </a:solidFill>
                <a:latin typeface="Calibri" pitchFamily="34" charset="0"/>
              </a:rPr>
              <a:t>标准外设库应用实例</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 y="367116"/>
            <a:ext cx="293244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81893"/>
            <a:ext cx="2896947"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6.1 </a:t>
            </a:r>
            <a:r>
              <a:rPr lang="zh-CN" altLang="en-US" sz="2400" b="1" dirty="0">
                <a:solidFill>
                  <a:schemeClr val="bg1"/>
                </a:solidFill>
                <a:latin typeface="微软雅黑" pitchFamily="34" charset="-122"/>
                <a:ea typeface="微软雅黑" pitchFamily="34" charset="-122"/>
              </a:rPr>
              <a:t>中断的相关概念</a:t>
            </a:r>
            <a:endParaRPr lang="zh-CN" altLang="zh-CN" sz="2400" b="1" dirty="0">
              <a:solidFill>
                <a:schemeClr val="bg1"/>
              </a:solidFill>
              <a:latin typeface="微软雅黑" pitchFamily="34" charset="-122"/>
              <a:ea typeface="微软雅黑" pitchFamily="34" charset="-122"/>
            </a:endParaRPr>
          </a:p>
        </p:txBody>
      </p:sp>
      <p:sp>
        <p:nvSpPr>
          <p:cNvPr id="23" name="七角星 22"/>
          <p:cNvSpPr/>
          <p:nvPr/>
        </p:nvSpPr>
        <p:spPr>
          <a:xfrm>
            <a:off x="2339752" y="1419622"/>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1</a:t>
            </a:r>
            <a:endParaRPr lang="zh-CN" altLang="en-US" sz="2800" b="1" dirty="0" smtClean="0"/>
          </a:p>
        </p:txBody>
      </p:sp>
      <p:sp>
        <p:nvSpPr>
          <p:cNvPr id="3" name="矩形 2"/>
          <p:cNvSpPr/>
          <p:nvPr/>
        </p:nvSpPr>
        <p:spPr>
          <a:xfrm>
            <a:off x="3497027" y="1476821"/>
            <a:ext cx="2739853" cy="461665"/>
          </a:xfrm>
          <a:prstGeom prst="rect">
            <a:avLst/>
          </a:prstGeom>
        </p:spPr>
        <p:txBody>
          <a:bodyPr wrap="none">
            <a:spAutoFit/>
          </a:bodyPr>
          <a:lstStyle/>
          <a:p>
            <a:r>
              <a:rPr lang="en-US" altLang="zh-CN" sz="2400" b="1" dirty="0"/>
              <a:t>6.1.1 </a:t>
            </a:r>
            <a:r>
              <a:rPr lang="zh-CN" altLang="zh-CN" sz="2400" b="1" dirty="0"/>
              <a:t>什么是中断？</a:t>
            </a:r>
          </a:p>
        </p:txBody>
      </p:sp>
      <p:sp>
        <p:nvSpPr>
          <p:cNvPr id="24" name="七角星 23"/>
          <p:cNvSpPr/>
          <p:nvPr/>
        </p:nvSpPr>
        <p:spPr>
          <a:xfrm>
            <a:off x="2794154" y="2427734"/>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2</a:t>
            </a:r>
            <a:endParaRPr lang="zh-CN" altLang="en-US" sz="2800" b="1" dirty="0" smtClean="0"/>
          </a:p>
        </p:txBody>
      </p:sp>
      <p:sp>
        <p:nvSpPr>
          <p:cNvPr id="28" name="矩形 27"/>
          <p:cNvSpPr/>
          <p:nvPr/>
        </p:nvSpPr>
        <p:spPr>
          <a:xfrm>
            <a:off x="3946282" y="2484933"/>
            <a:ext cx="3358612" cy="461665"/>
          </a:xfrm>
          <a:prstGeom prst="rect">
            <a:avLst/>
          </a:prstGeom>
        </p:spPr>
        <p:txBody>
          <a:bodyPr wrap="none">
            <a:spAutoFit/>
          </a:bodyPr>
          <a:lstStyle/>
          <a:p>
            <a:r>
              <a:rPr lang="en-US" altLang="zh-CN" sz="2400" b="1" dirty="0"/>
              <a:t>6.1.2 </a:t>
            </a:r>
            <a:r>
              <a:rPr lang="zh-CN" altLang="en-US" sz="2400" b="1" dirty="0"/>
              <a:t>为什么使用中断？</a:t>
            </a:r>
            <a:endParaRPr lang="zh-CN" altLang="zh-CN" sz="2400" b="1" dirty="0"/>
          </a:p>
        </p:txBody>
      </p:sp>
      <p:sp>
        <p:nvSpPr>
          <p:cNvPr id="32" name="七角星 31"/>
          <p:cNvSpPr/>
          <p:nvPr/>
        </p:nvSpPr>
        <p:spPr>
          <a:xfrm>
            <a:off x="3403041" y="3435846"/>
            <a:ext cx="648072" cy="576064"/>
          </a:xfrm>
          <a:prstGeom prst="star7">
            <a:avLst/>
          </a:prstGeom>
          <a:solidFill>
            <a:schemeClr val="accent5">
              <a:lumMod val="20000"/>
              <a:lumOff val="80000"/>
            </a:schemeClr>
          </a:solidFill>
          <a:scene3d>
            <a:camera prst="orthographicFront"/>
            <a:lightRig rig="threePt" dir="t"/>
          </a:scene3d>
          <a:sp3d>
            <a:bevelT w="152400" h="50800" prst="softRound"/>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800" b="1" dirty="0" smtClean="0"/>
              <a:t>3</a:t>
            </a:r>
            <a:endParaRPr lang="zh-CN" altLang="en-US" sz="2800" b="1" dirty="0" smtClean="0"/>
          </a:p>
        </p:txBody>
      </p:sp>
      <p:sp>
        <p:nvSpPr>
          <p:cNvPr id="33" name="矩形 32"/>
          <p:cNvSpPr/>
          <p:nvPr/>
        </p:nvSpPr>
        <p:spPr>
          <a:xfrm>
            <a:off x="4565041" y="3493045"/>
            <a:ext cx="2739853" cy="461665"/>
          </a:xfrm>
          <a:prstGeom prst="rect">
            <a:avLst/>
          </a:prstGeom>
        </p:spPr>
        <p:txBody>
          <a:bodyPr wrap="none">
            <a:spAutoFit/>
          </a:bodyPr>
          <a:lstStyle/>
          <a:p>
            <a:r>
              <a:rPr lang="en-US" altLang="zh-CN" sz="2400" b="1" dirty="0"/>
              <a:t>6.1.3 </a:t>
            </a:r>
            <a:r>
              <a:rPr lang="zh-CN" altLang="zh-CN" sz="2400" b="1" dirty="0"/>
              <a:t>中断处理流程</a:t>
            </a:r>
          </a:p>
        </p:txBody>
      </p:sp>
    </p:spTree>
    <p:extLst>
      <p:ext uri="{BB962C8B-B14F-4D97-AF65-F5344CB8AC3E}">
        <p14:creationId xmlns="" xmlns:p14="http://schemas.microsoft.com/office/powerpoint/2010/main" val="8064033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3851920" y="437644"/>
            <a:ext cx="1800200" cy="1846074"/>
          </a:xfrm>
          <a:prstGeom prst="ellipse">
            <a:avLst/>
          </a:prstGeom>
          <a:solidFill>
            <a:schemeClr val="accent3">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smtClean="0"/>
          </a:p>
        </p:txBody>
      </p:sp>
      <p:sp>
        <p:nvSpPr>
          <p:cNvPr id="4" name="矩形 3"/>
          <p:cNvSpPr/>
          <p:nvPr/>
        </p:nvSpPr>
        <p:spPr>
          <a:xfrm>
            <a:off x="2" y="339503"/>
            <a:ext cx="286504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6"/>
            <a:ext cx="2739853" cy="461665"/>
          </a:xfrm>
          <a:prstGeom prst="rect">
            <a:avLst/>
          </a:prstGeom>
        </p:spPr>
        <p:txBody>
          <a:bodyPr wrap="none">
            <a:spAutoFit/>
          </a:bodyPr>
          <a:lstStyle/>
          <a:p>
            <a:r>
              <a:rPr lang="en-US" altLang="zh-CN" sz="2400" b="1" dirty="0">
                <a:solidFill>
                  <a:schemeClr val="bg1"/>
                </a:solidFill>
              </a:rPr>
              <a:t>6.1.1 </a:t>
            </a:r>
            <a:r>
              <a:rPr lang="zh-CN" altLang="en-US" sz="2400" b="1" dirty="0">
                <a:solidFill>
                  <a:schemeClr val="bg1"/>
                </a:solidFill>
              </a:rPr>
              <a:t>什么是中断？</a:t>
            </a:r>
            <a:endParaRPr lang="zh-CN" altLang="zh-CN" sz="2400" b="1" dirty="0">
              <a:solidFill>
                <a:schemeClr val="bg1"/>
              </a:solidFill>
            </a:endParaRPr>
          </a:p>
        </p:txBody>
      </p:sp>
      <p:sp>
        <p:nvSpPr>
          <p:cNvPr id="6" name="矩形 5"/>
          <p:cNvSpPr/>
          <p:nvPr/>
        </p:nvSpPr>
        <p:spPr>
          <a:xfrm>
            <a:off x="467544" y="1195300"/>
            <a:ext cx="3024336" cy="320857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计算机</a:t>
            </a:r>
            <a:r>
              <a:rPr lang="zh-CN" altLang="en-US" b="1" dirty="0">
                <a:solidFill>
                  <a:prstClr val="black"/>
                </a:solidFill>
              </a:rPr>
              <a:t>在执行程序过程</a:t>
            </a:r>
            <a:r>
              <a:rPr lang="zh-CN" altLang="en-US" b="1" dirty="0" smtClean="0">
                <a:solidFill>
                  <a:prstClr val="black"/>
                </a:solidFill>
              </a:rPr>
              <a:t>中，</a:t>
            </a:r>
            <a:r>
              <a:rPr lang="zh-CN" altLang="en-US" b="1" dirty="0">
                <a:solidFill>
                  <a:prstClr val="black"/>
                </a:solidFill>
              </a:rPr>
              <a:t>当出现</a:t>
            </a:r>
            <a:r>
              <a:rPr lang="zh-CN" altLang="en-US" b="1" dirty="0">
                <a:solidFill>
                  <a:srgbClr val="C00000"/>
                </a:solidFill>
              </a:rPr>
              <a:t>异常</a:t>
            </a:r>
            <a:r>
              <a:rPr lang="zh-CN" altLang="en-US" b="1" dirty="0">
                <a:solidFill>
                  <a:prstClr val="black"/>
                </a:solidFill>
              </a:rPr>
              <a:t>情况（断电等）或特殊</a:t>
            </a:r>
            <a:r>
              <a:rPr lang="zh-CN" altLang="en-US" b="1" dirty="0">
                <a:solidFill>
                  <a:srgbClr val="C00000"/>
                </a:solidFill>
              </a:rPr>
              <a:t>请求</a:t>
            </a:r>
            <a:r>
              <a:rPr lang="zh-CN" altLang="en-US" b="1" dirty="0">
                <a:solidFill>
                  <a:prstClr val="black"/>
                </a:solidFill>
              </a:rPr>
              <a:t>（数据传输等）时，计算机暂停现行程序的运行，转向对这些异常情况或特殊请求进行</a:t>
            </a:r>
            <a:r>
              <a:rPr lang="zh-CN" altLang="en-US" b="1" dirty="0" smtClean="0">
                <a:solidFill>
                  <a:prstClr val="black"/>
                </a:solidFill>
              </a:rPr>
              <a:t>处理，</a:t>
            </a:r>
            <a:r>
              <a:rPr lang="zh-CN" altLang="en-US" b="1" dirty="0">
                <a:solidFill>
                  <a:prstClr val="black"/>
                </a:solidFill>
              </a:rPr>
              <a:t>处理完毕后再返回到现行程序的中断处，继续执行原程序，这就是“中断”。</a:t>
            </a:r>
            <a:endParaRPr lang="zh-CN" altLang="en-US" b="1" dirty="0"/>
          </a:p>
        </p:txBody>
      </p:sp>
      <p:sp>
        <p:nvSpPr>
          <p:cNvPr id="7" name="矩形 6"/>
          <p:cNvSpPr/>
          <p:nvPr/>
        </p:nvSpPr>
        <p:spPr>
          <a:xfrm>
            <a:off x="3995936" y="798410"/>
            <a:ext cx="1656184" cy="1200329"/>
          </a:xfrm>
          <a:prstGeom prst="rect">
            <a:avLst/>
          </a:prstGeom>
        </p:spPr>
        <p:txBody>
          <a:bodyPr wrap="square">
            <a:spAutoFit/>
          </a:bodyPr>
          <a:lstStyle/>
          <a:p>
            <a:pPr lvl="0"/>
            <a:r>
              <a:rPr lang="zh-CN" altLang="en-US" b="1" dirty="0">
                <a:solidFill>
                  <a:prstClr val="black"/>
                </a:solidFill>
              </a:rPr>
              <a:t>中断是单片机实时处理内部或外部事件的一种机制。</a:t>
            </a:r>
          </a:p>
        </p:txBody>
      </p:sp>
      <p:grpSp>
        <p:nvGrpSpPr>
          <p:cNvPr id="2" name="组合 83"/>
          <p:cNvGrpSpPr/>
          <p:nvPr/>
        </p:nvGrpSpPr>
        <p:grpSpPr>
          <a:xfrm rot="20433240">
            <a:off x="4302234" y="1716649"/>
            <a:ext cx="4133701" cy="1442451"/>
            <a:chOff x="4604773" y="1910712"/>
            <a:chExt cx="4133701" cy="1442451"/>
          </a:xfrm>
        </p:grpSpPr>
        <p:sp>
          <p:nvSpPr>
            <p:cNvPr id="9" name="矩形 8"/>
            <p:cNvSpPr/>
            <p:nvPr/>
          </p:nvSpPr>
          <p:spPr>
            <a:xfrm>
              <a:off x="4604773" y="2152476"/>
              <a:ext cx="1397397"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a:solidFill>
                    <a:prstClr val="black"/>
                  </a:solidFill>
                </a:rPr>
                <a:t>能够打断当前正常执行流程的事件</a:t>
              </a:r>
              <a:endParaRPr lang="zh-CN" altLang="en-US" b="1" dirty="0"/>
            </a:p>
          </p:txBody>
        </p:sp>
        <p:sp>
          <p:nvSpPr>
            <p:cNvPr id="12" name="矩形 11"/>
            <p:cNvSpPr/>
            <p:nvPr/>
          </p:nvSpPr>
          <p:spPr>
            <a:xfrm>
              <a:off x="6389956" y="2049212"/>
              <a:ext cx="646331"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b="1" dirty="0">
                  <a:solidFill>
                    <a:prstClr val="black"/>
                  </a:solidFill>
                </a:rPr>
                <a:t>中断</a:t>
              </a:r>
              <a:endParaRPr lang="zh-CN" altLang="en-US" b="1" dirty="0"/>
            </a:p>
          </p:txBody>
        </p:sp>
        <p:sp>
          <p:nvSpPr>
            <p:cNvPr id="13" name="矩形 12"/>
            <p:cNvSpPr/>
            <p:nvPr/>
          </p:nvSpPr>
          <p:spPr>
            <a:xfrm>
              <a:off x="6389956" y="2845332"/>
              <a:ext cx="646331"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b="1" dirty="0">
                  <a:solidFill>
                    <a:prstClr val="black"/>
                  </a:solidFill>
                </a:rPr>
                <a:t>异常</a:t>
              </a:r>
              <a:endParaRPr lang="zh-CN" altLang="en-US" b="1" dirty="0"/>
            </a:p>
          </p:txBody>
        </p:sp>
        <p:sp>
          <p:nvSpPr>
            <p:cNvPr id="15" name="矩形 14"/>
            <p:cNvSpPr/>
            <p:nvPr/>
          </p:nvSpPr>
          <p:spPr>
            <a:xfrm>
              <a:off x="7408011" y="1910712"/>
              <a:ext cx="1330463"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a:solidFill>
                    <a:prstClr val="black"/>
                  </a:solidFill>
                </a:rPr>
                <a:t>由外部事件触发</a:t>
              </a:r>
              <a:endParaRPr lang="zh-CN" altLang="en-US" b="1" dirty="0"/>
            </a:p>
          </p:txBody>
        </p:sp>
        <p:sp>
          <p:nvSpPr>
            <p:cNvPr id="16" name="矩形 15"/>
            <p:cNvSpPr/>
            <p:nvPr/>
          </p:nvSpPr>
          <p:spPr>
            <a:xfrm>
              <a:off x="7408011" y="2706832"/>
              <a:ext cx="1330463"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a:solidFill>
                    <a:prstClr val="black"/>
                  </a:solidFill>
                </a:rPr>
                <a:t>由</a:t>
              </a:r>
              <a:r>
                <a:rPr lang="en-US" altLang="zh-CN" b="1" dirty="0">
                  <a:solidFill>
                    <a:prstClr val="black"/>
                  </a:solidFill>
                </a:rPr>
                <a:t>CPU</a:t>
              </a:r>
              <a:r>
                <a:rPr lang="zh-CN" altLang="en-US" b="1" dirty="0">
                  <a:solidFill>
                    <a:prstClr val="black"/>
                  </a:solidFill>
                </a:rPr>
                <a:t>内部事件产生</a:t>
              </a:r>
              <a:endParaRPr lang="zh-CN" altLang="en-US" b="1" dirty="0"/>
            </a:p>
          </p:txBody>
        </p:sp>
        <p:cxnSp>
          <p:nvCxnSpPr>
            <p:cNvPr id="21" name="直接连接符 20"/>
            <p:cNvCxnSpPr>
              <a:stCxn id="9" idx="3"/>
              <a:endCxn id="12" idx="1"/>
            </p:cNvCxnSpPr>
            <p:nvPr/>
          </p:nvCxnSpPr>
          <p:spPr>
            <a:xfrm flipV="1">
              <a:off x="6002170" y="2233878"/>
              <a:ext cx="387786" cy="380263"/>
            </a:xfrm>
            <a:prstGeom prst="line">
              <a:avLst/>
            </a:prstGeom>
            <a:ln w="28575">
              <a:solidFill>
                <a:srgbClr val="4AABC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 idx="3"/>
              <a:endCxn id="13" idx="1"/>
            </p:cNvCxnSpPr>
            <p:nvPr/>
          </p:nvCxnSpPr>
          <p:spPr>
            <a:xfrm>
              <a:off x="6002170" y="2614141"/>
              <a:ext cx="387786" cy="415857"/>
            </a:xfrm>
            <a:prstGeom prst="line">
              <a:avLst/>
            </a:prstGeom>
            <a:ln w="28575">
              <a:solidFill>
                <a:srgbClr val="4AABC6"/>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2" idx="3"/>
              <a:endCxn id="15" idx="1"/>
            </p:cNvCxnSpPr>
            <p:nvPr/>
          </p:nvCxnSpPr>
          <p:spPr>
            <a:xfrm>
              <a:off x="7036287" y="2233878"/>
              <a:ext cx="371724" cy="0"/>
            </a:xfrm>
            <a:prstGeom prst="line">
              <a:avLst/>
            </a:prstGeom>
            <a:ln w="28575">
              <a:solidFill>
                <a:srgbClr val="4AABC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3" idx="3"/>
              <a:endCxn id="16" idx="1"/>
            </p:cNvCxnSpPr>
            <p:nvPr/>
          </p:nvCxnSpPr>
          <p:spPr>
            <a:xfrm>
              <a:off x="7036287" y="3029998"/>
              <a:ext cx="371724" cy="0"/>
            </a:xfrm>
            <a:prstGeom prst="line">
              <a:avLst/>
            </a:prstGeom>
            <a:ln w="28575">
              <a:solidFill>
                <a:srgbClr val="4AABC6"/>
              </a:solidFill>
            </a:ln>
          </p:spPr>
          <p:style>
            <a:lnRef idx="1">
              <a:schemeClr val="accent1"/>
            </a:lnRef>
            <a:fillRef idx="0">
              <a:schemeClr val="accent1"/>
            </a:fillRef>
            <a:effectRef idx="0">
              <a:schemeClr val="accent1"/>
            </a:effectRef>
            <a:fontRef idx="minor">
              <a:schemeClr val="tx1"/>
            </a:fontRef>
          </p:style>
        </p:cxnSp>
      </p:grpSp>
      <p:sp>
        <p:nvSpPr>
          <p:cNvPr id="54" name="椭圆 53"/>
          <p:cNvSpPr/>
          <p:nvPr/>
        </p:nvSpPr>
        <p:spPr>
          <a:xfrm>
            <a:off x="6789571" y="2957924"/>
            <a:ext cx="1800200" cy="1846074"/>
          </a:xfrm>
          <a:prstGeom prst="ellipse">
            <a:avLst/>
          </a:prstGeom>
          <a:solidFill>
            <a:schemeClr val="accent6">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solidFill>
                  <a:prstClr val="black"/>
                </a:solidFill>
              </a:rPr>
              <a:t>中断和异常其本质都是对主程序的“中断”</a:t>
            </a:r>
            <a:endParaRPr lang="zh-CN" altLang="en-US" b="1" dirty="0" smtClean="0"/>
          </a:p>
        </p:txBody>
      </p:sp>
    </p:spTree>
    <p:extLst>
      <p:ext uri="{BB962C8B-B14F-4D97-AF65-F5344CB8AC3E}">
        <p14:creationId xmlns="" xmlns:p14="http://schemas.microsoft.com/office/powerpoint/2010/main" val="27473973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4106511" y="1930973"/>
            <a:ext cx="649537" cy="64633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9" name="右箭头 8"/>
          <p:cNvSpPr/>
          <p:nvPr/>
        </p:nvSpPr>
        <p:spPr>
          <a:xfrm>
            <a:off x="4898599" y="2096490"/>
            <a:ext cx="504056" cy="336233"/>
          </a:xfrm>
          <a:prstGeom prst="rightArrow">
            <a:avLst/>
          </a:prstGeom>
          <a:solidFill>
            <a:schemeClr val="accent3">
              <a:lumMod val="50000"/>
            </a:schemeClr>
          </a:solidFill>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600" b="1" dirty="0" smtClean="0"/>
          </a:p>
        </p:txBody>
      </p:sp>
      <p:sp>
        <p:nvSpPr>
          <p:cNvPr id="12" name="矩形 11"/>
          <p:cNvSpPr/>
          <p:nvPr/>
        </p:nvSpPr>
        <p:spPr>
          <a:xfrm>
            <a:off x="2" y="339503"/>
            <a:ext cx="3419870"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25188" y="360766"/>
            <a:ext cx="3358612" cy="461665"/>
          </a:xfrm>
          <a:prstGeom prst="rect">
            <a:avLst/>
          </a:prstGeom>
        </p:spPr>
        <p:txBody>
          <a:bodyPr wrap="none">
            <a:spAutoFit/>
          </a:bodyPr>
          <a:lstStyle/>
          <a:p>
            <a:r>
              <a:rPr lang="en-US" altLang="zh-CN" sz="2400" b="1" dirty="0">
                <a:solidFill>
                  <a:schemeClr val="bg1"/>
                </a:solidFill>
              </a:rPr>
              <a:t>6.1.2 </a:t>
            </a:r>
            <a:r>
              <a:rPr lang="zh-CN" altLang="en-US" sz="2400" b="1" dirty="0">
                <a:solidFill>
                  <a:schemeClr val="bg1"/>
                </a:solidFill>
              </a:rPr>
              <a:t>为什么使用中断？</a:t>
            </a:r>
            <a:endParaRPr lang="zh-CN" altLang="zh-CN" sz="2400" b="1" dirty="0">
              <a:solidFill>
                <a:schemeClr val="bg1"/>
              </a:solidFill>
            </a:endParaRPr>
          </a:p>
        </p:txBody>
      </p:sp>
      <p:sp>
        <p:nvSpPr>
          <p:cNvPr id="14" name="矩形 13"/>
          <p:cNvSpPr/>
          <p:nvPr/>
        </p:nvSpPr>
        <p:spPr>
          <a:xfrm>
            <a:off x="880834" y="1930974"/>
            <a:ext cx="95078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altLang="zh-CN" b="1" dirty="0">
                <a:solidFill>
                  <a:schemeClr val="bg1">
                    <a:lumMod val="95000"/>
                  </a:schemeClr>
                </a:solidFill>
              </a:rPr>
              <a:t>CPU</a:t>
            </a:r>
            <a:r>
              <a:rPr lang="zh-CN" altLang="en-US" b="1" dirty="0">
                <a:solidFill>
                  <a:schemeClr val="bg1">
                    <a:lumMod val="95000"/>
                  </a:schemeClr>
                </a:solidFill>
              </a:rPr>
              <a:t>的</a:t>
            </a:r>
            <a:r>
              <a:rPr lang="zh-CN" altLang="en-US" b="1" dirty="0" smtClean="0">
                <a:solidFill>
                  <a:schemeClr val="bg1">
                    <a:lumMod val="95000"/>
                  </a:schemeClr>
                </a:solidFill>
              </a:rPr>
              <a:t>速度快</a:t>
            </a:r>
            <a:endParaRPr lang="zh-CN" altLang="en-US" b="1" dirty="0">
              <a:solidFill>
                <a:schemeClr val="bg1">
                  <a:lumMod val="95000"/>
                </a:schemeClr>
              </a:solidFill>
            </a:endParaRPr>
          </a:p>
        </p:txBody>
      </p:sp>
      <p:sp>
        <p:nvSpPr>
          <p:cNvPr id="15" name="矩形 14"/>
          <p:cNvSpPr/>
          <p:nvPr/>
        </p:nvSpPr>
        <p:spPr>
          <a:xfrm>
            <a:off x="2450327" y="1930973"/>
            <a:ext cx="95078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zh-CN" altLang="en-US" b="1" dirty="0">
                <a:solidFill>
                  <a:schemeClr val="bg1">
                    <a:lumMod val="95000"/>
                  </a:schemeClr>
                </a:solidFill>
              </a:rPr>
              <a:t>外设</a:t>
            </a:r>
            <a:r>
              <a:rPr lang="zh-CN" altLang="en-US" b="1" dirty="0" smtClean="0">
                <a:solidFill>
                  <a:schemeClr val="bg1">
                    <a:lumMod val="95000"/>
                  </a:schemeClr>
                </a:solidFill>
              </a:rPr>
              <a:t>速度</a:t>
            </a:r>
            <a:r>
              <a:rPr lang="zh-CN" altLang="en-US" b="1" dirty="0">
                <a:solidFill>
                  <a:schemeClr val="bg1">
                    <a:lumMod val="95000"/>
                  </a:schemeClr>
                </a:solidFill>
              </a:rPr>
              <a:t>慢</a:t>
            </a:r>
          </a:p>
        </p:txBody>
      </p:sp>
      <p:sp>
        <p:nvSpPr>
          <p:cNvPr id="16" name="左大括号 15"/>
          <p:cNvSpPr/>
          <p:nvPr/>
        </p:nvSpPr>
        <p:spPr>
          <a:xfrm rot="16200000">
            <a:off x="1965756" y="2074989"/>
            <a:ext cx="216024" cy="1512168"/>
          </a:xfrm>
          <a:prstGeom prst="leftBrace">
            <a:avLst>
              <a:gd name="adj1" fmla="val 26380"/>
              <a:gd name="adj2"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p:cNvSpPr/>
          <p:nvPr/>
        </p:nvSpPr>
        <p:spPr>
          <a:xfrm>
            <a:off x="1307812" y="2994250"/>
            <a:ext cx="1497526" cy="369332"/>
          </a:xfrm>
          <a:prstGeom prst="rect">
            <a:avLst/>
          </a:prstGeom>
        </p:spPr>
        <p:txBody>
          <a:bodyPr wrap="none">
            <a:spAutoFit/>
          </a:bodyPr>
          <a:lstStyle/>
          <a:p>
            <a:r>
              <a:rPr lang="zh-CN" altLang="en-US" b="1" dirty="0" smtClean="0">
                <a:solidFill>
                  <a:prstClr val="black"/>
                </a:solidFill>
              </a:rPr>
              <a:t>降低</a:t>
            </a:r>
            <a:r>
              <a:rPr lang="en-US" altLang="zh-CN" b="1" dirty="0" smtClean="0">
                <a:solidFill>
                  <a:prstClr val="black"/>
                </a:solidFill>
              </a:rPr>
              <a:t>CPU</a:t>
            </a:r>
            <a:r>
              <a:rPr lang="zh-CN" altLang="en-US" b="1" dirty="0">
                <a:solidFill>
                  <a:prstClr val="black"/>
                </a:solidFill>
              </a:rPr>
              <a:t>效率</a:t>
            </a:r>
            <a:endParaRPr lang="zh-CN" altLang="en-US" b="1" dirty="0"/>
          </a:p>
        </p:txBody>
      </p:sp>
      <p:sp>
        <p:nvSpPr>
          <p:cNvPr id="20" name="矩形 19"/>
          <p:cNvSpPr/>
          <p:nvPr/>
        </p:nvSpPr>
        <p:spPr>
          <a:xfrm>
            <a:off x="1831621" y="2069473"/>
            <a:ext cx="649537" cy="369332"/>
          </a:xfrm>
          <a:prstGeom prst="rect">
            <a:avLst/>
          </a:prstGeom>
        </p:spPr>
        <p:txBody>
          <a:bodyPr wrap="none">
            <a:spAutoFit/>
          </a:bodyPr>
          <a:lstStyle/>
          <a:p>
            <a:r>
              <a:rPr lang="zh-CN" altLang="en-US" b="1" dirty="0">
                <a:solidFill>
                  <a:prstClr val="black"/>
                </a:solidFill>
              </a:rPr>
              <a:t>等待</a:t>
            </a:r>
            <a:endParaRPr lang="zh-CN" altLang="en-US" b="1" dirty="0"/>
          </a:p>
        </p:txBody>
      </p:sp>
      <p:sp>
        <p:nvSpPr>
          <p:cNvPr id="21" name="TextBox 20"/>
          <p:cNvSpPr txBox="1"/>
          <p:nvPr/>
        </p:nvSpPr>
        <p:spPr>
          <a:xfrm>
            <a:off x="3578160" y="1851670"/>
            <a:ext cx="454017" cy="769441"/>
          </a:xfrm>
          <a:prstGeom prst="rect">
            <a:avLst/>
          </a:prstGeom>
          <a:noFill/>
        </p:spPr>
        <p:txBody>
          <a:bodyPr wrap="square" rtlCol="0">
            <a:spAutoFit/>
          </a:bodyPr>
          <a:lstStyle/>
          <a:p>
            <a:r>
              <a:rPr lang="en-US" altLang="zh-CN" sz="4400" dirty="0" smtClean="0"/>
              <a:t>+</a:t>
            </a:r>
            <a:endParaRPr lang="zh-CN" altLang="en-US" sz="4400" dirty="0"/>
          </a:p>
        </p:txBody>
      </p:sp>
      <p:sp>
        <p:nvSpPr>
          <p:cNvPr id="22" name="矩形 21"/>
          <p:cNvSpPr/>
          <p:nvPr/>
        </p:nvSpPr>
        <p:spPr>
          <a:xfrm>
            <a:off x="4106511" y="2069473"/>
            <a:ext cx="649537" cy="369332"/>
          </a:xfrm>
          <a:prstGeom prst="rect">
            <a:avLst/>
          </a:prstGeom>
        </p:spPr>
        <p:txBody>
          <a:bodyPr wrap="none">
            <a:spAutoFit/>
          </a:bodyPr>
          <a:lstStyle/>
          <a:p>
            <a:r>
              <a:rPr lang="zh-CN" altLang="en-US" b="1" dirty="0" smtClean="0"/>
              <a:t>中断</a:t>
            </a:r>
            <a:endParaRPr lang="zh-CN" altLang="en-US" b="1" dirty="0"/>
          </a:p>
        </p:txBody>
      </p:sp>
      <p:sp>
        <p:nvSpPr>
          <p:cNvPr id="24" name="左大括号 23"/>
          <p:cNvSpPr/>
          <p:nvPr/>
        </p:nvSpPr>
        <p:spPr>
          <a:xfrm>
            <a:off x="5526609" y="1059582"/>
            <a:ext cx="308094" cy="2304256"/>
          </a:xfrm>
          <a:prstGeom prst="leftBrace">
            <a:avLst>
              <a:gd name="adj1" fmla="val 26380"/>
              <a:gd name="adj2" fmla="val 50000"/>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5926712" y="843558"/>
            <a:ext cx="2356262" cy="369332"/>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wrap="square">
            <a:spAutoFit/>
          </a:bodyPr>
          <a:lstStyle/>
          <a:p>
            <a:pPr lvl="0"/>
            <a:r>
              <a:rPr lang="zh-CN" altLang="en-US" b="1" dirty="0">
                <a:solidFill>
                  <a:schemeClr val="bg1">
                    <a:lumMod val="95000"/>
                  </a:schemeClr>
                </a:solidFill>
              </a:rPr>
              <a:t>可提高</a:t>
            </a:r>
            <a:r>
              <a:rPr lang="en-US" altLang="zh-CN" b="1" dirty="0">
                <a:solidFill>
                  <a:schemeClr val="bg1">
                    <a:lumMod val="95000"/>
                  </a:schemeClr>
                </a:solidFill>
              </a:rPr>
              <a:t>CPU</a:t>
            </a:r>
            <a:r>
              <a:rPr lang="zh-CN" altLang="en-US" b="1" dirty="0">
                <a:solidFill>
                  <a:schemeClr val="bg1">
                    <a:lumMod val="95000"/>
                  </a:schemeClr>
                </a:solidFill>
              </a:rPr>
              <a:t>效率</a:t>
            </a:r>
          </a:p>
        </p:txBody>
      </p:sp>
      <p:sp>
        <p:nvSpPr>
          <p:cNvPr id="27" name="矩形 26"/>
          <p:cNvSpPr/>
          <p:nvPr/>
        </p:nvSpPr>
        <p:spPr>
          <a:xfrm>
            <a:off x="5926712" y="1747498"/>
            <a:ext cx="2356263" cy="646331"/>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wrap="square">
            <a:spAutoFit/>
          </a:bodyPr>
          <a:lstStyle/>
          <a:p>
            <a:r>
              <a:rPr lang="zh-CN" altLang="en-US" b="1" dirty="0">
                <a:solidFill>
                  <a:schemeClr val="bg1">
                    <a:lumMod val="95000"/>
                  </a:schemeClr>
                </a:solidFill>
              </a:rPr>
              <a:t>可实现对实时事件的及时处理（实时处理）</a:t>
            </a:r>
          </a:p>
        </p:txBody>
      </p:sp>
      <p:sp>
        <p:nvSpPr>
          <p:cNvPr id="28" name="矩形 27"/>
          <p:cNvSpPr/>
          <p:nvPr/>
        </p:nvSpPr>
        <p:spPr>
          <a:xfrm>
            <a:off x="5926711" y="3005539"/>
            <a:ext cx="2356263" cy="646331"/>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wrap="square">
            <a:spAutoFit/>
          </a:bodyPr>
          <a:lstStyle/>
          <a:p>
            <a:pPr lvl="0"/>
            <a:r>
              <a:rPr lang="zh-CN" altLang="en-US" b="1" dirty="0">
                <a:solidFill>
                  <a:schemeClr val="bg1">
                    <a:lumMod val="95000"/>
                  </a:schemeClr>
                </a:solidFill>
              </a:rPr>
              <a:t>可对突发故障进行及时处理（异常处理）</a:t>
            </a:r>
          </a:p>
        </p:txBody>
      </p:sp>
      <p:sp>
        <p:nvSpPr>
          <p:cNvPr id="29" name="矩形 28"/>
          <p:cNvSpPr/>
          <p:nvPr/>
        </p:nvSpPr>
        <p:spPr>
          <a:xfrm>
            <a:off x="732311" y="3975035"/>
            <a:ext cx="7550664" cy="7848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t>     </a:t>
            </a:r>
            <a:r>
              <a:rPr lang="zh-CN" altLang="en-US" b="1" dirty="0">
                <a:solidFill>
                  <a:schemeClr val="accent5">
                    <a:lumMod val="75000"/>
                  </a:schemeClr>
                </a:solidFill>
                <a:latin typeface="黑体" pitchFamily="49" charset="-122"/>
                <a:ea typeface="黑体" pitchFamily="49" charset="-122"/>
              </a:rPr>
              <a:t>中断在嵌入式系统占有极其重要的地位，中断机制使得系统能更有效更合理地发挥效能和提高效率。</a:t>
            </a:r>
          </a:p>
        </p:txBody>
      </p:sp>
    </p:spTree>
    <p:extLst>
      <p:ext uri="{BB962C8B-B14F-4D97-AF65-F5344CB8AC3E}">
        <p14:creationId xmlns="" xmlns:p14="http://schemas.microsoft.com/office/powerpoint/2010/main" val="25139095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29257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2739853" cy="461665"/>
          </a:xfrm>
          <a:prstGeom prst="rect">
            <a:avLst/>
          </a:prstGeom>
        </p:spPr>
        <p:txBody>
          <a:bodyPr wrap="none">
            <a:spAutoFit/>
          </a:bodyPr>
          <a:lstStyle/>
          <a:p>
            <a:r>
              <a:rPr lang="en-US" altLang="zh-CN" sz="2400" b="1" dirty="0">
                <a:solidFill>
                  <a:schemeClr val="bg1"/>
                </a:solidFill>
              </a:rPr>
              <a:t>6.1.3 </a:t>
            </a:r>
            <a:r>
              <a:rPr lang="zh-CN" altLang="en-US" sz="2400" b="1" dirty="0">
                <a:solidFill>
                  <a:schemeClr val="bg1"/>
                </a:solidFill>
              </a:rPr>
              <a:t>中断处理流程</a:t>
            </a:r>
            <a:endParaRPr lang="zh-CN" altLang="zh-CN" sz="2400" b="1" dirty="0">
              <a:solidFill>
                <a:schemeClr val="bg1"/>
              </a:solidFill>
            </a:endParaRPr>
          </a:p>
        </p:txBody>
      </p:sp>
      <p:sp>
        <p:nvSpPr>
          <p:cNvPr id="29" name="矩形 28"/>
          <p:cNvSpPr/>
          <p:nvPr/>
        </p:nvSpPr>
        <p:spPr>
          <a:xfrm>
            <a:off x="3635896" y="360766"/>
            <a:ext cx="4752528" cy="646331"/>
          </a:xfrm>
          <a:prstGeom prst="rect">
            <a:avLst/>
          </a:prstGeom>
        </p:spPr>
        <p:txBody>
          <a:bodyPr wrap="square">
            <a:spAutoFit/>
          </a:bodyPr>
          <a:lstStyle/>
          <a:p>
            <a:r>
              <a:rPr lang="zh-CN" altLang="en-US" b="1" dirty="0" smtClean="0"/>
              <a:t>     中断处理流程</a:t>
            </a:r>
            <a:r>
              <a:rPr lang="zh-CN" altLang="en-US" b="1" dirty="0"/>
              <a:t>：中断请求、中断响应、中断服务和中断返回</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4357686" y="4286262"/>
            <a:ext cx="4000528" cy="369332"/>
          </a:xfrm>
          <a:prstGeom prst="rect">
            <a:avLst/>
          </a:prstGeom>
        </p:spPr>
        <p:txBody>
          <a:bodyPr wrap="square">
            <a:spAutoFit/>
          </a:bodyPr>
          <a:lstStyle/>
          <a:p>
            <a:r>
              <a:rPr lang="zh-CN" altLang="zh-CN" b="1" dirty="0" smtClean="0">
                <a:solidFill>
                  <a:schemeClr val="accent5">
                    <a:lumMod val="75000"/>
                  </a:schemeClr>
                </a:solidFill>
              </a:rPr>
              <a:t>多重中断</a:t>
            </a:r>
            <a:r>
              <a:rPr lang="en-US" altLang="zh-CN" b="1" dirty="0" smtClean="0">
                <a:solidFill>
                  <a:schemeClr val="accent5">
                    <a:lumMod val="75000"/>
                  </a:schemeClr>
                </a:solidFill>
              </a:rPr>
              <a:t>(</a:t>
            </a:r>
            <a:r>
              <a:rPr lang="zh-CN" altLang="en-US" b="1" dirty="0" smtClean="0">
                <a:solidFill>
                  <a:schemeClr val="accent5">
                    <a:lumMod val="75000"/>
                  </a:schemeClr>
                </a:solidFill>
              </a:rPr>
              <a:t>中断嵌套</a:t>
            </a:r>
            <a:r>
              <a:rPr lang="en-US" altLang="zh-CN" b="1" dirty="0" smtClean="0">
                <a:solidFill>
                  <a:schemeClr val="accent5">
                    <a:lumMod val="75000"/>
                  </a:schemeClr>
                </a:solidFill>
              </a:rPr>
              <a:t>)</a:t>
            </a:r>
            <a:r>
              <a:rPr lang="zh-CN" altLang="zh-CN" b="1" dirty="0" smtClean="0">
                <a:solidFill>
                  <a:schemeClr val="accent5">
                    <a:lumMod val="75000"/>
                  </a:schemeClr>
                </a:solidFill>
              </a:rPr>
              <a:t>的</a:t>
            </a:r>
            <a:r>
              <a:rPr lang="zh-CN" altLang="zh-CN" b="1" dirty="0">
                <a:solidFill>
                  <a:schemeClr val="accent5">
                    <a:lumMod val="75000"/>
                  </a:schemeClr>
                </a:solidFill>
              </a:rPr>
              <a:t>中断处理流程</a:t>
            </a:r>
          </a:p>
        </p:txBody>
      </p:sp>
      <p:sp>
        <p:nvSpPr>
          <p:cNvPr id="10" name="矩形 9"/>
          <p:cNvSpPr/>
          <p:nvPr/>
        </p:nvSpPr>
        <p:spPr>
          <a:xfrm>
            <a:off x="855499" y="4331700"/>
            <a:ext cx="2808312" cy="369332"/>
          </a:xfrm>
          <a:prstGeom prst="rect">
            <a:avLst/>
          </a:prstGeom>
        </p:spPr>
        <p:txBody>
          <a:bodyPr wrap="square">
            <a:spAutoFit/>
          </a:bodyPr>
          <a:lstStyle/>
          <a:p>
            <a:r>
              <a:rPr lang="zh-CN" altLang="zh-CN" b="1" dirty="0">
                <a:solidFill>
                  <a:schemeClr val="accent5">
                    <a:lumMod val="75000"/>
                  </a:schemeClr>
                </a:solidFill>
              </a:rPr>
              <a:t>单重中断的中断处理流程</a:t>
            </a:r>
            <a:r>
              <a:rPr lang="en-US" altLang="zh-CN" b="1" dirty="0">
                <a:solidFill>
                  <a:schemeClr val="accent5">
                    <a:lumMod val="75000"/>
                  </a:schemeClr>
                </a:solidFill>
              </a:rPr>
              <a:t> </a:t>
            </a:r>
            <a:endParaRPr lang="zh-CN" altLang="en-US" b="1" dirty="0">
              <a:solidFill>
                <a:schemeClr val="accent5">
                  <a:lumMod val="75000"/>
                </a:schemeClr>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 xmlns:p14="http://schemas.microsoft.com/office/powerpoint/2010/main" val="4183933711"/>
              </p:ext>
            </p:extLst>
          </p:nvPr>
        </p:nvGraphicFramePr>
        <p:xfrm>
          <a:off x="712950" y="1256925"/>
          <a:ext cx="2952328" cy="3074775"/>
        </p:xfrm>
        <a:graphic>
          <a:graphicData uri="http://schemas.openxmlformats.org/presentationml/2006/ole">
            <p:oleObj spid="_x0000_s197634" name="Visio" r:id="rId3" imgW="2064427" imgH="2149496" progId="">
              <p:embed/>
            </p:oleObj>
          </a:graphicData>
        </a:graphic>
      </p:graphicFrame>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 xmlns:p14="http://schemas.microsoft.com/office/powerpoint/2010/main" val="4238846542"/>
              </p:ext>
            </p:extLst>
          </p:nvPr>
        </p:nvGraphicFramePr>
        <p:xfrm>
          <a:off x="3959932" y="1131590"/>
          <a:ext cx="4104456" cy="3051339"/>
        </p:xfrm>
        <a:graphic>
          <a:graphicData uri="http://schemas.openxmlformats.org/presentationml/2006/ole">
            <p:oleObj spid="_x0000_s197635" name="Visio" r:id="rId4" imgW="2892419" imgH="2149496" progId="">
              <p:embed/>
            </p:oleObj>
          </a:graphicData>
        </a:graphic>
      </p:graphicFrame>
    </p:spTree>
    <p:extLst>
      <p:ext uri="{BB962C8B-B14F-4D97-AF65-F5344CB8AC3E}">
        <p14:creationId xmlns="" xmlns:p14="http://schemas.microsoft.com/office/powerpoint/2010/main" val="18498859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29257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2739853" cy="461665"/>
          </a:xfrm>
          <a:prstGeom prst="rect">
            <a:avLst/>
          </a:prstGeom>
        </p:spPr>
        <p:txBody>
          <a:bodyPr wrap="none">
            <a:spAutoFit/>
          </a:bodyPr>
          <a:lstStyle/>
          <a:p>
            <a:r>
              <a:rPr lang="en-US" altLang="zh-CN" sz="2400" b="1" dirty="0">
                <a:solidFill>
                  <a:schemeClr val="bg1"/>
                </a:solidFill>
              </a:rPr>
              <a:t>6.1.3 </a:t>
            </a:r>
            <a:r>
              <a:rPr lang="zh-CN" altLang="en-US" sz="2400" b="1" dirty="0">
                <a:solidFill>
                  <a:schemeClr val="bg1"/>
                </a:solidFill>
              </a:rPr>
              <a:t>中断处理流程</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p:cNvSpPr/>
          <p:nvPr/>
        </p:nvSpPr>
        <p:spPr>
          <a:xfrm>
            <a:off x="395536" y="1203598"/>
            <a:ext cx="1800200" cy="43204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en-US" b="1" dirty="0"/>
              <a:t>中断请求</a:t>
            </a:r>
            <a:endParaRPr lang="zh-CN" altLang="en-US" b="1" dirty="0" smtClean="0"/>
          </a:p>
        </p:txBody>
      </p:sp>
      <p:sp>
        <p:nvSpPr>
          <p:cNvPr id="15" name="矩形 14"/>
          <p:cNvSpPr/>
          <p:nvPr/>
        </p:nvSpPr>
        <p:spPr>
          <a:xfrm>
            <a:off x="395536" y="1645810"/>
            <a:ext cx="1800200" cy="2535150"/>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zh-CN" altLang="en-US" b="1" dirty="0"/>
              <a:t>中断请求是中断源向</a:t>
            </a:r>
            <a:r>
              <a:rPr lang="en-US" altLang="zh-CN" b="1" dirty="0"/>
              <a:t>CPU</a:t>
            </a:r>
            <a:r>
              <a:rPr lang="zh-CN" altLang="en-US" b="1" dirty="0"/>
              <a:t>发出中断请求信号，此时中断控制系统的中断请求寄存器被置位，向</a:t>
            </a:r>
            <a:r>
              <a:rPr lang="en-US" altLang="zh-CN" b="1" dirty="0"/>
              <a:t>CPU</a:t>
            </a:r>
            <a:r>
              <a:rPr lang="zh-CN" altLang="en-US" b="1" dirty="0"/>
              <a:t>请求中断。</a:t>
            </a:r>
            <a:endParaRPr lang="zh-CN" altLang="en-US" b="1" dirty="0" smtClean="0">
              <a:solidFill>
                <a:srgbClr val="C00000"/>
              </a:solidFill>
            </a:endParaRPr>
          </a:p>
        </p:txBody>
      </p:sp>
      <p:sp>
        <p:nvSpPr>
          <p:cNvPr id="16" name="矩形 15"/>
          <p:cNvSpPr/>
          <p:nvPr/>
        </p:nvSpPr>
        <p:spPr>
          <a:xfrm>
            <a:off x="2555776" y="1203598"/>
            <a:ext cx="1800200" cy="432048"/>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zh-CN" b="1" dirty="0"/>
              <a:t>中断响应</a:t>
            </a:r>
            <a:endParaRPr lang="zh-CN" altLang="en-US" b="1" dirty="0" smtClean="0"/>
          </a:p>
        </p:txBody>
      </p:sp>
      <p:sp>
        <p:nvSpPr>
          <p:cNvPr id="17" name="矩形 16"/>
          <p:cNvSpPr/>
          <p:nvPr/>
        </p:nvSpPr>
        <p:spPr>
          <a:xfrm>
            <a:off x="2555776" y="1645810"/>
            <a:ext cx="1800200" cy="3111214"/>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en-US" altLang="zh-CN" b="1" dirty="0" smtClean="0"/>
              <a:t>CPU</a:t>
            </a:r>
            <a:r>
              <a:rPr lang="zh-CN" altLang="en-US" b="1" dirty="0"/>
              <a:t>的中断系统判断中断源的中断请求是否符合中断响应条件，如果符合条件，则暂时中断当前程序并控制程序跳转到中断服务程序</a:t>
            </a:r>
          </a:p>
        </p:txBody>
      </p:sp>
      <p:sp>
        <p:nvSpPr>
          <p:cNvPr id="20" name="矩形 19"/>
          <p:cNvSpPr/>
          <p:nvPr/>
        </p:nvSpPr>
        <p:spPr>
          <a:xfrm>
            <a:off x="4788024" y="1203598"/>
            <a:ext cx="1800200" cy="432048"/>
          </a:xfrm>
          <a:prstGeom prst="rect">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zh-CN" b="1" dirty="0"/>
              <a:t>中断服务</a:t>
            </a:r>
            <a:endParaRPr lang="zh-CN" altLang="en-US" b="1" dirty="0" smtClean="0"/>
          </a:p>
        </p:txBody>
      </p:sp>
      <p:sp>
        <p:nvSpPr>
          <p:cNvPr id="21" name="矩形 20"/>
          <p:cNvSpPr/>
          <p:nvPr/>
        </p:nvSpPr>
        <p:spPr>
          <a:xfrm>
            <a:off x="4788024" y="1645810"/>
            <a:ext cx="1800200" cy="3111214"/>
          </a:xfrm>
          <a:prstGeom prst="rect">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zh-CN" altLang="zh-CN" b="1" dirty="0"/>
              <a:t>为处理中断而编写的程序称为中断服务程序</a:t>
            </a:r>
            <a:r>
              <a:rPr lang="zh-CN" altLang="en-US" b="1" dirty="0" smtClean="0"/>
              <a:t>，是</a:t>
            </a:r>
            <a:r>
              <a:rPr lang="zh-CN" altLang="zh-CN" b="1" dirty="0" smtClean="0"/>
              <a:t>由</a:t>
            </a:r>
            <a:r>
              <a:rPr lang="zh-CN" altLang="zh-CN" b="1" dirty="0"/>
              <a:t>开发人员针对具体中断所要实现的功能进行设计和编写</a:t>
            </a:r>
            <a:r>
              <a:rPr lang="zh-CN" altLang="zh-CN" b="1" dirty="0" smtClean="0"/>
              <a:t>的</a:t>
            </a:r>
            <a:r>
              <a:rPr lang="zh-CN" altLang="en-US" b="1" dirty="0" smtClean="0"/>
              <a:t>，</a:t>
            </a:r>
            <a:r>
              <a:rPr lang="zh-CN" altLang="zh-CN" b="1" dirty="0" smtClean="0"/>
              <a:t>需要</a:t>
            </a:r>
            <a:r>
              <a:rPr lang="zh-CN" altLang="zh-CN" b="1" dirty="0"/>
              <a:t>由开发人员来</a:t>
            </a:r>
            <a:r>
              <a:rPr lang="zh-CN" altLang="zh-CN" b="1" dirty="0" smtClean="0"/>
              <a:t>实现。</a:t>
            </a:r>
            <a:endParaRPr lang="zh-CN" altLang="en-US" b="1" dirty="0"/>
          </a:p>
        </p:txBody>
      </p:sp>
      <p:sp>
        <p:nvSpPr>
          <p:cNvPr id="22" name="矩形 21"/>
          <p:cNvSpPr/>
          <p:nvPr/>
        </p:nvSpPr>
        <p:spPr>
          <a:xfrm>
            <a:off x="6948264" y="1203598"/>
            <a:ext cx="1800200" cy="432048"/>
          </a:xfrm>
          <a:prstGeom prst="rect">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en-US" b="1" dirty="0" smtClean="0"/>
              <a:t>中断返回</a:t>
            </a:r>
          </a:p>
        </p:txBody>
      </p:sp>
      <p:sp>
        <p:nvSpPr>
          <p:cNvPr id="23" name="矩形 22"/>
          <p:cNvSpPr/>
          <p:nvPr/>
        </p:nvSpPr>
        <p:spPr>
          <a:xfrm>
            <a:off x="6948264" y="1645810"/>
            <a:ext cx="1800200" cy="3111214"/>
          </a:xfrm>
          <a:prstGeom prst="rect">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nSpc>
                <a:spcPct val="125000"/>
              </a:lnSpc>
            </a:pPr>
            <a:r>
              <a:rPr lang="en-US" altLang="zh-CN" b="1" dirty="0"/>
              <a:t>CPU</a:t>
            </a:r>
            <a:r>
              <a:rPr lang="zh-CN" altLang="en-US" b="1" dirty="0"/>
              <a:t>退出中断服务程序，返回到中断请求响应之前被中止的位置继续执行主程序</a:t>
            </a:r>
            <a:r>
              <a:rPr lang="zh-CN" altLang="en-US" b="1" dirty="0" smtClean="0"/>
              <a:t>。这</a:t>
            </a:r>
            <a:r>
              <a:rPr lang="zh-CN" altLang="en-US" b="1" dirty="0"/>
              <a:t>部分操作同样由硬件来实现，不需要开发人员进行处理。</a:t>
            </a:r>
          </a:p>
        </p:txBody>
      </p:sp>
      <p:sp>
        <p:nvSpPr>
          <p:cNvPr id="3" name="右箭头 2"/>
          <p:cNvSpPr/>
          <p:nvPr/>
        </p:nvSpPr>
        <p:spPr>
          <a:xfrm>
            <a:off x="2267744" y="2452766"/>
            <a:ext cx="216024" cy="244593"/>
          </a:xfrm>
          <a:prstGeom prst="rightArrow">
            <a:avLst/>
          </a:prstGeom>
          <a:solidFill>
            <a:schemeClr val="tx2">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4" name="右箭头 23"/>
          <p:cNvSpPr/>
          <p:nvPr/>
        </p:nvSpPr>
        <p:spPr>
          <a:xfrm>
            <a:off x="4463988" y="2452766"/>
            <a:ext cx="216024" cy="244593"/>
          </a:xfrm>
          <a:prstGeom prst="rightArrow">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
        <p:nvSpPr>
          <p:cNvPr id="25" name="右箭头 24"/>
          <p:cNvSpPr/>
          <p:nvPr/>
        </p:nvSpPr>
        <p:spPr>
          <a:xfrm>
            <a:off x="6660232" y="2452766"/>
            <a:ext cx="216024" cy="244593"/>
          </a:xfrm>
          <a:prstGeom prst="rightArrow">
            <a:avLst/>
          </a:prstGeom>
          <a:solidFill>
            <a:schemeClr val="accent3">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Tree>
    <p:extLst>
      <p:ext uri="{BB962C8B-B14F-4D97-AF65-F5344CB8AC3E}">
        <p14:creationId xmlns="" xmlns:p14="http://schemas.microsoft.com/office/powerpoint/2010/main" val="6894130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39503"/>
            <a:ext cx="338929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3353803"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6.2 STM32</a:t>
            </a:r>
            <a:r>
              <a:rPr lang="zh-CN" altLang="en-US" sz="2400" b="1" dirty="0">
                <a:solidFill>
                  <a:schemeClr val="bg1"/>
                </a:solidFill>
                <a:latin typeface="微软雅黑" pitchFamily="34" charset="-122"/>
                <a:ea typeface="微软雅黑" pitchFamily="34" charset="-122"/>
              </a:rPr>
              <a:t>中断和异常</a:t>
            </a:r>
            <a:endParaRPr lang="zh-CN" altLang="zh-CN" sz="2400" b="1" dirty="0">
              <a:solidFill>
                <a:schemeClr val="bg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428992" y="428610"/>
            <a:ext cx="2909771" cy="369332"/>
          </a:xfrm>
          <a:prstGeom prst="rect">
            <a:avLst/>
          </a:prstGeom>
        </p:spPr>
        <p:txBody>
          <a:bodyPr wrap="none">
            <a:spAutoFit/>
          </a:bodyPr>
          <a:lstStyle/>
          <a:p>
            <a:r>
              <a:rPr lang="en-US" altLang="zh-CN" b="1" dirty="0"/>
              <a:t>STM32</a:t>
            </a:r>
            <a:r>
              <a:rPr lang="zh-CN" altLang="en-US" b="1" dirty="0"/>
              <a:t>的内部中断处理机制</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 xmlns:p14="http://schemas.microsoft.com/office/powerpoint/2010/main" val="253698940"/>
              </p:ext>
            </p:extLst>
          </p:nvPr>
        </p:nvGraphicFramePr>
        <p:xfrm>
          <a:off x="214282" y="1071552"/>
          <a:ext cx="6530732" cy="3708811"/>
        </p:xfrm>
        <a:graphic>
          <a:graphicData uri="http://schemas.openxmlformats.org/presentationml/2006/ole">
            <p:oleObj spid="_x0000_s198658" name="Visio" r:id="rId3" imgW="5880229" imgH="3311900" progId="">
              <p:embed/>
            </p:oleObj>
          </a:graphicData>
        </a:graphic>
      </p:graphicFrame>
      <p:sp>
        <p:nvSpPr>
          <p:cNvPr id="8" name="矩形 7"/>
          <p:cNvSpPr/>
          <p:nvPr/>
        </p:nvSpPr>
        <p:spPr>
          <a:xfrm>
            <a:off x="6715140" y="65187"/>
            <a:ext cx="2286016" cy="5078313"/>
          </a:xfrm>
          <a:prstGeom prst="rect">
            <a:avLst/>
          </a:prstGeom>
        </p:spPr>
        <p:txBody>
          <a:bodyPr wrap="square">
            <a:spAutoFit/>
          </a:bodyPr>
          <a:lstStyle/>
          <a:p>
            <a:r>
              <a:rPr lang="en-US" altLang="zh-CN" b="1" dirty="0" smtClean="0">
                <a:solidFill>
                  <a:prstClr val="black"/>
                </a:solidFill>
              </a:rPr>
              <a:t>GPIO(General-purpose input/output,</a:t>
            </a:r>
            <a:r>
              <a:rPr lang="zh-CN" altLang="en-US" b="1" dirty="0" smtClean="0">
                <a:solidFill>
                  <a:prstClr val="black"/>
                </a:solidFill>
              </a:rPr>
              <a:t>通用输入</a:t>
            </a:r>
            <a:r>
              <a:rPr lang="en-US" altLang="zh-CN" b="1" dirty="0" smtClean="0">
                <a:solidFill>
                  <a:prstClr val="black"/>
                </a:solidFill>
              </a:rPr>
              <a:t>/</a:t>
            </a:r>
            <a:r>
              <a:rPr lang="zh-CN" altLang="en-US" b="1" dirty="0" smtClean="0">
                <a:solidFill>
                  <a:prstClr val="black"/>
                </a:solidFill>
              </a:rPr>
              <a:t>输出</a:t>
            </a:r>
            <a:r>
              <a:rPr lang="en-US" altLang="zh-CN" b="1" dirty="0" smtClean="0">
                <a:solidFill>
                  <a:prstClr val="black"/>
                </a:solidFill>
              </a:rPr>
              <a:t>)</a:t>
            </a:r>
          </a:p>
          <a:p>
            <a:endParaRPr lang="en-US" altLang="zh-CN" b="1" dirty="0" smtClean="0">
              <a:solidFill>
                <a:prstClr val="black"/>
              </a:solidFill>
            </a:endParaRPr>
          </a:p>
          <a:p>
            <a:r>
              <a:rPr lang="en-US" altLang="zh-CN" b="1" dirty="0" smtClean="0">
                <a:solidFill>
                  <a:prstClr val="black"/>
                </a:solidFill>
              </a:rPr>
              <a:t>AFIO(Alternate Function I/O,</a:t>
            </a:r>
            <a:r>
              <a:rPr lang="zh-CN" altLang="en-US" b="1" dirty="0" smtClean="0">
                <a:solidFill>
                  <a:prstClr val="black"/>
                </a:solidFill>
              </a:rPr>
              <a:t>复用</a:t>
            </a:r>
            <a:r>
              <a:rPr lang="en-US" altLang="zh-CN" b="1" dirty="0" smtClean="0">
                <a:solidFill>
                  <a:prstClr val="black"/>
                </a:solidFill>
              </a:rPr>
              <a:t>IO</a:t>
            </a:r>
            <a:r>
              <a:rPr lang="zh-CN" altLang="en-US" b="1" dirty="0" smtClean="0">
                <a:solidFill>
                  <a:prstClr val="black"/>
                </a:solidFill>
              </a:rPr>
              <a:t>引脚</a:t>
            </a:r>
            <a:r>
              <a:rPr lang="en-US" altLang="zh-CN" b="1" dirty="0" smtClean="0">
                <a:solidFill>
                  <a:prstClr val="black"/>
                </a:solidFill>
              </a:rPr>
              <a:t>) </a:t>
            </a:r>
          </a:p>
          <a:p>
            <a:endParaRPr lang="en-US" altLang="zh-CN" b="1" dirty="0" smtClean="0">
              <a:solidFill>
                <a:prstClr val="black"/>
              </a:solidFill>
            </a:endParaRPr>
          </a:p>
          <a:p>
            <a:r>
              <a:rPr lang="en-US" altLang="zh-CN" b="1" dirty="0" smtClean="0">
                <a:solidFill>
                  <a:prstClr val="black"/>
                </a:solidFill>
              </a:rPr>
              <a:t>NVIC(Nested </a:t>
            </a:r>
            <a:r>
              <a:rPr lang="en-US" altLang="zh-CN" b="1" dirty="0" err="1" smtClean="0">
                <a:solidFill>
                  <a:prstClr val="black"/>
                </a:solidFill>
              </a:rPr>
              <a:t>vectoredinterrupt</a:t>
            </a:r>
            <a:r>
              <a:rPr lang="en-US" altLang="zh-CN" b="1" dirty="0" smtClean="0">
                <a:solidFill>
                  <a:prstClr val="black"/>
                </a:solidFill>
              </a:rPr>
              <a:t> controller,</a:t>
            </a:r>
            <a:r>
              <a:rPr lang="zh-CN" altLang="en-US" b="1" dirty="0" smtClean="0">
                <a:solidFill>
                  <a:prstClr val="black"/>
                </a:solidFill>
              </a:rPr>
              <a:t>嵌套向量中断控制器</a:t>
            </a:r>
            <a:r>
              <a:rPr lang="en-US" altLang="zh-CN" dirty="0" smtClean="0"/>
              <a:t>)</a:t>
            </a:r>
          </a:p>
          <a:p>
            <a:endParaRPr lang="en-US" altLang="zh-CN" dirty="0" smtClean="0"/>
          </a:p>
          <a:p>
            <a:r>
              <a:rPr lang="en-US" altLang="zh-CN" b="1" dirty="0" smtClean="0">
                <a:solidFill>
                  <a:prstClr val="black"/>
                </a:solidFill>
              </a:rPr>
              <a:t>EXTI(External interrupt/event controller,</a:t>
            </a:r>
            <a:r>
              <a:rPr lang="zh-CN" altLang="en-US" b="1" dirty="0" smtClean="0">
                <a:solidFill>
                  <a:prstClr val="black"/>
                </a:solidFill>
              </a:rPr>
              <a:t>外部中断</a:t>
            </a:r>
            <a:r>
              <a:rPr lang="en-US" altLang="zh-CN" b="1" dirty="0" smtClean="0">
                <a:solidFill>
                  <a:prstClr val="black"/>
                </a:solidFill>
              </a:rPr>
              <a:t>/</a:t>
            </a:r>
            <a:r>
              <a:rPr lang="zh-CN" altLang="en-US" b="1" dirty="0" smtClean="0">
                <a:solidFill>
                  <a:prstClr val="black"/>
                </a:solidFill>
              </a:rPr>
              <a:t>事件控制器</a:t>
            </a:r>
            <a:r>
              <a:rPr lang="en-US" altLang="zh-CN" b="1" dirty="0" smtClean="0">
                <a:solidFill>
                  <a:prstClr val="black"/>
                </a:solidFill>
              </a:rPr>
              <a:t>)</a:t>
            </a:r>
            <a:endParaRPr lang="zh-CN" altLang="en-US" dirty="0"/>
          </a:p>
        </p:txBody>
      </p:sp>
    </p:spTree>
    <p:extLst>
      <p:ext uri="{BB962C8B-B14F-4D97-AF65-F5344CB8AC3E}">
        <p14:creationId xmlns="" xmlns:p14="http://schemas.microsoft.com/office/powerpoint/2010/main" val="6988312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箭头 8"/>
          <p:cNvSpPr/>
          <p:nvPr/>
        </p:nvSpPr>
        <p:spPr>
          <a:xfrm>
            <a:off x="3563888" y="1707654"/>
            <a:ext cx="2448272" cy="2160240"/>
          </a:xfrm>
          <a:prstGeom prst="rightArrow">
            <a:avLst>
              <a:gd name="adj1" fmla="val 50000"/>
              <a:gd name="adj2" fmla="val 19193"/>
            </a:avLst>
          </a:prstGeom>
          <a:solidFill>
            <a:schemeClr val="accent5">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dirty="0" smtClean="0"/>
          </a:p>
        </p:txBody>
      </p:sp>
      <p:sp>
        <p:nvSpPr>
          <p:cNvPr id="12" name="矩形 11"/>
          <p:cNvSpPr/>
          <p:nvPr/>
        </p:nvSpPr>
        <p:spPr>
          <a:xfrm>
            <a:off x="2" y="339503"/>
            <a:ext cx="4427982"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4234044" cy="461665"/>
          </a:xfrm>
          <a:prstGeom prst="rect">
            <a:avLst/>
          </a:prstGeom>
        </p:spPr>
        <p:txBody>
          <a:bodyPr wrap="none">
            <a:spAutoFit/>
          </a:bodyPr>
          <a:lstStyle/>
          <a:p>
            <a:r>
              <a:rPr lang="en-US" altLang="zh-CN" sz="2400" b="1" dirty="0">
                <a:solidFill>
                  <a:schemeClr val="bg1"/>
                </a:solidFill>
              </a:rPr>
              <a:t>6.2.1 STM32</a:t>
            </a:r>
            <a:r>
              <a:rPr lang="zh-CN" altLang="en-US" sz="2400" b="1" dirty="0">
                <a:solidFill>
                  <a:schemeClr val="bg1"/>
                </a:solidFill>
              </a:rPr>
              <a:t>中断和异常向量表</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6156176" y="1203598"/>
            <a:ext cx="2627784" cy="30162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25000"/>
              </a:lnSpc>
              <a:spcBef>
                <a:spcPts val="600"/>
              </a:spcBef>
              <a:buClr>
                <a:schemeClr val="accent6">
                  <a:lumMod val="75000"/>
                </a:schemeClr>
              </a:buClr>
              <a:buFont typeface="Wingdings" pitchFamily="2" charset="2"/>
              <a:buChar char="Ø"/>
            </a:pPr>
            <a:r>
              <a:rPr lang="en-US" altLang="zh-CN" b="1" dirty="0" smtClean="0"/>
              <a:t>STM32F10x</a:t>
            </a:r>
            <a:r>
              <a:rPr lang="zh-CN" altLang="en-US" b="1" dirty="0"/>
              <a:t>系列产品有</a:t>
            </a:r>
            <a:r>
              <a:rPr lang="en-US" altLang="zh-CN" b="1" dirty="0"/>
              <a:t>84</a:t>
            </a:r>
            <a:r>
              <a:rPr lang="zh-CN" altLang="en-US" b="1" dirty="0"/>
              <a:t>个中断通道，包括</a:t>
            </a:r>
            <a:r>
              <a:rPr lang="en-US" altLang="zh-CN" b="1" dirty="0"/>
              <a:t>16</a:t>
            </a:r>
            <a:r>
              <a:rPr lang="zh-CN" altLang="en-US" b="1" dirty="0"/>
              <a:t>个内核</a:t>
            </a:r>
            <a:r>
              <a:rPr lang="zh-CN" altLang="en-US" b="1" dirty="0" smtClean="0"/>
              <a:t>中断和</a:t>
            </a:r>
            <a:r>
              <a:rPr lang="en-US" altLang="zh-CN" b="1" dirty="0"/>
              <a:t>68</a:t>
            </a:r>
            <a:r>
              <a:rPr lang="zh-CN" altLang="en-US" b="1" dirty="0"/>
              <a:t>个可</a:t>
            </a:r>
            <a:r>
              <a:rPr lang="zh-CN" altLang="en-US" b="1" dirty="0" smtClean="0"/>
              <a:t>屏蔽中断；</a:t>
            </a:r>
            <a:endParaRPr lang="en-US" altLang="zh-CN" b="1" dirty="0" smtClean="0"/>
          </a:p>
          <a:p>
            <a:pPr marL="285750" indent="-285750">
              <a:lnSpc>
                <a:spcPct val="125000"/>
              </a:lnSpc>
              <a:spcBef>
                <a:spcPts val="600"/>
              </a:spcBef>
              <a:buClr>
                <a:schemeClr val="accent6">
                  <a:lumMod val="75000"/>
                </a:schemeClr>
              </a:buClr>
              <a:buFont typeface="Wingdings" pitchFamily="2" charset="2"/>
              <a:buChar char="Ø"/>
            </a:pPr>
            <a:r>
              <a:rPr lang="en-US" altLang="zh-CN" b="1" dirty="0" smtClean="0"/>
              <a:t>STM32F103</a:t>
            </a:r>
            <a:r>
              <a:rPr lang="zh-CN" altLang="en-US" b="1" dirty="0"/>
              <a:t>系列芯片只有</a:t>
            </a:r>
            <a:r>
              <a:rPr lang="en-US" altLang="zh-CN" b="1" dirty="0"/>
              <a:t>60</a:t>
            </a:r>
            <a:r>
              <a:rPr lang="zh-CN" altLang="en-US" b="1" dirty="0"/>
              <a:t>个可</a:t>
            </a:r>
            <a:r>
              <a:rPr lang="zh-CN" altLang="en-US" b="1" dirty="0" smtClean="0"/>
              <a:t>屏蔽中断</a:t>
            </a:r>
            <a:endParaRPr lang="en-US" altLang="zh-CN" b="1" dirty="0" smtClean="0"/>
          </a:p>
          <a:p>
            <a:pPr marL="285750" indent="-285750">
              <a:lnSpc>
                <a:spcPct val="125000"/>
              </a:lnSpc>
              <a:spcBef>
                <a:spcPts val="600"/>
              </a:spcBef>
              <a:buClr>
                <a:schemeClr val="accent6">
                  <a:lumMod val="75000"/>
                </a:schemeClr>
              </a:buClr>
              <a:buFont typeface="Wingdings" pitchFamily="2" charset="2"/>
              <a:buChar char="Ø"/>
            </a:pPr>
            <a:r>
              <a:rPr lang="en-US" altLang="zh-CN" b="1" dirty="0" smtClean="0"/>
              <a:t>STM32F107</a:t>
            </a:r>
            <a:r>
              <a:rPr lang="zh-CN" altLang="en-US" b="1" dirty="0"/>
              <a:t>系列有</a:t>
            </a:r>
            <a:r>
              <a:rPr lang="en-US" altLang="zh-CN" b="1" dirty="0"/>
              <a:t>68</a:t>
            </a:r>
            <a:r>
              <a:rPr lang="zh-CN" altLang="en-US" b="1" dirty="0"/>
              <a:t>个可屏蔽中断。</a:t>
            </a:r>
          </a:p>
        </p:txBody>
      </p:sp>
      <p:sp>
        <p:nvSpPr>
          <p:cNvPr id="7" name="矩形 6"/>
          <p:cNvSpPr/>
          <p:nvPr/>
        </p:nvSpPr>
        <p:spPr>
          <a:xfrm>
            <a:off x="611560" y="1112645"/>
            <a:ext cx="2808312" cy="355481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smtClean="0">
                <a:solidFill>
                  <a:prstClr val="black"/>
                </a:solidFill>
              </a:rPr>
              <a:t>    ARM</a:t>
            </a:r>
            <a:r>
              <a:rPr lang="zh-CN" altLang="en-US" b="1" dirty="0">
                <a:solidFill>
                  <a:prstClr val="black"/>
                </a:solidFill>
              </a:rPr>
              <a:t>公司设计的</a:t>
            </a:r>
            <a:r>
              <a:rPr lang="en-US" altLang="zh-CN" b="1" dirty="0">
                <a:solidFill>
                  <a:prstClr val="black"/>
                </a:solidFill>
              </a:rPr>
              <a:t>Cortex-M3</a:t>
            </a:r>
            <a:r>
              <a:rPr lang="zh-CN" altLang="en-US" b="1" dirty="0">
                <a:solidFill>
                  <a:prstClr val="black"/>
                </a:solidFill>
              </a:rPr>
              <a:t>内核可支持</a:t>
            </a:r>
            <a:r>
              <a:rPr lang="en-US" altLang="zh-CN" b="1" dirty="0">
                <a:solidFill>
                  <a:prstClr val="black"/>
                </a:solidFill>
              </a:rPr>
              <a:t>256</a:t>
            </a:r>
            <a:r>
              <a:rPr lang="zh-CN" altLang="en-US" b="1" dirty="0">
                <a:solidFill>
                  <a:prstClr val="black"/>
                </a:solidFill>
              </a:rPr>
              <a:t>个</a:t>
            </a:r>
            <a:r>
              <a:rPr lang="zh-CN" altLang="en-US" b="1" dirty="0" smtClean="0">
                <a:solidFill>
                  <a:prstClr val="black"/>
                </a:solidFill>
              </a:rPr>
              <a:t>中断：</a:t>
            </a:r>
            <a:endParaRPr lang="en-US" altLang="zh-CN" b="1" dirty="0" smtClean="0">
              <a:solidFill>
                <a:prstClr val="black"/>
              </a:solidFill>
            </a:endParaRPr>
          </a:p>
          <a:p>
            <a:pPr marL="285750" indent="-285750">
              <a:lnSpc>
                <a:spcPct val="125000"/>
              </a:lnSpc>
              <a:buClr>
                <a:schemeClr val="accent5">
                  <a:lumMod val="75000"/>
                </a:schemeClr>
              </a:buClr>
              <a:buFont typeface="Wingdings" pitchFamily="2" charset="2"/>
              <a:buChar char="Ø"/>
            </a:pPr>
            <a:r>
              <a:rPr lang="en-US" altLang="zh-CN" b="1" dirty="0" smtClean="0">
                <a:solidFill>
                  <a:prstClr val="black"/>
                </a:solidFill>
              </a:rPr>
              <a:t>16</a:t>
            </a:r>
            <a:r>
              <a:rPr lang="zh-CN" altLang="en-US" b="1" dirty="0" smtClean="0">
                <a:solidFill>
                  <a:prstClr val="black"/>
                </a:solidFill>
              </a:rPr>
              <a:t>个</a:t>
            </a:r>
            <a:r>
              <a:rPr lang="zh-CN" altLang="en-US" b="1" dirty="0">
                <a:solidFill>
                  <a:prstClr val="black"/>
                </a:solidFill>
              </a:rPr>
              <a:t>内核</a:t>
            </a:r>
            <a:r>
              <a:rPr lang="zh-CN" altLang="en-US" b="1" dirty="0" smtClean="0">
                <a:solidFill>
                  <a:prstClr val="black"/>
                </a:solidFill>
              </a:rPr>
              <a:t>中断</a:t>
            </a:r>
            <a:endParaRPr lang="en-US" altLang="zh-CN" b="1" dirty="0" smtClean="0">
              <a:solidFill>
                <a:prstClr val="black"/>
              </a:solidFill>
            </a:endParaRPr>
          </a:p>
          <a:p>
            <a:pPr marL="285750" indent="-285750">
              <a:lnSpc>
                <a:spcPct val="125000"/>
              </a:lnSpc>
              <a:buClr>
                <a:schemeClr val="accent5">
                  <a:lumMod val="75000"/>
                </a:schemeClr>
              </a:buClr>
              <a:buFont typeface="Wingdings" pitchFamily="2" charset="2"/>
              <a:buChar char="Ø"/>
            </a:pPr>
            <a:r>
              <a:rPr lang="en-US" altLang="zh-CN" b="1" dirty="0" smtClean="0">
                <a:solidFill>
                  <a:prstClr val="black"/>
                </a:solidFill>
              </a:rPr>
              <a:t>240</a:t>
            </a:r>
            <a:r>
              <a:rPr lang="zh-CN" altLang="en-US" b="1" dirty="0">
                <a:solidFill>
                  <a:prstClr val="black"/>
                </a:solidFill>
              </a:rPr>
              <a:t>个</a:t>
            </a:r>
            <a:r>
              <a:rPr lang="zh-CN" altLang="en-US" b="1" dirty="0" smtClean="0">
                <a:solidFill>
                  <a:prstClr val="black"/>
                </a:solidFill>
              </a:rPr>
              <a:t>外部中断</a:t>
            </a:r>
            <a:endParaRPr lang="en-US" altLang="zh-CN" b="1" dirty="0" smtClean="0">
              <a:solidFill>
                <a:prstClr val="black"/>
              </a:solidFill>
            </a:endParaRPr>
          </a:p>
          <a:p>
            <a:pPr>
              <a:lnSpc>
                <a:spcPct val="125000"/>
              </a:lnSpc>
            </a:pPr>
            <a:r>
              <a:rPr lang="zh-CN" altLang="en-US" b="1" dirty="0" smtClean="0">
                <a:solidFill>
                  <a:prstClr val="black"/>
                </a:solidFill>
              </a:rPr>
              <a:t>具有</a:t>
            </a:r>
            <a:r>
              <a:rPr lang="en-US" altLang="zh-CN" b="1" dirty="0">
                <a:solidFill>
                  <a:prstClr val="black"/>
                </a:solidFill>
              </a:rPr>
              <a:t>256</a:t>
            </a:r>
            <a:r>
              <a:rPr lang="zh-CN" altLang="en-US" b="1" dirty="0">
                <a:solidFill>
                  <a:prstClr val="black"/>
                </a:solidFill>
              </a:rPr>
              <a:t>级的可编程中断优先级设置，即除了</a:t>
            </a:r>
            <a:r>
              <a:rPr lang="en-US" altLang="zh-CN" b="1" dirty="0">
                <a:solidFill>
                  <a:prstClr val="black"/>
                </a:solidFill>
              </a:rPr>
              <a:t>3</a:t>
            </a:r>
            <a:r>
              <a:rPr lang="zh-CN" altLang="en-US" b="1" dirty="0">
                <a:solidFill>
                  <a:prstClr val="black"/>
                </a:solidFill>
              </a:rPr>
              <a:t>个固定的高优先级（</a:t>
            </a:r>
            <a:r>
              <a:rPr lang="en-US" altLang="zh-CN" b="1" dirty="0">
                <a:solidFill>
                  <a:prstClr val="black"/>
                </a:solidFill>
              </a:rPr>
              <a:t>Reset</a:t>
            </a:r>
            <a:r>
              <a:rPr lang="zh-CN" altLang="en-US" b="1" dirty="0">
                <a:solidFill>
                  <a:prstClr val="black"/>
                </a:solidFill>
              </a:rPr>
              <a:t>、</a:t>
            </a:r>
            <a:r>
              <a:rPr lang="en-US" altLang="zh-CN" b="1" dirty="0">
                <a:solidFill>
                  <a:prstClr val="black"/>
                </a:solidFill>
              </a:rPr>
              <a:t>NMI</a:t>
            </a:r>
            <a:r>
              <a:rPr lang="zh-CN" altLang="en-US" b="1" dirty="0">
                <a:solidFill>
                  <a:prstClr val="black"/>
                </a:solidFill>
              </a:rPr>
              <a:t>、硬件失效</a:t>
            </a:r>
            <a:r>
              <a:rPr lang="zh-CN" altLang="en-US" b="1" dirty="0" smtClean="0">
                <a:solidFill>
                  <a:prstClr val="black"/>
                </a:solidFill>
              </a:rPr>
              <a:t>），</a:t>
            </a:r>
            <a:r>
              <a:rPr lang="zh-CN" altLang="en-US" b="1" dirty="0" smtClean="0"/>
              <a:t>其他</a:t>
            </a:r>
            <a:r>
              <a:rPr lang="zh-CN" altLang="en-US" b="1" dirty="0"/>
              <a:t>中断和异常的优先级是可以由用户进行设置的</a:t>
            </a:r>
          </a:p>
        </p:txBody>
      </p:sp>
      <p:sp>
        <p:nvSpPr>
          <p:cNvPr id="8" name="矩形 7"/>
          <p:cNvSpPr/>
          <p:nvPr/>
        </p:nvSpPr>
        <p:spPr>
          <a:xfrm>
            <a:off x="3563888" y="2326109"/>
            <a:ext cx="2286000" cy="923330"/>
          </a:xfrm>
          <a:prstGeom prst="rect">
            <a:avLst/>
          </a:prstGeom>
        </p:spPr>
        <p:txBody>
          <a:bodyPr>
            <a:spAutoFit/>
          </a:bodyPr>
          <a:lstStyle/>
          <a:p>
            <a:r>
              <a:rPr lang="zh-CN" altLang="en-US" b="1" dirty="0" smtClean="0">
                <a:solidFill>
                  <a:prstClr val="black"/>
                </a:solidFill>
              </a:rPr>
              <a:t>使用</a:t>
            </a:r>
            <a:r>
              <a:rPr lang="en-US" altLang="zh-CN" b="1" dirty="0">
                <a:solidFill>
                  <a:prstClr val="black"/>
                </a:solidFill>
              </a:rPr>
              <a:t>Cortex-M3</a:t>
            </a:r>
            <a:r>
              <a:rPr lang="zh-CN" altLang="en-US" b="1" dirty="0">
                <a:solidFill>
                  <a:prstClr val="black"/>
                </a:solidFill>
              </a:rPr>
              <a:t>内核的芯片</a:t>
            </a:r>
            <a:r>
              <a:rPr lang="zh-CN" altLang="en-US" b="1" dirty="0" smtClean="0">
                <a:solidFill>
                  <a:prstClr val="black"/>
                </a:solidFill>
              </a:rPr>
              <a:t>制造商对</a:t>
            </a:r>
            <a:r>
              <a:rPr lang="zh-CN" altLang="en-US" b="1" dirty="0">
                <a:solidFill>
                  <a:prstClr val="black"/>
                </a:solidFill>
              </a:rPr>
              <a:t>中断进行精简</a:t>
            </a:r>
            <a:endParaRPr lang="zh-CN" altLang="en-US" b="1" dirty="0"/>
          </a:p>
        </p:txBody>
      </p:sp>
    </p:spTree>
    <p:extLst>
      <p:ext uri="{BB962C8B-B14F-4D97-AF65-F5344CB8AC3E}">
        <p14:creationId xmlns="" xmlns:p14="http://schemas.microsoft.com/office/powerpoint/2010/main" val="41563408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452254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428596" y="357172"/>
            <a:ext cx="3698448" cy="461665"/>
          </a:xfrm>
          <a:prstGeom prst="rect">
            <a:avLst/>
          </a:prstGeom>
        </p:spPr>
        <p:txBody>
          <a:bodyPr wrap="none">
            <a:spAutoFit/>
          </a:bodyPr>
          <a:lstStyle/>
          <a:p>
            <a:r>
              <a:rPr lang="zh-CN" altLang="en-US" sz="2400" b="1" dirty="0" smtClean="0">
                <a:solidFill>
                  <a:schemeClr val="bg1"/>
                </a:solidFill>
              </a:rPr>
              <a:t>冯</a:t>
            </a:r>
            <a:r>
              <a:rPr lang="zh-CN" altLang="en-US" sz="2400" b="1" dirty="0" smtClean="0">
                <a:solidFill>
                  <a:schemeClr val="bg1"/>
                </a:solidFill>
                <a:sym typeface="Wingdings 2"/>
              </a:rPr>
              <a:t></a:t>
            </a:r>
            <a:r>
              <a:rPr lang="zh-CN" altLang="en-US" sz="2400" b="1" dirty="0" smtClean="0">
                <a:solidFill>
                  <a:schemeClr val="bg1"/>
                </a:solidFill>
              </a:rPr>
              <a:t>诺依曼</a:t>
            </a:r>
            <a:r>
              <a:rPr lang="zh-CN" altLang="en-US" sz="2400" b="1" dirty="0">
                <a:solidFill>
                  <a:schemeClr val="bg1"/>
                </a:solidFill>
              </a:rPr>
              <a:t>结构与哈佛结构</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p:cNvSpPr/>
          <p:nvPr/>
        </p:nvSpPr>
        <p:spPr>
          <a:xfrm>
            <a:off x="539552" y="1131590"/>
            <a:ext cx="3024336" cy="3486211"/>
          </a:xfrm>
          <a:prstGeom prst="rect">
            <a:avLst/>
          </a:prstGeom>
        </p:spPr>
        <p:txBody>
          <a:bodyPr wrap="square">
            <a:spAutoFit/>
          </a:bodyPr>
          <a:lstStyle/>
          <a:p>
            <a:pPr marL="285750" indent="-285750">
              <a:lnSpc>
                <a:spcPct val="125000"/>
              </a:lnSpc>
              <a:spcBef>
                <a:spcPts val="600"/>
              </a:spcBef>
              <a:buClr>
                <a:schemeClr val="accent5">
                  <a:lumMod val="75000"/>
                </a:schemeClr>
              </a:buClr>
              <a:buFont typeface="Wingdings" pitchFamily="2" charset="2"/>
              <a:buChar char="Ø"/>
            </a:pPr>
            <a:r>
              <a:rPr lang="zh-CN" altLang="en-US" b="1" dirty="0" smtClean="0"/>
              <a:t>指令</a:t>
            </a:r>
            <a:r>
              <a:rPr lang="zh-CN" altLang="en-US" b="1" dirty="0"/>
              <a:t>存储器和数据存储器独立编址、独立</a:t>
            </a:r>
            <a:r>
              <a:rPr lang="zh-CN" altLang="en-US" b="1" dirty="0" smtClean="0"/>
              <a:t>访问</a:t>
            </a:r>
            <a:endParaRPr lang="en-GB" altLang="zh-CN" b="1" dirty="0" smtClean="0"/>
          </a:p>
          <a:p>
            <a:pPr marL="285750" indent="-285750">
              <a:lnSpc>
                <a:spcPct val="125000"/>
              </a:lnSpc>
              <a:spcBef>
                <a:spcPts val="600"/>
              </a:spcBef>
              <a:buClr>
                <a:schemeClr val="accent5">
                  <a:lumMod val="75000"/>
                </a:schemeClr>
              </a:buClr>
              <a:buFont typeface="Wingdings" pitchFamily="2" charset="2"/>
              <a:buChar char="Ø"/>
            </a:pPr>
            <a:r>
              <a:rPr lang="zh-CN" altLang="en-US" b="1" dirty="0" smtClean="0"/>
              <a:t>数据</a:t>
            </a:r>
            <a:r>
              <a:rPr lang="zh-CN" altLang="en-US" b="1" dirty="0"/>
              <a:t>和指令分别存储在两个独立的存储器</a:t>
            </a:r>
            <a:r>
              <a:rPr lang="zh-CN" altLang="en-US" b="1" dirty="0" smtClean="0"/>
              <a:t>中</a:t>
            </a:r>
            <a:endParaRPr lang="en-GB" altLang="zh-CN" b="1" dirty="0" smtClean="0"/>
          </a:p>
          <a:p>
            <a:pPr marL="285750" indent="-285750">
              <a:lnSpc>
                <a:spcPct val="125000"/>
              </a:lnSpc>
              <a:spcBef>
                <a:spcPts val="600"/>
              </a:spcBef>
              <a:buClr>
                <a:schemeClr val="accent5">
                  <a:lumMod val="75000"/>
                </a:schemeClr>
              </a:buClr>
              <a:buFont typeface="Wingdings" pitchFamily="2" charset="2"/>
              <a:buChar char="Ø"/>
            </a:pPr>
            <a:r>
              <a:rPr lang="zh-CN" altLang="en-US" b="1" dirty="0" smtClean="0"/>
              <a:t>使用</a:t>
            </a:r>
            <a:r>
              <a:rPr lang="zh-CN" altLang="en-US" b="1" dirty="0"/>
              <a:t>两条独立的总线分别与</a:t>
            </a:r>
            <a:r>
              <a:rPr lang="en-US" altLang="zh-CN" b="1" dirty="0"/>
              <a:t>CPU</a:t>
            </a:r>
            <a:r>
              <a:rPr lang="zh-CN" altLang="en-US" b="1" dirty="0"/>
              <a:t>进行</a:t>
            </a:r>
            <a:r>
              <a:rPr lang="zh-CN" altLang="en-US" b="1" dirty="0" smtClean="0"/>
              <a:t>信息交换</a:t>
            </a:r>
            <a:endParaRPr lang="en-GB" altLang="zh-CN" b="1" dirty="0" smtClean="0"/>
          </a:p>
          <a:p>
            <a:pPr marL="285750" indent="-285750">
              <a:lnSpc>
                <a:spcPct val="125000"/>
              </a:lnSpc>
              <a:spcBef>
                <a:spcPts val="600"/>
              </a:spcBef>
              <a:buClr>
                <a:schemeClr val="accent5">
                  <a:lumMod val="75000"/>
                </a:schemeClr>
              </a:buClr>
              <a:buFont typeface="Wingdings" pitchFamily="2" charset="2"/>
              <a:buChar char="Ø"/>
            </a:pPr>
            <a:r>
              <a:rPr lang="zh-CN" altLang="en-US" b="1" dirty="0" smtClean="0"/>
              <a:t>数据</a:t>
            </a:r>
            <a:r>
              <a:rPr lang="zh-CN" altLang="en-US" b="1" dirty="0"/>
              <a:t>和指令的存储可以同时</a:t>
            </a:r>
            <a:r>
              <a:rPr lang="zh-CN" altLang="en-US" b="1" dirty="0" smtClean="0"/>
              <a:t>进行</a:t>
            </a:r>
            <a:endParaRPr lang="en-GB" altLang="zh-CN" b="1" dirty="0" smtClean="0"/>
          </a:p>
          <a:p>
            <a:pPr marL="285750" indent="-285750">
              <a:lnSpc>
                <a:spcPct val="125000"/>
              </a:lnSpc>
              <a:spcBef>
                <a:spcPts val="600"/>
              </a:spcBef>
              <a:buClr>
                <a:schemeClr val="accent5">
                  <a:lumMod val="75000"/>
                </a:schemeClr>
              </a:buClr>
              <a:buFont typeface="Wingdings" pitchFamily="2" charset="2"/>
              <a:buChar char="Ø"/>
            </a:pPr>
            <a:r>
              <a:rPr lang="zh-CN" altLang="en-US" b="1" dirty="0" smtClean="0"/>
              <a:t>容易</a:t>
            </a:r>
            <a:r>
              <a:rPr lang="zh-CN" altLang="en-US" b="1" dirty="0"/>
              <a:t>实现指令流水。</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 xmlns:p14="http://schemas.microsoft.com/office/powerpoint/2010/main" val="1611978640"/>
              </p:ext>
            </p:extLst>
          </p:nvPr>
        </p:nvGraphicFramePr>
        <p:xfrm>
          <a:off x="3860590" y="1391046"/>
          <a:ext cx="4959882" cy="2300235"/>
        </p:xfrm>
        <a:graphic>
          <a:graphicData uri="http://schemas.openxmlformats.org/presentationml/2006/ole">
            <p:oleObj spid="_x0000_s402434" name="Visio" r:id="rId3" imgW="3934864" imgH="1840536" progId="">
              <p:embed/>
            </p:oleObj>
          </a:graphicData>
        </a:graphic>
      </p:graphicFrame>
      <p:sp>
        <p:nvSpPr>
          <p:cNvPr id="8" name="矩形 7"/>
          <p:cNvSpPr/>
          <p:nvPr/>
        </p:nvSpPr>
        <p:spPr>
          <a:xfrm>
            <a:off x="4860032" y="4011910"/>
            <a:ext cx="2031325" cy="369332"/>
          </a:xfrm>
          <a:prstGeom prst="rect">
            <a:avLst/>
          </a:prstGeom>
        </p:spPr>
        <p:txBody>
          <a:bodyPr wrap="none">
            <a:spAutoFit/>
          </a:bodyPr>
          <a:lstStyle/>
          <a:p>
            <a:r>
              <a:rPr lang="zh-CN" altLang="en-US" b="1" dirty="0">
                <a:solidFill>
                  <a:schemeClr val="accent5">
                    <a:lumMod val="75000"/>
                  </a:schemeClr>
                </a:solidFill>
              </a:rPr>
              <a:t>哈佛体系结构框图</a:t>
            </a:r>
          </a:p>
        </p:txBody>
      </p:sp>
    </p:spTree>
    <p:extLst>
      <p:ext uri="{BB962C8B-B14F-4D97-AF65-F5344CB8AC3E}">
        <p14:creationId xmlns="" xmlns:p14="http://schemas.microsoft.com/office/powerpoint/2010/main" val="27820154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34918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3305905" cy="461665"/>
          </a:xfrm>
          <a:prstGeom prst="rect">
            <a:avLst/>
          </a:prstGeom>
        </p:spPr>
        <p:txBody>
          <a:bodyPr wrap="none">
            <a:spAutoFit/>
          </a:bodyPr>
          <a:lstStyle/>
          <a:p>
            <a:r>
              <a:rPr lang="en-US" altLang="zh-CN" sz="2400" b="1" dirty="0">
                <a:solidFill>
                  <a:schemeClr val="bg1"/>
                </a:solidFill>
              </a:rPr>
              <a:t>6.2.2 STM32</a:t>
            </a:r>
            <a:r>
              <a:rPr lang="zh-CN" altLang="en-US" sz="2400" b="1" dirty="0">
                <a:solidFill>
                  <a:schemeClr val="bg1"/>
                </a:solidFill>
              </a:rPr>
              <a:t>中断优先级</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53595" y="1707654"/>
            <a:ext cx="2304256" cy="2169825"/>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a:t>
            </a:r>
            <a:r>
              <a:rPr lang="en-US" altLang="zh-CN" b="1" dirty="0">
                <a:solidFill>
                  <a:prstClr val="black"/>
                </a:solidFill>
              </a:rPr>
              <a:t>STM32</a:t>
            </a:r>
            <a:r>
              <a:rPr lang="zh-CN" altLang="en-US" b="1" dirty="0">
                <a:solidFill>
                  <a:prstClr val="black"/>
                </a:solidFill>
              </a:rPr>
              <a:t>使用</a:t>
            </a:r>
            <a:r>
              <a:rPr lang="en-US" altLang="zh-CN" b="1" dirty="0">
                <a:solidFill>
                  <a:prstClr val="black"/>
                </a:solidFill>
              </a:rPr>
              <a:t>Cortex-M3</a:t>
            </a:r>
            <a:r>
              <a:rPr lang="zh-CN" altLang="en-US" b="1" dirty="0">
                <a:solidFill>
                  <a:prstClr val="black"/>
                </a:solidFill>
              </a:rPr>
              <a:t>的</a:t>
            </a:r>
            <a:r>
              <a:rPr lang="en-US" altLang="zh-CN" b="1" dirty="0">
                <a:solidFill>
                  <a:prstClr val="black"/>
                </a:solidFill>
              </a:rPr>
              <a:t>8</a:t>
            </a:r>
            <a:r>
              <a:rPr lang="zh-CN" altLang="en-US" b="1" dirty="0">
                <a:solidFill>
                  <a:prstClr val="black"/>
                </a:solidFill>
              </a:rPr>
              <a:t>位优先级寄存器中的</a:t>
            </a:r>
            <a:r>
              <a:rPr lang="en-US" altLang="zh-CN" b="1" dirty="0">
                <a:solidFill>
                  <a:prstClr val="black"/>
                </a:solidFill>
              </a:rPr>
              <a:t>4</a:t>
            </a:r>
            <a:r>
              <a:rPr lang="zh-CN" altLang="en-US" b="1" dirty="0">
                <a:solidFill>
                  <a:prstClr val="black"/>
                </a:solidFill>
              </a:rPr>
              <a:t>位来配置中断优先级，即</a:t>
            </a:r>
            <a:r>
              <a:rPr lang="en-US" altLang="zh-CN" b="1" dirty="0">
                <a:solidFill>
                  <a:prstClr val="black"/>
                </a:solidFill>
              </a:rPr>
              <a:t>STM32</a:t>
            </a:r>
            <a:r>
              <a:rPr lang="zh-CN" altLang="en-US" b="1" dirty="0">
                <a:solidFill>
                  <a:prstClr val="black"/>
                </a:solidFill>
              </a:rPr>
              <a:t>中的</a:t>
            </a:r>
            <a:r>
              <a:rPr lang="en-US" altLang="zh-CN" b="1" dirty="0">
                <a:solidFill>
                  <a:prstClr val="black"/>
                </a:solidFill>
              </a:rPr>
              <a:t>NVIC</a:t>
            </a:r>
            <a:r>
              <a:rPr lang="zh-CN" altLang="en-US" b="1" dirty="0">
                <a:solidFill>
                  <a:srgbClr val="C00000"/>
                </a:solidFill>
              </a:rPr>
              <a:t>只支持</a:t>
            </a:r>
            <a:r>
              <a:rPr lang="en-US" altLang="zh-CN" b="1" dirty="0">
                <a:solidFill>
                  <a:srgbClr val="C00000"/>
                </a:solidFill>
              </a:rPr>
              <a:t>16</a:t>
            </a:r>
            <a:r>
              <a:rPr lang="zh-CN" altLang="en-US" b="1" dirty="0">
                <a:solidFill>
                  <a:srgbClr val="C00000"/>
                </a:solidFill>
              </a:rPr>
              <a:t>级中断优先级</a:t>
            </a:r>
            <a:r>
              <a:rPr lang="zh-CN" altLang="en-US" b="1" dirty="0">
                <a:solidFill>
                  <a:prstClr val="black"/>
                </a:solidFill>
              </a:rPr>
              <a:t>的管理。</a:t>
            </a:r>
            <a:endParaRPr lang="zh-CN" altLang="en-US" b="1" dirty="0"/>
          </a:p>
        </p:txBody>
      </p:sp>
      <p:sp>
        <p:nvSpPr>
          <p:cNvPr id="2" name="矩形 1"/>
          <p:cNvSpPr/>
          <p:nvPr/>
        </p:nvSpPr>
        <p:spPr>
          <a:xfrm>
            <a:off x="2987824" y="2067694"/>
            <a:ext cx="5896690" cy="244682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spcBef>
                <a:spcPts val="600"/>
              </a:spcBef>
            </a:pPr>
            <a:r>
              <a:rPr lang="en-GB" altLang="zh-CN" sz="1600" b="1" dirty="0" smtClean="0">
                <a:solidFill>
                  <a:schemeClr val="tx1"/>
                </a:solidFill>
              </a:rPr>
              <a:t>①void </a:t>
            </a:r>
            <a:r>
              <a:rPr lang="en-GB" altLang="zh-CN" sz="1600" b="1" dirty="0" err="1">
                <a:solidFill>
                  <a:schemeClr val="tx1"/>
                </a:solidFill>
              </a:rPr>
              <a:t>NVIC_PriorityGroupConfig</a:t>
            </a:r>
            <a:r>
              <a:rPr lang="en-GB" altLang="zh-CN" sz="1600" b="1" dirty="0">
                <a:solidFill>
                  <a:schemeClr val="tx1"/>
                </a:solidFill>
              </a:rPr>
              <a:t>(uint32_t </a:t>
            </a:r>
            <a:r>
              <a:rPr lang="en-GB" altLang="zh-CN" sz="1600" b="1" dirty="0" err="1">
                <a:solidFill>
                  <a:schemeClr val="tx1"/>
                </a:solidFill>
              </a:rPr>
              <a:t>NVIC_PriorityGroup</a:t>
            </a:r>
            <a:r>
              <a:rPr lang="en-GB" altLang="zh-CN" sz="1600" b="1" dirty="0">
                <a:solidFill>
                  <a:schemeClr val="tx1"/>
                </a:solidFill>
              </a:rPr>
              <a:t>);</a:t>
            </a:r>
          </a:p>
          <a:p>
            <a:pPr>
              <a:spcBef>
                <a:spcPts val="600"/>
              </a:spcBef>
            </a:pPr>
            <a:r>
              <a:rPr lang="en-GB" altLang="zh-CN" sz="1600" b="1" dirty="0" smtClean="0">
                <a:solidFill>
                  <a:schemeClr val="tx1"/>
                </a:solidFill>
              </a:rPr>
              <a:t>②void </a:t>
            </a:r>
            <a:r>
              <a:rPr lang="en-GB" altLang="zh-CN" sz="1600" b="1" dirty="0" err="1">
                <a:solidFill>
                  <a:schemeClr val="tx1"/>
                </a:solidFill>
              </a:rPr>
              <a:t>NVIC_Init</a:t>
            </a:r>
            <a:r>
              <a:rPr lang="en-GB" altLang="zh-CN" sz="1600" b="1" dirty="0">
                <a:solidFill>
                  <a:schemeClr val="tx1"/>
                </a:solidFill>
              </a:rPr>
              <a:t>(</a:t>
            </a:r>
            <a:r>
              <a:rPr lang="en-GB" altLang="zh-CN" sz="1600" b="1" dirty="0" err="1">
                <a:solidFill>
                  <a:schemeClr val="tx1"/>
                </a:solidFill>
              </a:rPr>
              <a:t>NVIC_InitTypeDef</a:t>
            </a:r>
            <a:r>
              <a:rPr lang="en-GB" altLang="zh-CN" sz="1600" b="1" dirty="0">
                <a:solidFill>
                  <a:schemeClr val="tx1"/>
                </a:solidFill>
              </a:rPr>
              <a:t>* </a:t>
            </a:r>
            <a:r>
              <a:rPr lang="en-GB" altLang="zh-CN" sz="1600" b="1" dirty="0" err="1">
                <a:solidFill>
                  <a:schemeClr val="tx1"/>
                </a:solidFill>
              </a:rPr>
              <a:t>NVIC_InitStruct</a:t>
            </a:r>
            <a:r>
              <a:rPr lang="en-GB" altLang="zh-CN" sz="1600" b="1" dirty="0">
                <a:solidFill>
                  <a:schemeClr val="tx1"/>
                </a:solidFill>
              </a:rPr>
              <a:t>);</a:t>
            </a:r>
          </a:p>
          <a:p>
            <a:pPr>
              <a:spcBef>
                <a:spcPts val="600"/>
              </a:spcBef>
            </a:pPr>
            <a:r>
              <a:rPr lang="en-GB" altLang="zh-CN" sz="1600" b="1" dirty="0" smtClean="0">
                <a:solidFill>
                  <a:schemeClr val="tx1"/>
                </a:solidFill>
              </a:rPr>
              <a:t>③void </a:t>
            </a:r>
            <a:r>
              <a:rPr lang="en-GB" altLang="zh-CN" sz="1600" b="1" dirty="0" err="1">
                <a:solidFill>
                  <a:schemeClr val="tx1"/>
                </a:solidFill>
              </a:rPr>
              <a:t>NVIC_SetVectorTable</a:t>
            </a:r>
            <a:r>
              <a:rPr lang="en-GB" altLang="zh-CN" sz="1600" b="1" dirty="0">
                <a:solidFill>
                  <a:schemeClr val="tx1"/>
                </a:solidFill>
              </a:rPr>
              <a:t>(uint32_t </a:t>
            </a:r>
            <a:r>
              <a:rPr lang="en-GB" altLang="zh-CN" sz="1600" b="1" dirty="0" err="1">
                <a:solidFill>
                  <a:schemeClr val="tx1"/>
                </a:solidFill>
              </a:rPr>
              <a:t>NVIC_VectTab</a:t>
            </a:r>
            <a:r>
              <a:rPr lang="en-GB" altLang="zh-CN" sz="1600" b="1" dirty="0">
                <a:solidFill>
                  <a:schemeClr val="tx1"/>
                </a:solidFill>
              </a:rPr>
              <a:t>, uint32_t Offset);</a:t>
            </a:r>
          </a:p>
          <a:p>
            <a:pPr>
              <a:spcBef>
                <a:spcPts val="600"/>
              </a:spcBef>
            </a:pPr>
            <a:r>
              <a:rPr lang="en-GB" altLang="zh-CN" sz="1600" b="1" dirty="0" smtClean="0">
                <a:solidFill>
                  <a:schemeClr val="tx1"/>
                </a:solidFill>
              </a:rPr>
              <a:t>④void </a:t>
            </a:r>
            <a:r>
              <a:rPr lang="en-GB" altLang="zh-CN" sz="1600" b="1" dirty="0" err="1">
                <a:solidFill>
                  <a:schemeClr val="tx1"/>
                </a:solidFill>
              </a:rPr>
              <a:t>NVIC_SystemLPConfig</a:t>
            </a:r>
            <a:r>
              <a:rPr lang="en-GB" altLang="zh-CN" sz="1600" b="1" dirty="0">
                <a:solidFill>
                  <a:schemeClr val="tx1"/>
                </a:solidFill>
              </a:rPr>
              <a:t>(uint8_t </a:t>
            </a:r>
            <a:r>
              <a:rPr lang="en-GB" altLang="zh-CN" sz="1600" b="1" dirty="0" err="1">
                <a:solidFill>
                  <a:schemeClr val="tx1"/>
                </a:solidFill>
              </a:rPr>
              <a:t>LowPowerMode</a:t>
            </a:r>
            <a:r>
              <a:rPr lang="en-GB" altLang="zh-CN" sz="1600" b="1" dirty="0">
                <a:solidFill>
                  <a:schemeClr val="tx1"/>
                </a:solidFill>
              </a:rPr>
              <a:t>, </a:t>
            </a:r>
            <a:r>
              <a:rPr lang="en-GB" altLang="zh-CN" sz="1600" b="1" dirty="0" err="1">
                <a:solidFill>
                  <a:schemeClr val="tx1"/>
                </a:solidFill>
              </a:rPr>
              <a:t>FunctionalState</a:t>
            </a:r>
            <a:r>
              <a:rPr lang="en-GB" altLang="zh-CN" sz="1600" b="1" dirty="0">
                <a:solidFill>
                  <a:schemeClr val="tx1"/>
                </a:solidFill>
              </a:rPr>
              <a:t> </a:t>
            </a:r>
            <a:r>
              <a:rPr lang="en-GB" altLang="zh-CN" sz="1600" b="1" dirty="0" err="1">
                <a:solidFill>
                  <a:schemeClr val="tx1"/>
                </a:solidFill>
              </a:rPr>
              <a:t>NewState</a:t>
            </a:r>
            <a:r>
              <a:rPr lang="en-GB" altLang="zh-CN" sz="1600" b="1" dirty="0">
                <a:solidFill>
                  <a:schemeClr val="tx1"/>
                </a:solidFill>
              </a:rPr>
              <a:t>);</a:t>
            </a:r>
          </a:p>
          <a:p>
            <a:pPr>
              <a:spcBef>
                <a:spcPts val="600"/>
              </a:spcBef>
            </a:pPr>
            <a:r>
              <a:rPr lang="en-GB" altLang="zh-CN" sz="1600" b="1" dirty="0" smtClean="0">
                <a:solidFill>
                  <a:schemeClr val="tx1"/>
                </a:solidFill>
              </a:rPr>
              <a:t>⑤void </a:t>
            </a:r>
            <a:r>
              <a:rPr lang="en-GB" altLang="zh-CN" sz="1600" b="1" dirty="0" err="1">
                <a:solidFill>
                  <a:schemeClr val="tx1"/>
                </a:solidFill>
              </a:rPr>
              <a:t>SysTick_CLKSourceConfig</a:t>
            </a:r>
            <a:r>
              <a:rPr lang="en-GB" altLang="zh-CN" sz="1600" b="1" dirty="0">
                <a:solidFill>
                  <a:schemeClr val="tx1"/>
                </a:solidFill>
              </a:rPr>
              <a:t>(uint32_t </a:t>
            </a:r>
            <a:r>
              <a:rPr lang="en-GB" altLang="zh-CN" sz="1600" b="1" dirty="0" err="1">
                <a:solidFill>
                  <a:schemeClr val="tx1"/>
                </a:solidFill>
              </a:rPr>
              <a:t>SysTick_CLKSource</a:t>
            </a:r>
            <a:r>
              <a:rPr lang="en-GB" altLang="zh-CN" sz="1600" b="1" dirty="0">
                <a:solidFill>
                  <a:schemeClr val="tx1"/>
                </a:solidFill>
              </a:rPr>
              <a:t>);</a:t>
            </a:r>
          </a:p>
          <a:p>
            <a:pPr>
              <a:spcBef>
                <a:spcPts val="600"/>
              </a:spcBef>
            </a:pPr>
            <a:endParaRPr lang="en-GB" altLang="zh-CN" sz="1600" b="1" dirty="0">
              <a:solidFill>
                <a:schemeClr val="tx1"/>
              </a:solidFill>
            </a:endParaRPr>
          </a:p>
        </p:txBody>
      </p:sp>
      <p:sp>
        <p:nvSpPr>
          <p:cNvPr id="3" name="矩形 2"/>
          <p:cNvSpPr/>
          <p:nvPr/>
        </p:nvSpPr>
        <p:spPr>
          <a:xfrm>
            <a:off x="3635896" y="778985"/>
            <a:ext cx="4824536" cy="1131079"/>
          </a:xfrm>
          <a:prstGeom prst="rect">
            <a:avLst/>
          </a:prstGeom>
        </p:spPr>
        <p:txBody>
          <a:bodyPr wrap="square">
            <a:spAutoFit/>
          </a:bodyPr>
          <a:lstStyle/>
          <a:p>
            <a:pPr>
              <a:lnSpc>
                <a:spcPct val="125000"/>
              </a:lnSpc>
            </a:pPr>
            <a:r>
              <a:rPr lang="en-US" altLang="zh-CN" b="1" dirty="0" smtClean="0">
                <a:solidFill>
                  <a:prstClr val="black"/>
                </a:solidFill>
              </a:rPr>
              <a:t>    NVIC</a:t>
            </a:r>
            <a:r>
              <a:rPr lang="zh-CN" altLang="en-US" b="1" dirty="0">
                <a:solidFill>
                  <a:prstClr val="black"/>
                </a:solidFill>
              </a:rPr>
              <a:t>中断配置的相关函数存放在标准外设库</a:t>
            </a:r>
            <a:r>
              <a:rPr lang="en-US" altLang="zh-CN" b="1" dirty="0" err="1">
                <a:solidFill>
                  <a:prstClr val="black"/>
                </a:solidFill>
              </a:rPr>
              <a:t>misc.c</a:t>
            </a:r>
            <a:r>
              <a:rPr lang="zh-CN" altLang="en-US" b="1" dirty="0">
                <a:solidFill>
                  <a:prstClr val="black"/>
                </a:solidFill>
              </a:rPr>
              <a:t>和</a:t>
            </a:r>
            <a:r>
              <a:rPr lang="en-US" altLang="zh-CN" b="1" dirty="0" err="1">
                <a:solidFill>
                  <a:prstClr val="black"/>
                </a:solidFill>
              </a:rPr>
              <a:t>misc.h</a:t>
            </a:r>
            <a:r>
              <a:rPr lang="zh-CN" altLang="en-US" b="1" dirty="0">
                <a:solidFill>
                  <a:prstClr val="black"/>
                </a:solidFill>
              </a:rPr>
              <a:t>文件中，共定义了</a:t>
            </a:r>
            <a:r>
              <a:rPr lang="en-US" altLang="zh-CN" b="1" dirty="0">
                <a:solidFill>
                  <a:prstClr val="black"/>
                </a:solidFill>
              </a:rPr>
              <a:t>5</a:t>
            </a:r>
            <a:r>
              <a:rPr lang="zh-CN" altLang="en-US" b="1" dirty="0">
                <a:solidFill>
                  <a:prstClr val="black"/>
                </a:solidFill>
              </a:rPr>
              <a:t>个</a:t>
            </a:r>
            <a:r>
              <a:rPr lang="zh-CN" altLang="en-US" b="1" dirty="0" smtClean="0">
                <a:solidFill>
                  <a:prstClr val="black"/>
                </a:solidFill>
              </a:rPr>
              <a:t>相关函数及</a:t>
            </a:r>
            <a:r>
              <a:rPr lang="en-US" altLang="zh-CN" b="1" dirty="0" smtClean="0">
                <a:solidFill>
                  <a:prstClr val="black"/>
                </a:solidFill>
              </a:rPr>
              <a:t>NVIC</a:t>
            </a:r>
            <a:r>
              <a:rPr lang="zh-CN" altLang="en-US" b="1" dirty="0" smtClean="0">
                <a:solidFill>
                  <a:prstClr val="black"/>
                </a:solidFill>
              </a:rPr>
              <a:t>初始化结构体</a:t>
            </a:r>
            <a:endParaRPr lang="zh-CN" altLang="en-US" b="1" dirty="0">
              <a:solidFill>
                <a:prstClr val="black"/>
              </a:solidFill>
            </a:endParaRPr>
          </a:p>
        </p:txBody>
      </p:sp>
    </p:spTree>
    <p:extLst>
      <p:ext uri="{BB962C8B-B14F-4D97-AF65-F5344CB8AC3E}">
        <p14:creationId xmlns="" xmlns:p14="http://schemas.microsoft.com/office/powerpoint/2010/main" val="37595522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34918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3305905" cy="461665"/>
          </a:xfrm>
          <a:prstGeom prst="rect">
            <a:avLst/>
          </a:prstGeom>
        </p:spPr>
        <p:txBody>
          <a:bodyPr wrap="none">
            <a:spAutoFit/>
          </a:bodyPr>
          <a:lstStyle/>
          <a:p>
            <a:r>
              <a:rPr lang="en-US" altLang="zh-CN" sz="2400" b="1" dirty="0">
                <a:solidFill>
                  <a:schemeClr val="bg1"/>
                </a:solidFill>
              </a:rPr>
              <a:t>6.2.2 STM32</a:t>
            </a:r>
            <a:r>
              <a:rPr lang="zh-CN" altLang="en-US" sz="2400" b="1" dirty="0">
                <a:solidFill>
                  <a:schemeClr val="bg1"/>
                </a:solidFill>
              </a:rPr>
              <a:t>中断优先级</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77559" y="1563638"/>
            <a:ext cx="2106209" cy="3208571"/>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b="1" dirty="0" smtClean="0">
                <a:solidFill>
                  <a:prstClr val="black"/>
                </a:solidFill>
              </a:rPr>
              <a:t>     用于</a:t>
            </a:r>
            <a:r>
              <a:rPr lang="zh-CN" altLang="en-US" b="1" dirty="0">
                <a:solidFill>
                  <a:prstClr val="black"/>
                </a:solidFill>
              </a:rPr>
              <a:t>设置中断的</a:t>
            </a:r>
            <a:r>
              <a:rPr lang="zh-CN" altLang="en-US" b="1" dirty="0">
                <a:solidFill>
                  <a:srgbClr val="C00000"/>
                </a:solidFill>
              </a:rPr>
              <a:t>优先级分组</a:t>
            </a:r>
            <a:r>
              <a:rPr lang="zh-CN" altLang="en-US" b="1" dirty="0">
                <a:solidFill>
                  <a:prstClr val="black"/>
                </a:solidFill>
              </a:rPr>
              <a:t>，此函数只有一个参数</a:t>
            </a:r>
            <a:r>
              <a:rPr lang="en-US" altLang="zh-CN" b="1" dirty="0" err="1">
                <a:solidFill>
                  <a:prstClr val="black"/>
                </a:solidFill>
              </a:rPr>
              <a:t>NVIC_PriorityGroup</a:t>
            </a:r>
            <a:r>
              <a:rPr lang="zh-CN" altLang="en-US" b="1" dirty="0" smtClean="0">
                <a:solidFill>
                  <a:prstClr val="black"/>
                </a:solidFill>
              </a:rPr>
              <a:t>，其</a:t>
            </a:r>
            <a:r>
              <a:rPr lang="zh-CN" altLang="en-US" b="1" dirty="0">
                <a:solidFill>
                  <a:prstClr val="black"/>
                </a:solidFill>
              </a:rPr>
              <a:t>取值共有</a:t>
            </a:r>
            <a:r>
              <a:rPr lang="en-US" altLang="zh-CN" b="1" dirty="0">
                <a:solidFill>
                  <a:prstClr val="black"/>
                </a:solidFill>
              </a:rPr>
              <a:t>5</a:t>
            </a:r>
            <a:r>
              <a:rPr lang="zh-CN" altLang="en-US" b="1" dirty="0">
                <a:solidFill>
                  <a:prstClr val="black"/>
                </a:solidFill>
              </a:rPr>
              <a:t>组，每组的抢占优先级和响应优先级所占位数均不同，取值范围</a:t>
            </a:r>
            <a:r>
              <a:rPr lang="zh-CN" altLang="en-US" b="1" dirty="0" smtClean="0">
                <a:solidFill>
                  <a:prstClr val="black"/>
                </a:solidFill>
              </a:rPr>
              <a:t>不同</a:t>
            </a:r>
            <a:endParaRPr lang="zh-CN" altLang="en-US" b="1" dirty="0"/>
          </a:p>
        </p:txBody>
      </p:sp>
      <p:sp>
        <p:nvSpPr>
          <p:cNvPr id="5" name="矩形 4"/>
          <p:cNvSpPr/>
          <p:nvPr/>
        </p:nvSpPr>
        <p:spPr>
          <a:xfrm>
            <a:off x="4572000" y="483518"/>
            <a:ext cx="2044149" cy="408445"/>
          </a:xfrm>
          <a:prstGeom prst="rect">
            <a:avLst/>
          </a:prstGeom>
        </p:spPr>
        <p:txBody>
          <a:bodyPr wrap="none">
            <a:spAutoFit/>
          </a:bodyPr>
          <a:lstStyle/>
          <a:p>
            <a:pPr lvl="0">
              <a:lnSpc>
                <a:spcPct val="125000"/>
              </a:lnSpc>
            </a:pPr>
            <a:r>
              <a:rPr lang="zh-CN" altLang="en-US" b="1" dirty="0">
                <a:solidFill>
                  <a:srgbClr val="C00000"/>
                </a:solidFill>
              </a:rPr>
              <a:t>中断分组管理函数</a:t>
            </a:r>
            <a:endParaRPr lang="en-GB" altLang="zh-CN" b="1" dirty="0">
              <a:solidFill>
                <a:srgbClr val="C00000"/>
              </a:solidFill>
            </a:endParaRPr>
          </a:p>
        </p:txBody>
      </p:sp>
      <p:sp>
        <p:nvSpPr>
          <p:cNvPr id="8" name="矩形 7"/>
          <p:cNvSpPr/>
          <p:nvPr/>
        </p:nvSpPr>
        <p:spPr>
          <a:xfrm>
            <a:off x="1643042" y="1000114"/>
            <a:ext cx="7286676" cy="438582"/>
          </a:xfrm>
          <a:prstGeom prst="rect">
            <a:avLst/>
          </a:prstGeom>
        </p:spPr>
        <p:txBody>
          <a:bodyPr wrap="square">
            <a:spAutoFit/>
          </a:bodyPr>
          <a:lstStyle/>
          <a:p>
            <a:pPr lvl="0">
              <a:lnSpc>
                <a:spcPct val="125000"/>
              </a:lnSpc>
            </a:pPr>
            <a:r>
              <a:rPr lang="en-GB" altLang="zh-CN" b="1" dirty="0" smtClean="0">
                <a:solidFill>
                  <a:srgbClr val="FF0000"/>
                </a:solidFill>
              </a:rPr>
              <a:t>① </a:t>
            </a:r>
            <a:r>
              <a:rPr lang="en-US" altLang="zh-CN" b="1" dirty="0" smtClean="0">
                <a:solidFill>
                  <a:schemeClr val="accent5">
                    <a:lumMod val="75000"/>
                  </a:schemeClr>
                </a:solidFill>
              </a:rPr>
              <a:t>void </a:t>
            </a:r>
            <a:r>
              <a:rPr lang="en-US" altLang="zh-CN" b="1" dirty="0" err="1">
                <a:solidFill>
                  <a:schemeClr val="accent5">
                    <a:lumMod val="75000"/>
                  </a:schemeClr>
                </a:solidFill>
              </a:rPr>
              <a:t>NVIC_PriorityGroupConfig</a:t>
            </a:r>
            <a:r>
              <a:rPr lang="en-US" altLang="zh-CN" b="1" dirty="0">
                <a:solidFill>
                  <a:schemeClr val="accent5">
                    <a:lumMod val="75000"/>
                  </a:schemeClr>
                </a:solidFill>
              </a:rPr>
              <a:t>(uint32_t </a:t>
            </a:r>
            <a:r>
              <a:rPr lang="en-US" altLang="zh-CN" b="1" dirty="0" err="1">
                <a:solidFill>
                  <a:schemeClr val="accent5">
                    <a:lumMod val="75000"/>
                  </a:schemeClr>
                </a:solidFill>
              </a:rPr>
              <a:t>NVIC_PriorityGroup</a:t>
            </a:r>
            <a:r>
              <a:rPr lang="en-US" altLang="zh-CN" b="1" dirty="0">
                <a:solidFill>
                  <a:schemeClr val="accent5">
                    <a:lumMod val="75000"/>
                  </a:schemeClr>
                </a:solidFill>
              </a:rPr>
              <a:t>)</a:t>
            </a:r>
          </a:p>
        </p:txBody>
      </p:sp>
      <p:graphicFrame>
        <p:nvGraphicFramePr>
          <p:cNvPr id="9" name="表格 8"/>
          <p:cNvGraphicFramePr>
            <a:graphicFrameLocks noGrp="1"/>
          </p:cNvGraphicFramePr>
          <p:nvPr>
            <p:extLst>
              <p:ext uri="{D42A27DB-BD31-4B8C-83A1-F6EECF244321}">
                <p14:modId xmlns="" xmlns:p14="http://schemas.microsoft.com/office/powerpoint/2010/main" val="3798736782"/>
              </p:ext>
            </p:extLst>
          </p:nvPr>
        </p:nvGraphicFramePr>
        <p:xfrm>
          <a:off x="2987824" y="1859188"/>
          <a:ext cx="5760641" cy="2617470"/>
        </p:xfrm>
        <a:graphic>
          <a:graphicData uri="http://schemas.openxmlformats.org/drawingml/2006/table">
            <a:tbl>
              <a:tblPr firstRow="1" firstCol="1" bandRow="1">
                <a:tableStyleId>{22838BEF-8BB2-4498-84A7-C5851F593DF1}</a:tableStyleId>
              </a:tblPr>
              <a:tblGrid>
                <a:gridCol w="1821586"/>
                <a:gridCol w="1180945"/>
                <a:gridCol w="1137206"/>
                <a:gridCol w="1620904"/>
              </a:tblGrid>
              <a:tr h="323215">
                <a:tc>
                  <a:txBody>
                    <a:bodyPr/>
                    <a:lstStyle/>
                    <a:p>
                      <a:pPr algn="ctr">
                        <a:spcAft>
                          <a:spcPts val="0"/>
                        </a:spcAft>
                      </a:pPr>
                      <a:r>
                        <a:rPr lang="en-US" sz="1400" b="1" kern="100" dirty="0" err="1">
                          <a:effectLst/>
                        </a:rPr>
                        <a:t>NVIC_PriorityGroup</a:t>
                      </a:r>
                      <a:endParaRPr lang="zh-CN" sz="1800" b="1" kern="100" dirty="0">
                        <a:effectLst/>
                        <a:latin typeface="Times New Roman"/>
                        <a:ea typeface="宋体"/>
                        <a:cs typeface="Times New Roman"/>
                      </a:endParaRPr>
                    </a:p>
                  </a:txBody>
                  <a:tcPr marL="68580" marR="68580" marT="9525" marB="0" anchor="ctr"/>
                </a:tc>
                <a:tc>
                  <a:txBody>
                    <a:bodyPr/>
                    <a:lstStyle/>
                    <a:p>
                      <a:pPr algn="ctr">
                        <a:spcAft>
                          <a:spcPts val="0"/>
                        </a:spcAft>
                      </a:pPr>
                      <a:r>
                        <a:rPr lang="zh-CN" sz="1400" b="1" kern="100" dirty="0">
                          <a:effectLst/>
                        </a:rPr>
                        <a:t>抢占优先级</a:t>
                      </a:r>
                      <a:endParaRPr lang="zh-CN" sz="1800" b="1" kern="100" dirty="0">
                        <a:effectLst/>
                      </a:endParaRPr>
                    </a:p>
                    <a:p>
                      <a:pPr algn="ctr">
                        <a:spcAft>
                          <a:spcPts val="0"/>
                        </a:spcAft>
                      </a:pPr>
                      <a:r>
                        <a:rPr lang="zh-CN" sz="1400" b="1" kern="100" dirty="0">
                          <a:effectLst/>
                        </a:rPr>
                        <a:t>取值范围</a:t>
                      </a:r>
                      <a:endParaRPr lang="zh-CN" sz="1800" b="1" kern="100" dirty="0">
                        <a:effectLst/>
                        <a:latin typeface="Times New Roman"/>
                        <a:ea typeface="宋体"/>
                        <a:cs typeface="Times New Roman"/>
                      </a:endParaRPr>
                    </a:p>
                  </a:txBody>
                  <a:tcPr marL="68580" marR="68580" marT="9525" marB="0" anchor="ctr"/>
                </a:tc>
                <a:tc>
                  <a:txBody>
                    <a:bodyPr/>
                    <a:lstStyle/>
                    <a:p>
                      <a:pPr algn="ctr">
                        <a:spcAft>
                          <a:spcPts val="0"/>
                        </a:spcAft>
                      </a:pPr>
                      <a:r>
                        <a:rPr lang="zh-CN" sz="1400" b="1" kern="100" dirty="0">
                          <a:effectLst/>
                        </a:rPr>
                        <a:t>响应优先级</a:t>
                      </a:r>
                      <a:endParaRPr lang="zh-CN" sz="1800" b="1" kern="100" dirty="0">
                        <a:effectLst/>
                      </a:endParaRPr>
                    </a:p>
                    <a:p>
                      <a:pPr algn="ctr">
                        <a:spcAft>
                          <a:spcPts val="0"/>
                        </a:spcAft>
                      </a:pPr>
                      <a:r>
                        <a:rPr lang="zh-CN" sz="1400" b="1" kern="100" dirty="0">
                          <a:effectLst/>
                        </a:rPr>
                        <a:t>取值范围</a:t>
                      </a:r>
                      <a:endParaRPr lang="zh-CN" sz="1800" b="1" kern="100" dirty="0">
                        <a:effectLst/>
                        <a:latin typeface="Times New Roman"/>
                        <a:ea typeface="宋体"/>
                        <a:cs typeface="Times New Roman"/>
                      </a:endParaRPr>
                    </a:p>
                  </a:txBody>
                  <a:tcPr marL="68580" marR="68580" marT="9525" marB="0" anchor="ctr"/>
                </a:tc>
                <a:tc>
                  <a:txBody>
                    <a:bodyPr/>
                    <a:lstStyle/>
                    <a:p>
                      <a:pPr algn="ctr">
                        <a:spcAft>
                          <a:spcPts val="0"/>
                        </a:spcAft>
                      </a:pPr>
                      <a:r>
                        <a:rPr lang="zh-CN" sz="1400" b="1" kern="100">
                          <a:effectLst/>
                        </a:rPr>
                        <a:t>描述</a:t>
                      </a:r>
                      <a:endParaRPr lang="zh-CN" sz="1800" b="1" kern="100">
                        <a:effectLst/>
                        <a:latin typeface="Times New Roman"/>
                        <a:ea typeface="宋体"/>
                        <a:cs typeface="Times New Roman"/>
                      </a:endParaRPr>
                    </a:p>
                  </a:txBody>
                  <a:tcPr marL="68580" marR="68580" marT="9525" marB="0" anchor="ctr"/>
                </a:tc>
              </a:tr>
              <a:tr h="246380">
                <a:tc>
                  <a:txBody>
                    <a:bodyPr/>
                    <a:lstStyle/>
                    <a:p>
                      <a:pPr algn="ctr">
                        <a:spcAft>
                          <a:spcPts val="0"/>
                        </a:spcAft>
                      </a:pPr>
                      <a:r>
                        <a:rPr lang="en-US" sz="1400" b="1" kern="100">
                          <a:effectLst/>
                        </a:rPr>
                        <a:t>NVIC_PriorityGroup_0</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r>
                        <a:rPr lang="zh-CN" sz="1400" b="1" kern="100">
                          <a:effectLst/>
                        </a:rPr>
                        <a:t>～</a:t>
                      </a:r>
                      <a:r>
                        <a:rPr lang="en-US" sz="1400" b="1" kern="100">
                          <a:effectLst/>
                        </a:rPr>
                        <a:t>15</a:t>
                      </a:r>
                      <a:endParaRPr lang="zh-CN" sz="1800" b="1" kern="100">
                        <a:effectLst/>
                        <a:latin typeface="Times New Roman"/>
                        <a:ea typeface="宋体"/>
                        <a:cs typeface="Times New Roman"/>
                      </a:endParaRPr>
                    </a:p>
                  </a:txBody>
                  <a:tcPr marL="68580" marR="68580" marT="9525" marB="0" anchor="ctr"/>
                </a:tc>
                <a:tc>
                  <a:txBody>
                    <a:bodyPr/>
                    <a:lstStyle/>
                    <a:p>
                      <a:pPr algn="l">
                        <a:spcAft>
                          <a:spcPts val="0"/>
                        </a:spcAft>
                      </a:pPr>
                      <a:r>
                        <a:rPr lang="zh-CN" sz="1400" b="1" kern="100" dirty="0">
                          <a:effectLst/>
                        </a:rPr>
                        <a:t>抢占优先级占</a:t>
                      </a:r>
                      <a:r>
                        <a:rPr lang="en-US" sz="1400" b="1" kern="100" dirty="0">
                          <a:effectLst/>
                        </a:rPr>
                        <a:t>0</a:t>
                      </a:r>
                      <a:r>
                        <a:rPr lang="zh-CN" sz="1400" b="1" kern="100" dirty="0">
                          <a:effectLst/>
                        </a:rPr>
                        <a:t>位，</a:t>
                      </a:r>
                      <a:endParaRPr lang="zh-CN" sz="1800" b="1" kern="100" dirty="0">
                        <a:effectLst/>
                      </a:endParaRPr>
                    </a:p>
                    <a:p>
                      <a:pPr algn="l">
                        <a:spcAft>
                          <a:spcPts val="0"/>
                        </a:spcAft>
                      </a:pPr>
                      <a:r>
                        <a:rPr lang="zh-CN" sz="1400" b="1" kern="100" dirty="0">
                          <a:effectLst/>
                        </a:rPr>
                        <a:t>响应优先级占</a:t>
                      </a:r>
                      <a:r>
                        <a:rPr lang="en-US" sz="1400" b="1" kern="100" dirty="0">
                          <a:effectLst/>
                        </a:rPr>
                        <a:t>4</a:t>
                      </a:r>
                      <a:r>
                        <a:rPr lang="zh-CN" sz="1400" b="1" kern="100" dirty="0">
                          <a:effectLst/>
                        </a:rPr>
                        <a:t>位</a:t>
                      </a:r>
                      <a:endParaRPr lang="zh-CN" sz="1800" b="1" kern="100" dirty="0">
                        <a:effectLst/>
                        <a:latin typeface="Times New Roman"/>
                        <a:ea typeface="宋体"/>
                        <a:cs typeface="Times New Roman"/>
                      </a:endParaRPr>
                    </a:p>
                  </a:txBody>
                  <a:tcPr marL="68580" marR="68580" marT="9525" marB="0" anchor="ctr"/>
                </a:tc>
              </a:tr>
              <a:tr h="293370">
                <a:tc>
                  <a:txBody>
                    <a:bodyPr/>
                    <a:lstStyle/>
                    <a:p>
                      <a:pPr algn="ctr">
                        <a:spcAft>
                          <a:spcPts val="0"/>
                        </a:spcAft>
                      </a:pPr>
                      <a:r>
                        <a:rPr lang="en-US" sz="1400" b="1" kern="100">
                          <a:effectLst/>
                        </a:rPr>
                        <a:t>NVIC_PriorityGroup_1</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r>
                        <a:rPr lang="zh-CN" sz="1400" b="1" kern="100">
                          <a:effectLst/>
                        </a:rPr>
                        <a:t>，</a:t>
                      </a:r>
                      <a:r>
                        <a:rPr lang="en-US" sz="1400" b="1" kern="100">
                          <a:effectLst/>
                        </a:rPr>
                        <a:t>1</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r>
                        <a:rPr lang="zh-CN" sz="1400" b="1" kern="100">
                          <a:effectLst/>
                        </a:rPr>
                        <a:t>～</a:t>
                      </a:r>
                      <a:r>
                        <a:rPr lang="en-US" sz="1400" b="1" kern="100">
                          <a:effectLst/>
                        </a:rPr>
                        <a:t>7</a:t>
                      </a:r>
                      <a:endParaRPr lang="zh-CN" sz="1800" b="1" kern="100">
                        <a:effectLst/>
                        <a:latin typeface="Times New Roman"/>
                        <a:ea typeface="宋体"/>
                        <a:cs typeface="Times New Roman"/>
                      </a:endParaRPr>
                    </a:p>
                  </a:txBody>
                  <a:tcPr marL="68580" marR="68580" marT="9525" marB="0" anchor="ctr"/>
                </a:tc>
                <a:tc>
                  <a:txBody>
                    <a:bodyPr/>
                    <a:lstStyle/>
                    <a:p>
                      <a:pPr algn="l">
                        <a:spcAft>
                          <a:spcPts val="0"/>
                        </a:spcAft>
                      </a:pPr>
                      <a:r>
                        <a:rPr lang="zh-CN" sz="1400" b="1" kern="100">
                          <a:effectLst/>
                        </a:rPr>
                        <a:t>抢占优先级占</a:t>
                      </a:r>
                      <a:r>
                        <a:rPr lang="en-US" sz="1400" b="1" kern="100">
                          <a:effectLst/>
                        </a:rPr>
                        <a:t>1</a:t>
                      </a:r>
                      <a:r>
                        <a:rPr lang="zh-CN" sz="1400" b="1" kern="100">
                          <a:effectLst/>
                        </a:rPr>
                        <a:t>位，</a:t>
                      </a:r>
                      <a:endParaRPr lang="zh-CN" sz="1800" b="1" kern="100">
                        <a:effectLst/>
                      </a:endParaRPr>
                    </a:p>
                    <a:p>
                      <a:pPr algn="l">
                        <a:spcAft>
                          <a:spcPts val="0"/>
                        </a:spcAft>
                      </a:pPr>
                      <a:r>
                        <a:rPr lang="zh-CN" sz="1400" b="1" kern="100">
                          <a:effectLst/>
                        </a:rPr>
                        <a:t>响应优先级占</a:t>
                      </a:r>
                      <a:r>
                        <a:rPr lang="en-US" sz="1400" b="1" kern="100">
                          <a:effectLst/>
                        </a:rPr>
                        <a:t>3</a:t>
                      </a:r>
                      <a:r>
                        <a:rPr lang="zh-CN" sz="1400" b="1" kern="100">
                          <a:effectLst/>
                        </a:rPr>
                        <a:t>位</a:t>
                      </a:r>
                      <a:endParaRPr lang="zh-CN" sz="1800" b="1" kern="100">
                        <a:effectLst/>
                        <a:latin typeface="Times New Roman"/>
                        <a:ea typeface="宋体"/>
                        <a:cs typeface="Times New Roman"/>
                      </a:endParaRPr>
                    </a:p>
                  </a:txBody>
                  <a:tcPr marL="68580" marR="68580" marT="9525" marB="0" anchor="ctr"/>
                </a:tc>
              </a:tr>
              <a:tr h="285750">
                <a:tc>
                  <a:txBody>
                    <a:bodyPr/>
                    <a:lstStyle/>
                    <a:p>
                      <a:pPr algn="ctr">
                        <a:spcAft>
                          <a:spcPts val="0"/>
                        </a:spcAft>
                      </a:pPr>
                      <a:r>
                        <a:rPr lang="en-US" sz="1400" b="1" kern="100">
                          <a:effectLst/>
                        </a:rPr>
                        <a:t>NVIC_PriorityGroup_2</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r>
                        <a:rPr lang="zh-CN" sz="1400" b="1" kern="100">
                          <a:effectLst/>
                        </a:rPr>
                        <a:t>，</a:t>
                      </a:r>
                      <a:r>
                        <a:rPr lang="en-US" sz="1400" b="1" kern="100">
                          <a:effectLst/>
                        </a:rPr>
                        <a:t>1</a:t>
                      </a:r>
                      <a:r>
                        <a:rPr lang="zh-CN" sz="1400" b="1" kern="100">
                          <a:effectLst/>
                        </a:rPr>
                        <a:t>，</a:t>
                      </a:r>
                      <a:r>
                        <a:rPr lang="en-US" sz="1400" b="1" kern="100">
                          <a:effectLst/>
                        </a:rPr>
                        <a:t>2</a:t>
                      </a:r>
                      <a:r>
                        <a:rPr lang="zh-CN" sz="1400" b="1" kern="100">
                          <a:effectLst/>
                        </a:rPr>
                        <a:t>，</a:t>
                      </a:r>
                      <a:r>
                        <a:rPr lang="en-US" sz="1400" b="1" kern="100">
                          <a:effectLst/>
                        </a:rPr>
                        <a:t>3</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r>
                        <a:rPr lang="zh-CN" sz="1400" b="1" kern="100">
                          <a:effectLst/>
                        </a:rPr>
                        <a:t>，</a:t>
                      </a:r>
                      <a:r>
                        <a:rPr lang="en-US" sz="1400" b="1" kern="100">
                          <a:effectLst/>
                        </a:rPr>
                        <a:t>1</a:t>
                      </a:r>
                      <a:r>
                        <a:rPr lang="zh-CN" sz="1400" b="1" kern="100">
                          <a:effectLst/>
                        </a:rPr>
                        <a:t>，</a:t>
                      </a:r>
                      <a:r>
                        <a:rPr lang="en-US" sz="1400" b="1" kern="100">
                          <a:effectLst/>
                        </a:rPr>
                        <a:t>2</a:t>
                      </a:r>
                      <a:r>
                        <a:rPr lang="zh-CN" sz="1400" b="1" kern="100">
                          <a:effectLst/>
                        </a:rPr>
                        <a:t>，</a:t>
                      </a:r>
                      <a:r>
                        <a:rPr lang="en-US" sz="1400" b="1" kern="100">
                          <a:effectLst/>
                        </a:rPr>
                        <a:t>3</a:t>
                      </a:r>
                      <a:endParaRPr lang="zh-CN" sz="1800" b="1" kern="100">
                        <a:effectLst/>
                        <a:latin typeface="Times New Roman"/>
                        <a:ea typeface="宋体"/>
                        <a:cs typeface="Times New Roman"/>
                      </a:endParaRPr>
                    </a:p>
                  </a:txBody>
                  <a:tcPr marL="68580" marR="68580" marT="9525" marB="0" anchor="ctr"/>
                </a:tc>
                <a:tc>
                  <a:txBody>
                    <a:bodyPr/>
                    <a:lstStyle/>
                    <a:p>
                      <a:pPr algn="l">
                        <a:spcAft>
                          <a:spcPts val="0"/>
                        </a:spcAft>
                      </a:pPr>
                      <a:r>
                        <a:rPr lang="zh-CN" sz="1400" b="1" kern="100">
                          <a:effectLst/>
                        </a:rPr>
                        <a:t>抢占优先级占</a:t>
                      </a:r>
                      <a:r>
                        <a:rPr lang="en-US" sz="1400" b="1" kern="100">
                          <a:effectLst/>
                        </a:rPr>
                        <a:t>2</a:t>
                      </a:r>
                      <a:r>
                        <a:rPr lang="zh-CN" sz="1400" b="1" kern="100">
                          <a:effectLst/>
                        </a:rPr>
                        <a:t>位，</a:t>
                      </a:r>
                      <a:endParaRPr lang="zh-CN" sz="1800" b="1" kern="100">
                        <a:effectLst/>
                      </a:endParaRPr>
                    </a:p>
                    <a:p>
                      <a:pPr algn="l">
                        <a:spcAft>
                          <a:spcPts val="0"/>
                        </a:spcAft>
                      </a:pPr>
                      <a:r>
                        <a:rPr lang="zh-CN" sz="1400" b="1" kern="100">
                          <a:effectLst/>
                        </a:rPr>
                        <a:t>响应优先级占</a:t>
                      </a:r>
                      <a:r>
                        <a:rPr lang="en-US" sz="1400" b="1" kern="100">
                          <a:effectLst/>
                        </a:rPr>
                        <a:t>2</a:t>
                      </a:r>
                      <a:r>
                        <a:rPr lang="zh-CN" sz="1400" b="1" kern="100">
                          <a:effectLst/>
                        </a:rPr>
                        <a:t>位</a:t>
                      </a:r>
                      <a:endParaRPr lang="zh-CN" sz="1800" b="1" kern="100">
                        <a:effectLst/>
                        <a:latin typeface="Times New Roman"/>
                        <a:ea typeface="宋体"/>
                        <a:cs typeface="Times New Roman"/>
                      </a:endParaRPr>
                    </a:p>
                  </a:txBody>
                  <a:tcPr marL="68580" marR="68580" marT="9525" marB="0" anchor="ctr"/>
                </a:tc>
              </a:tr>
              <a:tr h="292735">
                <a:tc>
                  <a:txBody>
                    <a:bodyPr/>
                    <a:lstStyle/>
                    <a:p>
                      <a:pPr algn="ctr">
                        <a:spcAft>
                          <a:spcPts val="0"/>
                        </a:spcAft>
                      </a:pPr>
                      <a:r>
                        <a:rPr lang="en-US" sz="1400" b="1" kern="100">
                          <a:effectLst/>
                        </a:rPr>
                        <a:t>NVIC_PriorityGroup_3</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r>
                        <a:rPr lang="zh-CN" sz="1400" b="1" kern="100">
                          <a:effectLst/>
                        </a:rPr>
                        <a:t>，</a:t>
                      </a:r>
                      <a:r>
                        <a:rPr lang="en-US" sz="1400" b="1" kern="100">
                          <a:effectLst/>
                        </a:rPr>
                        <a:t>1</a:t>
                      </a:r>
                      <a:r>
                        <a:rPr lang="zh-CN" sz="1400" b="1" kern="100">
                          <a:effectLst/>
                        </a:rPr>
                        <a:t>，</a:t>
                      </a:r>
                      <a:r>
                        <a:rPr lang="en-US" sz="1400" b="1" kern="100">
                          <a:effectLst/>
                        </a:rPr>
                        <a:t>2</a:t>
                      </a:r>
                      <a:r>
                        <a:rPr lang="zh-CN" sz="1400" b="1" kern="100">
                          <a:effectLst/>
                        </a:rPr>
                        <a:t>，</a:t>
                      </a:r>
                      <a:r>
                        <a:rPr lang="en-US" sz="1400" b="1" kern="100">
                          <a:effectLst/>
                        </a:rPr>
                        <a:t>3</a:t>
                      </a:r>
                      <a:r>
                        <a:rPr lang="zh-CN" sz="1400" b="1" kern="100">
                          <a:effectLst/>
                        </a:rPr>
                        <a:t>，</a:t>
                      </a:r>
                      <a:r>
                        <a:rPr lang="en-US" sz="1400" b="1" kern="100">
                          <a:effectLst/>
                        </a:rPr>
                        <a:t>4</a:t>
                      </a:r>
                      <a:r>
                        <a:rPr lang="zh-CN" sz="1400" b="1" kern="100">
                          <a:effectLst/>
                        </a:rPr>
                        <a:t>，</a:t>
                      </a:r>
                      <a:r>
                        <a:rPr lang="en-US" sz="1400" b="1" kern="100">
                          <a:effectLst/>
                        </a:rPr>
                        <a:t>5</a:t>
                      </a:r>
                      <a:r>
                        <a:rPr lang="zh-CN" sz="1400" b="1" kern="100">
                          <a:effectLst/>
                        </a:rPr>
                        <a:t>，</a:t>
                      </a:r>
                      <a:r>
                        <a:rPr lang="en-US" sz="1400" b="1" kern="100">
                          <a:effectLst/>
                        </a:rPr>
                        <a:t>6</a:t>
                      </a:r>
                      <a:r>
                        <a:rPr lang="zh-CN" sz="1400" b="1" kern="100">
                          <a:effectLst/>
                        </a:rPr>
                        <a:t>，</a:t>
                      </a:r>
                      <a:r>
                        <a:rPr lang="en-US" sz="1400" b="1" kern="100">
                          <a:effectLst/>
                        </a:rPr>
                        <a:t>7</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r>
                        <a:rPr lang="zh-CN" sz="1400" b="1" kern="100">
                          <a:effectLst/>
                        </a:rPr>
                        <a:t>，</a:t>
                      </a:r>
                      <a:r>
                        <a:rPr lang="en-US" sz="1400" b="1" kern="100">
                          <a:effectLst/>
                        </a:rPr>
                        <a:t>1</a:t>
                      </a:r>
                      <a:endParaRPr lang="zh-CN" sz="1800" b="1" kern="100">
                        <a:effectLst/>
                        <a:latin typeface="Times New Roman"/>
                        <a:ea typeface="宋体"/>
                        <a:cs typeface="Times New Roman"/>
                      </a:endParaRPr>
                    </a:p>
                  </a:txBody>
                  <a:tcPr marL="68580" marR="68580" marT="9525" marB="0" anchor="ctr"/>
                </a:tc>
                <a:tc>
                  <a:txBody>
                    <a:bodyPr/>
                    <a:lstStyle/>
                    <a:p>
                      <a:pPr algn="l">
                        <a:spcAft>
                          <a:spcPts val="0"/>
                        </a:spcAft>
                      </a:pPr>
                      <a:r>
                        <a:rPr lang="zh-CN" sz="1400" b="1" kern="100">
                          <a:effectLst/>
                        </a:rPr>
                        <a:t>抢占优先级占</a:t>
                      </a:r>
                      <a:r>
                        <a:rPr lang="en-US" sz="1400" b="1" kern="100">
                          <a:effectLst/>
                        </a:rPr>
                        <a:t>3</a:t>
                      </a:r>
                      <a:r>
                        <a:rPr lang="zh-CN" sz="1400" b="1" kern="100">
                          <a:effectLst/>
                        </a:rPr>
                        <a:t>位，</a:t>
                      </a:r>
                      <a:endParaRPr lang="zh-CN" sz="1800" b="1" kern="100">
                        <a:effectLst/>
                      </a:endParaRPr>
                    </a:p>
                    <a:p>
                      <a:pPr algn="l">
                        <a:spcAft>
                          <a:spcPts val="0"/>
                        </a:spcAft>
                      </a:pPr>
                      <a:r>
                        <a:rPr lang="zh-CN" sz="1400" b="1" kern="100">
                          <a:effectLst/>
                        </a:rPr>
                        <a:t>响应优先级占</a:t>
                      </a:r>
                      <a:r>
                        <a:rPr lang="en-US" sz="1400" b="1" kern="100">
                          <a:effectLst/>
                        </a:rPr>
                        <a:t>1</a:t>
                      </a:r>
                      <a:r>
                        <a:rPr lang="zh-CN" sz="1400" b="1" kern="100">
                          <a:effectLst/>
                        </a:rPr>
                        <a:t>位</a:t>
                      </a:r>
                      <a:endParaRPr lang="zh-CN" sz="1800" b="1" kern="100">
                        <a:effectLst/>
                        <a:latin typeface="Times New Roman"/>
                        <a:ea typeface="宋体"/>
                        <a:cs typeface="Times New Roman"/>
                      </a:endParaRPr>
                    </a:p>
                  </a:txBody>
                  <a:tcPr marL="68580" marR="68580" marT="9525" marB="0" anchor="ctr"/>
                </a:tc>
              </a:tr>
              <a:tr h="218440">
                <a:tc>
                  <a:txBody>
                    <a:bodyPr/>
                    <a:lstStyle/>
                    <a:p>
                      <a:pPr algn="ctr">
                        <a:spcAft>
                          <a:spcPts val="0"/>
                        </a:spcAft>
                      </a:pPr>
                      <a:r>
                        <a:rPr lang="en-US" sz="1400" b="1" kern="100">
                          <a:effectLst/>
                        </a:rPr>
                        <a:t>NVIC_PriorityGroup_4</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r>
                        <a:rPr lang="zh-CN" sz="1400" b="1" kern="100">
                          <a:effectLst/>
                        </a:rPr>
                        <a:t>～</a:t>
                      </a:r>
                      <a:r>
                        <a:rPr lang="en-US" sz="1400" b="1" kern="100">
                          <a:effectLst/>
                        </a:rPr>
                        <a:t>15</a:t>
                      </a:r>
                      <a:endParaRPr lang="zh-CN" sz="1800" b="1" kern="100">
                        <a:effectLst/>
                        <a:latin typeface="Times New Roman"/>
                        <a:ea typeface="宋体"/>
                        <a:cs typeface="Times New Roman"/>
                      </a:endParaRPr>
                    </a:p>
                  </a:txBody>
                  <a:tcPr marL="68580" marR="68580" marT="9525" marB="0" anchor="ctr"/>
                </a:tc>
                <a:tc>
                  <a:txBody>
                    <a:bodyPr/>
                    <a:lstStyle/>
                    <a:p>
                      <a:pPr algn="ctr">
                        <a:spcAft>
                          <a:spcPts val="0"/>
                        </a:spcAft>
                      </a:pPr>
                      <a:r>
                        <a:rPr lang="en-US" sz="1400" b="1" kern="100">
                          <a:effectLst/>
                        </a:rPr>
                        <a:t>0</a:t>
                      </a:r>
                      <a:endParaRPr lang="zh-CN" sz="1800" b="1" kern="100">
                        <a:effectLst/>
                        <a:latin typeface="Times New Roman"/>
                        <a:ea typeface="宋体"/>
                        <a:cs typeface="Times New Roman"/>
                      </a:endParaRPr>
                    </a:p>
                  </a:txBody>
                  <a:tcPr marL="68580" marR="68580" marT="9525" marB="0" anchor="ctr"/>
                </a:tc>
                <a:tc>
                  <a:txBody>
                    <a:bodyPr/>
                    <a:lstStyle/>
                    <a:p>
                      <a:pPr algn="l">
                        <a:spcAft>
                          <a:spcPts val="0"/>
                        </a:spcAft>
                      </a:pPr>
                      <a:r>
                        <a:rPr lang="zh-CN" sz="1400" b="1" kern="100" dirty="0">
                          <a:effectLst/>
                        </a:rPr>
                        <a:t>抢占优先级占</a:t>
                      </a:r>
                      <a:r>
                        <a:rPr lang="en-US" sz="1400" b="1" kern="100" dirty="0">
                          <a:effectLst/>
                        </a:rPr>
                        <a:t>4</a:t>
                      </a:r>
                      <a:r>
                        <a:rPr lang="zh-CN" sz="1400" b="1" kern="100" dirty="0">
                          <a:effectLst/>
                        </a:rPr>
                        <a:t>位，</a:t>
                      </a:r>
                      <a:endParaRPr lang="zh-CN" sz="1800" b="1" kern="100" dirty="0">
                        <a:effectLst/>
                      </a:endParaRPr>
                    </a:p>
                    <a:p>
                      <a:pPr algn="l">
                        <a:spcAft>
                          <a:spcPts val="0"/>
                        </a:spcAft>
                      </a:pPr>
                      <a:r>
                        <a:rPr lang="zh-CN" sz="1400" b="1" kern="100" dirty="0">
                          <a:effectLst/>
                        </a:rPr>
                        <a:t>响应优先级占</a:t>
                      </a:r>
                      <a:r>
                        <a:rPr lang="en-US" sz="1400" b="1" kern="100" dirty="0">
                          <a:effectLst/>
                        </a:rPr>
                        <a:t>0</a:t>
                      </a:r>
                      <a:r>
                        <a:rPr lang="zh-CN" sz="1400" b="1" kern="100" dirty="0">
                          <a:effectLst/>
                        </a:rPr>
                        <a:t>位</a:t>
                      </a:r>
                      <a:endParaRPr lang="zh-CN" sz="1800" b="1" kern="100" dirty="0">
                        <a:effectLst/>
                        <a:latin typeface="Times New Roman"/>
                        <a:ea typeface="宋体"/>
                        <a:cs typeface="Times New Roman"/>
                      </a:endParaRPr>
                    </a:p>
                  </a:txBody>
                  <a:tcPr marL="68580" marR="68580" marT="9525" marB="0" anchor="ctr"/>
                </a:tc>
              </a:tr>
            </a:tbl>
          </a:graphicData>
        </a:graphic>
      </p:graphicFrame>
    </p:spTree>
    <p:extLst>
      <p:ext uri="{BB962C8B-B14F-4D97-AF65-F5344CB8AC3E}">
        <p14:creationId xmlns="" xmlns:p14="http://schemas.microsoft.com/office/powerpoint/2010/main" val="16721978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34918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3305905" cy="461665"/>
          </a:xfrm>
          <a:prstGeom prst="rect">
            <a:avLst/>
          </a:prstGeom>
        </p:spPr>
        <p:txBody>
          <a:bodyPr wrap="none">
            <a:spAutoFit/>
          </a:bodyPr>
          <a:lstStyle/>
          <a:p>
            <a:r>
              <a:rPr lang="en-US" altLang="zh-CN" sz="2400" b="1" dirty="0">
                <a:solidFill>
                  <a:schemeClr val="bg1"/>
                </a:solidFill>
              </a:rPr>
              <a:t>6.2.2 STM32</a:t>
            </a:r>
            <a:r>
              <a:rPr lang="zh-CN" altLang="en-US" sz="2400" b="1" dirty="0">
                <a:solidFill>
                  <a:schemeClr val="bg1"/>
                </a:solidFill>
              </a:rPr>
              <a:t>中断优先级</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3643306" y="642924"/>
            <a:ext cx="2044149" cy="408445"/>
          </a:xfrm>
          <a:prstGeom prst="rect">
            <a:avLst/>
          </a:prstGeom>
        </p:spPr>
        <p:txBody>
          <a:bodyPr wrap="none">
            <a:spAutoFit/>
          </a:bodyPr>
          <a:lstStyle/>
          <a:p>
            <a:pPr lvl="0">
              <a:lnSpc>
                <a:spcPct val="125000"/>
              </a:lnSpc>
            </a:pPr>
            <a:r>
              <a:rPr lang="zh-CN" altLang="en-US" b="1" dirty="0">
                <a:solidFill>
                  <a:srgbClr val="C00000"/>
                </a:solidFill>
              </a:rPr>
              <a:t>中断分组管理函数</a:t>
            </a:r>
            <a:endParaRPr lang="en-GB" altLang="zh-CN" b="1" dirty="0">
              <a:solidFill>
                <a:srgbClr val="C00000"/>
              </a:solidFill>
            </a:endParaRPr>
          </a:p>
        </p:txBody>
      </p:sp>
      <p:sp>
        <p:nvSpPr>
          <p:cNvPr id="8" name="矩形 7"/>
          <p:cNvSpPr/>
          <p:nvPr/>
        </p:nvSpPr>
        <p:spPr>
          <a:xfrm>
            <a:off x="214282" y="1000115"/>
            <a:ext cx="8429684" cy="2862322"/>
          </a:xfrm>
          <a:prstGeom prst="rect">
            <a:avLst/>
          </a:prstGeom>
        </p:spPr>
        <p:txBody>
          <a:bodyPr wrap="square">
            <a:spAutoFit/>
          </a:bodyPr>
          <a:lstStyle/>
          <a:p>
            <a:pPr lvl="0">
              <a:lnSpc>
                <a:spcPct val="125000"/>
              </a:lnSpc>
            </a:pPr>
            <a:r>
              <a:rPr lang="en-GB" altLang="zh-CN" b="1" dirty="0" smtClean="0">
                <a:solidFill>
                  <a:srgbClr val="FF0000"/>
                </a:solidFill>
              </a:rPr>
              <a:t>① </a:t>
            </a:r>
            <a:r>
              <a:rPr lang="en-US" altLang="zh-CN" b="1" dirty="0" smtClean="0">
                <a:solidFill>
                  <a:schemeClr val="accent5">
                    <a:lumMod val="75000"/>
                  </a:schemeClr>
                </a:solidFill>
              </a:rPr>
              <a:t>void </a:t>
            </a:r>
            <a:r>
              <a:rPr lang="en-US" altLang="zh-CN" b="1" dirty="0" err="1">
                <a:solidFill>
                  <a:schemeClr val="accent5">
                    <a:lumMod val="75000"/>
                  </a:schemeClr>
                </a:solidFill>
              </a:rPr>
              <a:t>NVIC_PriorityGroupConfig</a:t>
            </a:r>
            <a:r>
              <a:rPr lang="en-US" altLang="zh-CN" b="1" dirty="0">
                <a:solidFill>
                  <a:schemeClr val="accent5">
                    <a:lumMod val="75000"/>
                  </a:schemeClr>
                </a:solidFill>
              </a:rPr>
              <a:t>(uint32_t </a:t>
            </a:r>
            <a:r>
              <a:rPr lang="en-US" altLang="zh-CN" b="1" dirty="0" err="1">
                <a:solidFill>
                  <a:schemeClr val="accent5">
                    <a:lumMod val="75000"/>
                  </a:schemeClr>
                </a:solidFill>
              </a:rPr>
              <a:t>NVIC_PriorityGroup</a:t>
            </a:r>
            <a:r>
              <a:rPr lang="en-US" altLang="zh-CN" b="1" dirty="0" smtClean="0">
                <a:solidFill>
                  <a:schemeClr val="accent5">
                    <a:lumMod val="75000"/>
                  </a:schemeClr>
                </a:solidFill>
              </a:rPr>
              <a:t>)</a:t>
            </a:r>
          </a:p>
          <a:p>
            <a:pPr lvl="0">
              <a:lnSpc>
                <a:spcPct val="125000"/>
              </a:lnSpc>
            </a:pPr>
            <a:endParaRPr lang="en-US" altLang="zh-CN" b="1" dirty="0" smtClean="0">
              <a:solidFill>
                <a:schemeClr val="accent5">
                  <a:lumMod val="75000"/>
                </a:schemeClr>
              </a:solidFill>
            </a:endParaRPr>
          </a:p>
          <a:p>
            <a:pPr>
              <a:lnSpc>
                <a:spcPct val="125000"/>
              </a:lnSpc>
            </a:pPr>
            <a:r>
              <a:rPr lang="en-GB" altLang="zh-CN" b="1" dirty="0" smtClean="0">
                <a:solidFill>
                  <a:srgbClr val="FF0000"/>
                </a:solidFill>
              </a:rPr>
              <a:t> </a:t>
            </a:r>
            <a:r>
              <a:rPr lang="en-US" altLang="zh-CN" b="1" dirty="0" smtClean="0"/>
              <a:t>void </a:t>
            </a:r>
            <a:r>
              <a:rPr lang="en-US" altLang="zh-CN" b="1" dirty="0" smtClean="0">
                <a:solidFill>
                  <a:schemeClr val="accent5">
                    <a:lumMod val="75000"/>
                  </a:schemeClr>
                </a:solidFill>
              </a:rPr>
              <a:t> </a:t>
            </a:r>
            <a:r>
              <a:rPr lang="en-GB" altLang="zh-CN" b="1" dirty="0" err="1" smtClean="0"/>
              <a:t>NVIC_PriorityGroupConfig</a:t>
            </a:r>
            <a:r>
              <a:rPr lang="en-GB" altLang="zh-CN" b="1" dirty="0" smtClean="0"/>
              <a:t>(NVIC_PriorityGroup_0);</a:t>
            </a:r>
          </a:p>
          <a:p>
            <a:r>
              <a:rPr lang="zh-CN" altLang="en-US" b="1" kern="100" dirty="0" smtClean="0"/>
              <a:t>抢占优先级占</a:t>
            </a:r>
            <a:r>
              <a:rPr lang="en-US" b="1" kern="100" dirty="0" smtClean="0"/>
              <a:t>0</a:t>
            </a:r>
            <a:r>
              <a:rPr lang="zh-CN" altLang="en-US" b="1" kern="100" dirty="0" smtClean="0"/>
              <a:t>位，响应优先级占</a:t>
            </a:r>
            <a:r>
              <a:rPr lang="en-US" b="1" kern="100" dirty="0" smtClean="0"/>
              <a:t>4</a:t>
            </a:r>
            <a:r>
              <a:rPr lang="zh-CN" altLang="en-US" b="1" kern="100" dirty="0" smtClean="0"/>
              <a:t>位：即没有用到抢占优先级；响应优先级占</a:t>
            </a:r>
            <a:r>
              <a:rPr lang="en-US" altLang="en-US" b="1" kern="100" dirty="0" smtClean="0"/>
              <a:t>4</a:t>
            </a:r>
            <a:r>
              <a:rPr lang="zh-CN" altLang="en-US" b="1" kern="100" dirty="0" smtClean="0"/>
              <a:t>位，共有</a:t>
            </a:r>
            <a:r>
              <a:rPr lang="en-US" altLang="zh-CN" b="1" kern="100" dirty="0" smtClean="0"/>
              <a:t>16</a:t>
            </a:r>
            <a:r>
              <a:rPr lang="zh-CN" altLang="en-US" b="1" kern="100" dirty="0" smtClean="0"/>
              <a:t>级响应优先级。</a:t>
            </a:r>
            <a:endParaRPr lang="en-US" altLang="zh-CN" b="1" kern="100" dirty="0" smtClean="0"/>
          </a:p>
          <a:p>
            <a:endParaRPr lang="en-US" altLang="zh-CN" b="1" kern="100" dirty="0" smtClean="0"/>
          </a:p>
          <a:p>
            <a:pPr>
              <a:lnSpc>
                <a:spcPct val="125000"/>
              </a:lnSpc>
            </a:pPr>
            <a:r>
              <a:rPr lang="en-US" altLang="zh-CN" b="1" dirty="0" smtClean="0"/>
              <a:t>void </a:t>
            </a:r>
            <a:r>
              <a:rPr lang="en-US" altLang="zh-CN" b="1" dirty="0" smtClean="0">
                <a:solidFill>
                  <a:schemeClr val="accent5">
                    <a:lumMod val="75000"/>
                  </a:schemeClr>
                </a:solidFill>
              </a:rPr>
              <a:t> </a:t>
            </a:r>
            <a:r>
              <a:rPr lang="en-GB" altLang="zh-CN" b="1" dirty="0" err="1" smtClean="0"/>
              <a:t>NVIC_PriorityGroupConfig</a:t>
            </a:r>
            <a:r>
              <a:rPr lang="en-GB" altLang="zh-CN" b="1" dirty="0" smtClean="0"/>
              <a:t>(NVIC_PriorityGroup_1);</a:t>
            </a:r>
          </a:p>
          <a:p>
            <a:r>
              <a:rPr lang="zh-CN" altLang="en-US" b="1" kern="100" dirty="0" smtClean="0"/>
              <a:t>抢占优先级占</a:t>
            </a:r>
            <a:r>
              <a:rPr lang="en-US" b="1" kern="100" dirty="0" smtClean="0"/>
              <a:t>1</a:t>
            </a:r>
            <a:r>
              <a:rPr lang="zh-CN" altLang="en-US" b="1" kern="100" dirty="0" smtClean="0"/>
              <a:t>位，响应优先级占</a:t>
            </a:r>
            <a:r>
              <a:rPr lang="en-US" b="1" kern="100" dirty="0" smtClean="0"/>
              <a:t>3</a:t>
            </a:r>
            <a:r>
              <a:rPr lang="zh-CN" altLang="en-US" b="1" kern="100" dirty="0" smtClean="0"/>
              <a:t>位：抢占优先级</a:t>
            </a:r>
            <a:r>
              <a:rPr lang="en-US" altLang="zh-CN" b="1" kern="100" dirty="0" smtClean="0"/>
              <a:t>1</a:t>
            </a:r>
            <a:r>
              <a:rPr lang="zh-CN" altLang="en-US" b="1" kern="100" dirty="0" smtClean="0"/>
              <a:t>位，共有</a:t>
            </a:r>
            <a:r>
              <a:rPr lang="en-US" altLang="zh-CN" b="1" kern="100" dirty="0" smtClean="0"/>
              <a:t>2</a:t>
            </a:r>
            <a:r>
              <a:rPr lang="zh-CN" altLang="en-US" b="1" kern="100" dirty="0" smtClean="0"/>
              <a:t>级抢占优先级；响应优先级占</a:t>
            </a:r>
            <a:r>
              <a:rPr lang="en-US" altLang="en-US" b="1" kern="100" dirty="0" smtClean="0"/>
              <a:t>3</a:t>
            </a:r>
            <a:r>
              <a:rPr lang="zh-CN" altLang="en-US" b="1" kern="100" dirty="0" smtClean="0"/>
              <a:t>位，共有</a:t>
            </a:r>
            <a:r>
              <a:rPr lang="en-US" altLang="zh-CN" b="1" kern="100" dirty="0" smtClean="0"/>
              <a:t>8</a:t>
            </a:r>
            <a:r>
              <a:rPr lang="zh-CN" altLang="en-US" b="1" kern="100" dirty="0" smtClean="0"/>
              <a:t>级响应优先级。</a:t>
            </a:r>
          </a:p>
        </p:txBody>
      </p:sp>
    </p:spTree>
    <p:extLst>
      <p:ext uri="{BB962C8B-B14F-4D97-AF65-F5344CB8AC3E}">
        <p14:creationId xmlns="" xmlns:p14="http://schemas.microsoft.com/office/powerpoint/2010/main" val="16721978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34918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3305905" cy="461665"/>
          </a:xfrm>
          <a:prstGeom prst="rect">
            <a:avLst/>
          </a:prstGeom>
        </p:spPr>
        <p:txBody>
          <a:bodyPr wrap="none">
            <a:spAutoFit/>
          </a:bodyPr>
          <a:lstStyle/>
          <a:p>
            <a:r>
              <a:rPr lang="en-US" altLang="zh-CN" sz="2400" b="1" dirty="0">
                <a:solidFill>
                  <a:schemeClr val="bg1"/>
                </a:solidFill>
              </a:rPr>
              <a:t>6.2.2 STM32</a:t>
            </a:r>
            <a:r>
              <a:rPr lang="zh-CN" altLang="en-US" sz="2400" b="1" dirty="0">
                <a:solidFill>
                  <a:schemeClr val="bg1"/>
                </a:solidFill>
              </a:rPr>
              <a:t>中断优先级</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3643306" y="642924"/>
            <a:ext cx="2044149" cy="408445"/>
          </a:xfrm>
          <a:prstGeom prst="rect">
            <a:avLst/>
          </a:prstGeom>
        </p:spPr>
        <p:txBody>
          <a:bodyPr wrap="none">
            <a:spAutoFit/>
          </a:bodyPr>
          <a:lstStyle/>
          <a:p>
            <a:pPr lvl="0">
              <a:lnSpc>
                <a:spcPct val="125000"/>
              </a:lnSpc>
            </a:pPr>
            <a:r>
              <a:rPr lang="zh-CN" altLang="en-US" b="1" dirty="0">
                <a:solidFill>
                  <a:srgbClr val="C00000"/>
                </a:solidFill>
              </a:rPr>
              <a:t>中断分组管理函数</a:t>
            </a:r>
            <a:endParaRPr lang="en-GB" altLang="zh-CN" b="1" dirty="0">
              <a:solidFill>
                <a:srgbClr val="C00000"/>
              </a:solidFill>
            </a:endParaRPr>
          </a:p>
        </p:txBody>
      </p:sp>
      <p:sp>
        <p:nvSpPr>
          <p:cNvPr id="8" name="矩形 7"/>
          <p:cNvSpPr/>
          <p:nvPr/>
        </p:nvSpPr>
        <p:spPr>
          <a:xfrm>
            <a:off x="214282" y="1000115"/>
            <a:ext cx="8429684" cy="3693319"/>
          </a:xfrm>
          <a:prstGeom prst="rect">
            <a:avLst/>
          </a:prstGeom>
        </p:spPr>
        <p:txBody>
          <a:bodyPr wrap="square">
            <a:spAutoFit/>
          </a:bodyPr>
          <a:lstStyle/>
          <a:p>
            <a:pPr>
              <a:lnSpc>
                <a:spcPct val="125000"/>
              </a:lnSpc>
            </a:pPr>
            <a:r>
              <a:rPr lang="en-US" altLang="zh-CN" b="1" dirty="0" smtClean="0"/>
              <a:t>void </a:t>
            </a:r>
            <a:r>
              <a:rPr lang="en-US" altLang="zh-CN" b="1" dirty="0" smtClean="0">
                <a:solidFill>
                  <a:schemeClr val="accent5">
                    <a:lumMod val="75000"/>
                  </a:schemeClr>
                </a:solidFill>
              </a:rPr>
              <a:t> </a:t>
            </a:r>
            <a:r>
              <a:rPr lang="en-GB" altLang="zh-CN" b="1" dirty="0" err="1" smtClean="0"/>
              <a:t>NVIC_PriorityGroupConfig</a:t>
            </a:r>
            <a:r>
              <a:rPr lang="en-GB" altLang="zh-CN" b="1" dirty="0" smtClean="0"/>
              <a:t>(NVIC_PriorityGroup_2);</a:t>
            </a:r>
          </a:p>
          <a:p>
            <a:r>
              <a:rPr lang="zh-CN" altLang="en-US" b="1" kern="100" dirty="0" smtClean="0"/>
              <a:t>抢占优先级占</a:t>
            </a:r>
            <a:r>
              <a:rPr lang="en-US" b="1" kern="100" dirty="0" smtClean="0"/>
              <a:t>2</a:t>
            </a:r>
            <a:r>
              <a:rPr lang="zh-CN" altLang="en-US" b="1" kern="100" dirty="0" smtClean="0"/>
              <a:t>位，响应优先级占</a:t>
            </a:r>
            <a:r>
              <a:rPr lang="en-US" b="1" kern="100" dirty="0" smtClean="0"/>
              <a:t>2</a:t>
            </a:r>
            <a:r>
              <a:rPr lang="zh-CN" altLang="en-US" b="1" kern="100" dirty="0" smtClean="0"/>
              <a:t>位：抢占优先级</a:t>
            </a:r>
            <a:r>
              <a:rPr lang="en-US" altLang="zh-CN" b="1" kern="100" dirty="0" smtClean="0"/>
              <a:t>2</a:t>
            </a:r>
            <a:r>
              <a:rPr lang="zh-CN" altLang="en-US" b="1" kern="100" dirty="0" smtClean="0"/>
              <a:t>位，共有</a:t>
            </a:r>
            <a:r>
              <a:rPr lang="en-US" altLang="zh-CN" b="1" kern="100" dirty="0" smtClean="0"/>
              <a:t>4</a:t>
            </a:r>
            <a:r>
              <a:rPr lang="zh-CN" altLang="en-US" b="1" kern="100" dirty="0" smtClean="0"/>
              <a:t>级抢占优先级；响应优先级占</a:t>
            </a:r>
            <a:r>
              <a:rPr lang="en-US" altLang="en-US" b="1" kern="100" dirty="0" smtClean="0"/>
              <a:t>2</a:t>
            </a:r>
            <a:r>
              <a:rPr lang="zh-CN" altLang="en-US" b="1" kern="100" dirty="0" smtClean="0"/>
              <a:t>位，共有</a:t>
            </a:r>
            <a:r>
              <a:rPr lang="en-US" altLang="zh-CN" b="1" kern="100" dirty="0" smtClean="0"/>
              <a:t>4</a:t>
            </a:r>
            <a:r>
              <a:rPr lang="zh-CN" altLang="en-US" b="1" kern="100" dirty="0" smtClean="0"/>
              <a:t>级响应优先级。</a:t>
            </a:r>
            <a:endParaRPr lang="en-US" altLang="zh-CN" b="1" dirty="0" smtClean="0">
              <a:solidFill>
                <a:schemeClr val="accent5">
                  <a:lumMod val="75000"/>
                </a:schemeClr>
              </a:solidFill>
            </a:endParaRPr>
          </a:p>
          <a:p>
            <a:pPr>
              <a:lnSpc>
                <a:spcPct val="125000"/>
              </a:lnSpc>
            </a:pPr>
            <a:endParaRPr lang="en-US" altLang="zh-CN" b="1" dirty="0" smtClean="0"/>
          </a:p>
          <a:p>
            <a:pPr>
              <a:lnSpc>
                <a:spcPct val="125000"/>
              </a:lnSpc>
            </a:pPr>
            <a:r>
              <a:rPr lang="en-US" altLang="zh-CN" b="1" dirty="0" smtClean="0"/>
              <a:t>void </a:t>
            </a:r>
            <a:r>
              <a:rPr lang="en-US" altLang="zh-CN" b="1" dirty="0" smtClean="0">
                <a:solidFill>
                  <a:schemeClr val="accent5">
                    <a:lumMod val="75000"/>
                  </a:schemeClr>
                </a:solidFill>
              </a:rPr>
              <a:t> </a:t>
            </a:r>
            <a:r>
              <a:rPr lang="en-GB" altLang="zh-CN" b="1" dirty="0" err="1" smtClean="0"/>
              <a:t>NVIC_PriorityGroupConfig</a:t>
            </a:r>
            <a:r>
              <a:rPr lang="en-GB" altLang="zh-CN" b="1" dirty="0" smtClean="0"/>
              <a:t>(NVIC_PriorityGroup_3);</a:t>
            </a:r>
          </a:p>
          <a:p>
            <a:r>
              <a:rPr lang="zh-CN" altLang="en-US" b="1" kern="100" dirty="0" smtClean="0"/>
              <a:t>抢占优先级占</a:t>
            </a:r>
            <a:r>
              <a:rPr lang="en-US" b="1" kern="100" dirty="0" smtClean="0"/>
              <a:t>3</a:t>
            </a:r>
            <a:r>
              <a:rPr lang="zh-CN" altLang="en-US" b="1" kern="100" dirty="0" smtClean="0"/>
              <a:t>位，响应优先级占</a:t>
            </a:r>
            <a:r>
              <a:rPr lang="en-US" b="1" kern="100" dirty="0" smtClean="0"/>
              <a:t>1</a:t>
            </a:r>
            <a:r>
              <a:rPr lang="zh-CN" altLang="en-US" b="1" kern="100" dirty="0" smtClean="0"/>
              <a:t>位：抢占优先级</a:t>
            </a:r>
            <a:r>
              <a:rPr lang="en-US" altLang="zh-CN" b="1" kern="100" dirty="0" smtClean="0"/>
              <a:t>3</a:t>
            </a:r>
            <a:r>
              <a:rPr lang="zh-CN" altLang="en-US" b="1" kern="100" dirty="0" smtClean="0"/>
              <a:t>位，共有</a:t>
            </a:r>
            <a:r>
              <a:rPr lang="en-US" altLang="zh-CN" b="1" kern="100" dirty="0" smtClean="0"/>
              <a:t>8</a:t>
            </a:r>
            <a:r>
              <a:rPr lang="zh-CN" altLang="en-US" b="1" kern="100" dirty="0" smtClean="0"/>
              <a:t>级抢占优先级；响应优先级占</a:t>
            </a:r>
            <a:r>
              <a:rPr lang="en-US" altLang="en-US" b="1" kern="100" dirty="0" smtClean="0"/>
              <a:t>1</a:t>
            </a:r>
            <a:r>
              <a:rPr lang="zh-CN" altLang="en-US" b="1" kern="100" dirty="0" smtClean="0"/>
              <a:t>位，共有</a:t>
            </a:r>
            <a:r>
              <a:rPr lang="en-US" altLang="zh-CN" b="1" kern="100" dirty="0" smtClean="0"/>
              <a:t>2</a:t>
            </a:r>
            <a:r>
              <a:rPr lang="zh-CN" altLang="en-US" b="1" kern="100" dirty="0" smtClean="0"/>
              <a:t>级响应优先级。</a:t>
            </a:r>
            <a:endParaRPr lang="en-US" altLang="zh-CN" b="1" kern="100" dirty="0" smtClean="0"/>
          </a:p>
          <a:p>
            <a:endParaRPr lang="en-US" altLang="zh-CN" b="1" kern="100" dirty="0" smtClean="0"/>
          </a:p>
          <a:p>
            <a:pPr lvl="0">
              <a:lnSpc>
                <a:spcPct val="125000"/>
              </a:lnSpc>
            </a:pPr>
            <a:r>
              <a:rPr lang="en-US" altLang="zh-CN" b="1" dirty="0" smtClean="0"/>
              <a:t>void </a:t>
            </a:r>
            <a:r>
              <a:rPr lang="en-US" altLang="zh-CN" b="1" dirty="0" smtClean="0">
                <a:solidFill>
                  <a:schemeClr val="accent5">
                    <a:lumMod val="75000"/>
                  </a:schemeClr>
                </a:solidFill>
              </a:rPr>
              <a:t> </a:t>
            </a:r>
            <a:r>
              <a:rPr lang="en-GB" altLang="zh-CN" b="1" dirty="0" err="1" smtClean="0"/>
              <a:t>NVIC_PriorityGroupConfig</a:t>
            </a:r>
            <a:r>
              <a:rPr lang="en-GB" altLang="zh-CN" b="1" dirty="0" smtClean="0"/>
              <a:t>(NVIC_PriorityGroup_4);</a:t>
            </a:r>
          </a:p>
          <a:p>
            <a:r>
              <a:rPr lang="zh-CN" altLang="en-US" b="1" kern="100" dirty="0" smtClean="0"/>
              <a:t>抢占优先级占</a:t>
            </a:r>
            <a:r>
              <a:rPr lang="en-US" b="1" kern="100" dirty="0" smtClean="0"/>
              <a:t>4</a:t>
            </a:r>
            <a:r>
              <a:rPr lang="zh-CN" altLang="en-US" b="1" kern="100" dirty="0" smtClean="0"/>
              <a:t>位，响应优先级占</a:t>
            </a:r>
            <a:r>
              <a:rPr lang="en-US" b="1" kern="100" dirty="0" smtClean="0"/>
              <a:t>0</a:t>
            </a:r>
            <a:r>
              <a:rPr lang="zh-CN" altLang="en-US" b="1" kern="100" dirty="0" smtClean="0"/>
              <a:t>位：抢占优先级占</a:t>
            </a:r>
            <a:r>
              <a:rPr lang="en-US" b="1" kern="100" dirty="0" smtClean="0"/>
              <a:t>4</a:t>
            </a:r>
            <a:r>
              <a:rPr lang="zh-CN" altLang="en-US" b="1" kern="100" dirty="0" smtClean="0"/>
              <a:t>位，共有</a:t>
            </a:r>
            <a:r>
              <a:rPr lang="en-US" altLang="zh-CN" b="1" kern="100" dirty="0" smtClean="0"/>
              <a:t>16</a:t>
            </a:r>
            <a:r>
              <a:rPr lang="zh-CN" altLang="en-US" b="1" kern="100" dirty="0" smtClean="0"/>
              <a:t>级抢占优先级；而没有用到响应优先级。</a:t>
            </a:r>
            <a:endParaRPr lang="en-US" altLang="zh-CN" b="1" kern="100" dirty="0" smtClean="0"/>
          </a:p>
          <a:p>
            <a:endParaRPr lang="zh-CN" altLang="en-US" b="1" kern="100" dirty="0" smtClean="0"/>
          </a:p>
        </p:txBody>
      </p:sp>
    </p:spTree>
    <p:extLst>
      <p:ext uri="{BB962C8B-B14F-4D97-AF65-F5344CB8AC3E}">
        <p14:creationId xmlns="" xmlns:p14="http://schemas.microsoft.com/office/powerpoint/2010/main" val="16721978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34918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3305905" cy="461665"/>
          </a:xfrm>
          <a:prstGeom prst="rect">
            <a:avLst/>
          </a:prstGeom>
        </p:spPr>
        <p:txBody>
          <a:bodyPr wrap="none">
            <a:spAutoFit/>
          </a:bodyPr>
          <a:lstStyle/>
          <a:p>
            <a:r>
              <a:rPr lang="en-US" altLang="zh-CN" sz="2400" b="1" dirty="0">
                <a:solidFill>
                  <a:schemeClr val="bg1"/>
                </a:solidFill>
              </a:rPr>
              <a:t>6.2.2 STM32</a:t>
            </a:r>
            <a:r>
              <a:rPr lang="zh-CN" altLang="en-US" sz="2400" b="1" dirty="0">
                <a:solidFill>
                  <a:schemeClr val="bg1"/>
                </a:solidFill>
              </a:rPr>
              <a:t>中断优先级</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497759" y="2355726"/>
            <a:ext cx="6712178" cy="2516073"/>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en-GB" altLang="zh-CN" b="1" dirty="0" err="1" smtClean="0">
                <a:solidFill>
                  <a:prstClr val="black"/>
                </a:solidFill>
              </a:rPr>
              <a:t>typedef</a:t>
            </a:r>
            <a:r>
              <a:rPr lang="en-GB" altLang="zh-CN" b="1" dirty="0" smtClean="0">
                <a:solidFill>
                  <a:prstClr val="black"/>
                </a:solidFill>
              </a:rPr>
              <a:t> </a:t>
            </a:r>
            <a:r>
              <a:rPr lang="en-GB" altLang="zh-CN" b="1" dirty="0" err="1">
                <a:solidFill>
                  <a:prstClr val="black"/>
                </a:solidFill>
              </a:rPr>
              <a:t>struct</a:t>
            </a:r>
            <a:endParaRPr lang="en-GB" altLang="zh-CN" b="1" dirty="0">
              <a:solidFill>
                <a:prstClr val="black"/>
              </a:solidFill>
            </a:endParaRPr>
          </a:p>
          <a:p>
            <a:pPr>
              <a:lnSpc>
                <a:spcPct val="125000"/>
              </a:lnSpc>
            </a:pPr>
            <a:r>
              <a:rPr lang="en-GB" altLang="zh-CN" b="1" dirty="0">
                <a:solidFill>
                  <a:prstClr val="black"/>
                </a:solidFill>
              </a:rPr>
              <a:t>{</a:t>
            </a:r>
          </a:p>
          <a:p>
            <a:pPr>
              <a:lnSpc>
                <a:spcPct val="125000"/>
              </a:lnSpc>
            </a:pPr>
            <a:r>
              <a:rPr lang="en-GB" altLang="zh-CN" b="1" dirty="0">
                <a:solidFill>
                  <a:prstClr val="black"/>
                </a:solidFill>
              </a:rPr>
              <a:t>  uint8_t  </a:t>
            </a:r>
            <a:r>
              <a:rPr lang="en-GB" altLang="zh-CN" b="1" dirty="0" err="1">
                <a:solidFill>
                  <a:prstClr val="black"/>
                </a:solidFill>
              </a:rPr>
              <a:t>NVIC_IRQChannel</a:t>
            </a:r>
            <a:r>
              <a:rPr lang="en-GB" altLang="zh-CN" b="1" dirty="0">
                <a:solidFill>
                  <a:prstClr val="black"/>
                </a:solidFill>
              </a:rPr>
              <a:t>;//</a:t>
            </a:r>
            <a:r>
              <a:rPr lang="zh-CN" altLang="en-US" b="1" dirty="0">
                <a:solidFill>
                  <a:prstClr val="black"/>
                </a:solidFill>
              </a:rPr>
              <a:t>配置中断源，</a:t>
            </a:r>
            <a:r>
              <a:rPr lang="en-GB" altLang="zh-CN" b="1" dirty="0">
                <a:solidFill>
                  <a:prstClr val="black"/>
                </a:solidFill>
              </a:rPr>
              <a:t>IRQ</a:t>
            </a:r>
            <a:r>
              <a:rPr lang="zh-CN" altLang="en-US" b="1" dirty="0">
                <a:solidFill>
                  <a:prstClr val="black"/>
                </a:solidFill>
              </a:rPr>
              <a:t>通道</a:t>
            </a:r>
          </a:p>
          <a:p>
            <a:pPr>
              <a:lnSpc>
                <a:spcPct val="125000"/>
              </a:lnSpc>
            </a:pPr>
            <a:r>
              <a:rPr lang="zh-CN" altLang="en-US" b="1" dirty="0">
                <a:solidFill>
                  <a:prstClr val="black"/>
                </a:solidFill>
              </a:rPr>
              <a:t>  </a:t>
            </a:r>
            <a:r>
              <a:rPr lang="en-GB" altLang="zh-CN" b="1" dirty="0">
                <a:solidFill>
                  <a:prstClr val="black"/>
                </a:solidFill>
              </a:rPr>
              <a:t>uint8_t  </a:t>
            </a:r>
            <a:r>
              <a:rPr lang="en-GB" altLang="zh-CN" b="1" dirty="0" err="1">
                <a:solidFill>
                  <a:prstClr val="black"/>
                </a:solidFill>
              </a:rPr>
              <a:t>NVIC_IRQChannelPreemptionPriority</a:t>
            </a:r>
            <a:r>
              <a:rPr lang="en-GB" altLang="zh-CN" b="1" dirty="0">
                <a:solidFill>
                  <a:prstClr val="black"/>
                </a:solidFill>
              </a:rPr>
              <a:t>; //</a:t>
            </a:r>
            <a:r>
              <a:rPr lang="zh-CN" altLang="en-US" b="1" dirty="0">
                <a:solidFill>
                  <a:prstClr val="black"/>
                </a:solidFill>
              </a:rPr>
              <a:t>配置抢占优先级</a:t>
            </a:r>
          </a:p>
          <a:p>
            <a:pPr>
              <a:lnSpc>
                <a:spcPct val="125000"/>
              </a:lnSpc>
            </a:pPr>
            <a:r>
              <a:rPr lang="zh-CN" altLang="en-US" b="1" dirty="0">
                <a:solidFill>
                  <a:prstClr val="black"/>
                </a:solidFill>
              </a:rPr>
              <a:t>  </a:t>
            </a:r>
            <a:r>
              <a:rPr lang="en-GB" altLang="zh-CN" b="1" dirty="0">
                <a:solidFill>
                  <a:prstClr val="black"/>
                </a:solidFill>
              </a:rPr>
              <a:t>uint8_t  </a:t>
            </a:r>
            <a:r>
              <a:rPr lang="en-GB" altLang="zh-CN" b="1" dirty="0" err="1">
                <a:solidFill>
                  <a:prstClr val="black"/>
                </a:solidFill>
              </a:rPr>
              <a:t>NVIC_IRQChannelSubPriority</a:t>
            </a:r>
            <a:r>
              <a:rPr lang="en-GB" altLang="zh-CN" b="1" dirty="0">
                <a:solidFill>
                  <a:prstClr val="black"/>
                </a:solidFill>
              </a:rPr>
              <a:t>; //</a:t>
            </a:r>
            <a:r>
              <a:rPr lang="zh-CN" altLang="en-US" b="1" dirty="0">
                <a:solidFill>
                  <a:prstClr val="black"/>
                </a:solidFill>
              </a:rPr>
              <a:t>配置响应优先级</a:t>
            </a:r>
          </a:p>
          <a:p>
            <a:pPr>
              <a:lnSpc>
                <a:spcPct val="125000"/>
              </a:lnSpc>
            </a:pPr>
            <a:r>
              <a:rPr lang="zh-CN" altLang="en-US" b="1" dirty="0">
                <a:solidFill>
                  <a:prstClr val="black"/>
                </a:solidFill>
              </a:rPr>
              <a:t>  </a:t>
            </a:r>
            <a:r>
              <a:rPr lang="en-GB" altLang="zh-CN" b="1" dirty="0" err="1">
                <a:solidFill>
                  <a:prstClr val="black"/>
                </a:solidFill>
              </a:rPr>
              <a:t>FunctionalState</a:t>
            </a:r>
            <a:r>
              <a:rPr lang="en-GB" altLang="zh-CN" b="1" dirty="0">
                <a:solidFill>
                  <a:prstClr val="black"/>
                </a:solidFill>
              </a:rPr>
              <a:t>  </a:t>
            </a:r>
            <a:r>
              <a:rPr lang="en-GB" altLang="zh-CN" b="1" dirty="0" err="1">
                <a:solidFill>
                  <a:prstClr val="black"/>
                </a:solidFill>
              </a:rPr>
              <a:t>NVIC_IRQChannelCmd</a:t>
            </a:r>
            <a:r>
              <a:rPr lang="en-GB" altLang="zh-CN" b="1" dirty="0">
                <a:solidFill>
                  <a:prstClr val="black"/>
                </a:solidFill>
              </a:rPr>
              <a:t>; //</a:t>
            </a:r>
            <a:r>
              <a:rPr lang="zh-CN" altLang="en-US" b="1" dirty="0">
                <a:solidFill>
                  <a:prstClr val="black"/>
                </a:solidFill>
              </a:rPr>
              <a:t>使能中断通道</a:t>
            </a:r>
          </a:p>
          <a:p>
            <a:pPr>
              <a:lnSpc>
                <a:spcPct val="125000"/>
              </a:lnSpc>
            </a:pPr>
            <a:r>
              <a:rPr lang="en-US" altLang="zh-CN" b="1" dirty="0">
                <a:solidFill>
                  <a:prstClr val="black"/>
                </a:solidFill>
              </a:rPr>
              <a:t>} </a:t>
            </a:r>
            <a:r>
              <a:rPr lang="en-GB" altLang="zh-CN" b="1" dirty="0" err="1">
                <a:solidFill>
                  <a:prstClr val="black"/>
                </a:solidFill>
              </a:rPr>
              <a:t>NVIC_InitTypeDef</a:t>
            </a:r>
            <a:r>
              <a:rPr lang="en-GB" altLang="zh-CN" b="1" dirty="0">
                <a:solidFill>
                  <a:prstClr val="black"/>
                </a:solidFill>
              </a:rPr>
              <a:t>;</a:t>
            </a:r>
          </a:p>
        </p:txBody>
      </p:sp>
      <p:sp>
        <p:nvSpPr>
          <p:cNvPr id="5" name="矩形 4"/>
          <p:cNvSpPr/>
          <p:nvPr/>
        </p:nvSpPr>
        <p:spPr>
          <a:xfrm>
            <a:off x="524118" y="1046787"/>
            <a:ext cx="1875835" cy="438582"/>
          </a:xfrm>
          <a:prstGeom prst="rect">
            <a:avLst/>
          </a:prstGeom>
        </p:spPr>
        <p:txBody>
          <a:bodyPr wrap="none">
            <a:spAutoFit/>
          </a:bodyPr>
          <a:lstStyle/>
          <a:p>
            <a:pPr lvl="0">
              <a:lnSpc>
                <a:spcPct val="125000"/>
              </a:lnSpc>
            </a:pPr>
            <a:r>
              <a:rPr lang="zh-CN" altLang="en-US" b="1" dirty="0" smtClean="0">
                <a:solidFill>
                  <a:srgbClr val="C00000"/>
                </a:solidFill>
              </a:rPr>
              <a:t>中断</a:t>
            </a:r>
            <a:r>
              <a:rPr lang="zh-CN" altLang="en-US" b="1" dirty="0">
                <a:solidFill>
                  <a:srgbClr val="C00000"/>
                </a:solidFill>
              </a:rPr>
              <a:t>初始化</a:t>
            </a:r>
            <a:r>
              <a:rPr lang="zh-CN" altLang="en-US" b="1" dirty="0" smtClean="0">
                <a:solidFill>
                  <a:srgbClr val="C00000"/>
                </a:solidFill>
              </a:rPr>
              <a:t>函数</a:t>
            </a:r>
            <a:r>
              <a:rPr lang="en-GB" altLang="zh-CN" b="1" dirty="0" smtClean="0">
                <a:solidFill>
                  <a:prstClr val="black"/>
                </a:solidFill>
              </a:rPr>
              <a:t>:</a:t>
            </a:r>
            <a:endParaRPr lang="en-GB" altLang="zh-CN" b="1" dirty="0">
              <a:solidFill>
                <a:prstClr val="black"/>
              </a:solidFill>
            </a:endParaRPr>
          </a:p>
        </p:txBody>
      </p:sp>
      <p:sp>
        <p:nvSpPr>
          <p:cNvPr id="2" name="矩形 1"/>
          <p:cNvSpPr/>
          <p:nvPr/>
        </p:nvSpPr>
        <p:spPr>
          <a:xfrm>
            <a:off x="2627784" y="1081412"/>
            <a:ext cx="6230496" cy="369332"/>
          </a:xfrm>
          <a:prstGeom prst="rect">
            <a:avLst/>
          </a:prstGeom>
        </p:spPr>
        <p:txBody>
          <a:bodyPr wrap="square">
            <a:spAutoFit/>
          </a:bodyPr>
          <a:lstStyle/>
          <a:p>
            <a:r>
              <a:rPr lang="en-GB" altLang="zh-CN" b="1" dirty="0" smtClean="0">
                <a:solidFill>
                  <a:srgbClr val="FF0000"/>
                </a:solidFill>
              </a:rPr>
              <a:t>②</a:t>
            </a:r>
            <a:r>
              <a:rPr lang="en-GB" altLang="zh-CN" b="1" dirty="0" smtClean="0"/>
              <a:t> </a:t>
            </a:r>
            <a:r>
              <a:rPr lang="en-GB" altLang="zh-CN" b="1" dirty="0" smtClean="0">
                <a:solidFill>
                  <a:schemeClr val="accent5">
                    <a:lumMod val="75000"/>
                  </a:schemeClr>
                </a:solidFill>
              </a:rPr>
              <a:t>void </a:t>
            </a:r>
            <a:r>
              <a:rPr lang="en-GB" altLang="zh-CN" b="1" dirty="0" err="1">
                <a:solidFill>
                  <a:schemeClr val="accent5">
                    <a:lumMod val="75000"/>
                  </a:schemeClr>
                </a:solidFill>
              </a:rPr>
              <a:t>NVIC_Init</a:t>
            </a:r>
            <a:r>
              <a:rPr lang="zh-CN" altLang="en-GB" b="1" dirty="0">
                <a:solidFill>
                  <a:schemeClr val="accent5">
                    <a:lumMod val="75000"/>
                  </a:schemeClr>
                </a:solidFill>
              </a:rPr>
              <a:t>（</a:t>
            </a:r>
            <a:r>
              <a:rPr lang="en-GB" altLang="zh-CN" b="1" dirty="0" err="1">
                <a:solidFill>
                  <a:schemeClr val="accent5">
                    <a:lumMod val="75000"/>
                  </a:schemeClr>
                </a:solidFill>
              </a:rPr>
              <a:t>NVIC_InitTypeDef</a:t>
            </a:r>
            <a:r>
              <a:rPr lang="en-GB" altLang="zh-CN" b="1" dirty="0">
                <a:solidFill>
                  <a:schemeClr val="accent5">
                    <a:lumMod val="75000"/>
                  </a:schemeClr>
                </a:solidFill>
              </a:rPr>
              <a:t> * </a:t>
            </a:r>
            <a:r>
              <a:rPr lang="en-GB" altLang="zh-CN" b="1" dirty="0" err="1">
                <a:solidFill>
                  <a:schemeClr val="accent5">
                    <a:lumMod val="75000"/>
                  </a:schemeClr>
                </a:solidFill>
              </a:rPr>
              <a:t>NVIC_InitStruct</a:t>
            </a:r>
            <a:r>
              <a:rPr lang="zh-CN" altLang="en-GB" b="1" dirty="0">
                <a:solidFill>
                  <a:schemeClr val="accent5">
                    <a:lumMod val="75000"/>
                  </a:schemeClr>
                </a:solidFill>
              </a:rPr>
              <a:t>）</a:t>
            </a:r>
            <a:endParaRPr lang="zh-CN" altLang="en-US" dirty="0">
              <a:solidFill>
                <a:schemeClr val="accent5">
                  <a:lumMod val="75000"/>
                </a:schemeClr>
              </a:solidFill>
            </a:endParaRPr>
          </a:p>
        </p:txBody>
      </p:sp>
      <p:sp>
        <p:nvSpPr>
          <p:cNvPr id="3" name="矩形 2"/>
          <p:cNvSpPr/>
          <p:nvPr/>
        </p:nvSpPr>
        <p:spPr>
          <a:xfrm>
            <a:off x="214282" y="1587241"/>
            <a:ext cx="5214974" cy="438582"/>
          </a:xfrm>
          <a:prstGeom prst="rect">
            <a:avLst/>
          </a:prstGeom>
        </p:spPr>
        <p:txBody>
          <a:bodyPr wrap="square">
            <a:spAutoFit/>
          </a:bodyPr>
          <a:lstStyle/>
          <a:p>
            <a:pPr lvl="0">
              <a:lnSpc>
                <a:spcPct val="125000"/>
              </a:lnSpc>
            </a:pPr>
            <a:r>
              <a:rPr lang="zh-CN" altLang="en-US" b="1" dirty="0" smtClean="0">
                <a:solidFill>
                  <a:srgbClr val="C00000"/>
                </a:solidFill>
              </a:rPr>
              <a:t>作用</a:t>
            </a:r>
            <a:r>
              <a:rPr lang="zh-CN" altLang="en-US" b="1" dirty="0" smtClean="0">
                <a:solidFill>
                  <a:prstClr val="black"/>
                </a:solidFill>
              </a:rPr>
              <a:t>：设置</a:t>
            </a:r>
            <a:r>
              <a:rPr lang="zh-CN" altLang="en-US" b="1" dirty="0">
                <a:solidFill>
                  <a:prstClr val="black"/>
                </a:solidFill>
              </a:rPr>
              <a:t>抢占优先级和响应</a:t>
            </a:r>
            <a:r>
              <a:rPr lang="zh-CN" altLang="en-US" b="1" dirty="0" smtClean="0">
                <a:solidFill>
                  <a:prstClr val="black"/>
                </a:solidFill>
              </a:rPr>
              <a:t>优先级</a:t>
            </a:r>
            <a:r>
              <a:rPr lang="en-US" altLang="zh-CN" b="1" dirty="0" smtClean="0">
                <a:solidFill>
                  <a:prstClr val="black"/>
                </a:solidFill>
              </a:rPr>
              <a:t>(</a:t>
            </a:r>
            <a:r>
              <a:rPr lang="zh-CN" altLang="en-US" b="1" dirty="0" smtClean="0">
                <a:solidFill>
                  <a:prstClr val="black"/>
                </a:solidFill>
              </a:rPr>
              <a:t>具体级数</a:t>
            </a:r>
            <a:r>
              <a:rPr lang="en-US" altLang="zh-CN" b="1" dirty="0" smtClean="0">
                <a:solidFill>
                  <a:prstClr val="black"/>
                </a:solidFill>
              </a:rPr>
              <a:t>)</a:t>
            </a:r>
            <a:endParaRPr lang="en-GB" altLang="zh-CN" b="1" dirty="0">
              <a:solidFill>
                <a:prstClr val="black"/>
              </a:solidFill>
            </a:endParaRPr>
          </a:p>
        </p:txBody>
      </p:sp>
      <p:sp>
        <p:nvSpPr>
          <p:cNvPr id="11" name="椭圆形标注 10"/>
          <p:cNvSpPr/>
          <p:nvPr/>
        </p:nvSpPr>
        <p:spPr>
          <a:xfrm>
            <a:off x="4853848" y="483518"/>
            <a:ext cx="1158312" cy="504056"/>
          </a:xfrm>
          <a:prstGeom prst="wedgeEllipseCallout">
            <a:avLst>
              <a:gd name="adj1" fmla="val -26739"/>
              <a:gd name="adj2" fmla="val 86406"/>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b="1" dirty="0" smtClean="0"/>
              <a:t>结构体</a:t>
            </a:r>
          </a:p>
        </p:txBody>
      </p:sp>
      <p:sp>
        <p:nvSpPr>
          <p:cNvPr id="15" name="圆角矩形标注 14"/>
          <p:cNvSpPr/>
          <p:nvPr/>
        </p:nvSpPr>
        <p:spPr>
          <a:xfrm>
            <a:off x="5643570" y="1643056"/>
            <a:ext cx="2376264" cy="576064"/>
          </a:xfrm>
          <a:prstGeom prst="wedgeRoundRectCallout">
            <a:avLst>
              <a:gd name="adj1" fmla="val 8319"/>
              <a:gd name="adj2" fmla="val -9301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zh-CN" altLang="en-US" sz="1600" b="1" dirty="0">
                <a:solidFill>
                  <a:prstClr val="black"/>
                </a:solidFill>
              </a:rPr>
              <a:t>指向</a:t>
            </a:r>
            <a:r>
              <a:rPr lang="en-GB" altLang="zh-CN" sz="1600" b="1" dirty="0" err="1">
                <a:solidFill>
                  <a:prstClr val="black"/>
                </a:solidFill>
              </a:rPr>
              <a:t>NVIC_InitTypeDef</a:t>
            </a:r>
            <a:r>
              <a:rPr lang="zh-CN" altLang="en-US" sz="1600" b="1" dirty="0">
                <a:solidFill>
                  <a:prstClr val="black"/>
                </a:solidFill>
              </a:rPr>
              <a:t>结构体的指针</a:t>
            </a:r>
            <a:endParaRPr lang="zh-CN" altLang="en-US" sz="1600" dirty="0"/>
          </a:p>
        </p:txBody>
      </p:sp>
      <p:sp>
        <p:nvSpPr>
          <p:cNvPr id="16" name="下箭头 15"/>
          <p:cNvSpPr/>
          <p:nvPr/>
        </p:nvSpPr>
        <p:spPr>
          <a:xfrm rot="10800000">
            <a:off x="6858016" y="2000246"/>
            <a:ext cx="324036" cy="504056"/>
          </a:xfrm>
          <a:prstGeom prst="downArrow">
            <a:avLst/>
          </a:prstGeom>
          <a:solidFill>
            <a:schemeClr val="accent3">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b="1" dirty="0" smtClean="0"/>
          </a:p>
        </p:txBody>
      </p:sp>
    </p:spTree>
    <p:extLst>
      <p:ext uri="{BB962C8B-B14F-4D97-AF65-F5344CB8AC3E}">
        <p14:creationId xmlns="" xmlns:p14="http://schemas.microsoft.com/office/powerpoint/2010/main" val="38318224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349187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3305905" cy="461665"/>
          </a:xfrm>
          <a:prstGeom prst="rect">
            <a:avLst/>
          </a:prstGeom>
        </p:spPr>
        <p:txBody>
          <a:bodyPr wrap="none">
            <a:spAutoFit/>
          </a:bodyPr>
          <a:lstStyle/>
          <a:p>
            <a:r>
              <a:rPr lang="en-US" altLang="zh-CN" sz="2400" b="1" dirty="0">
                <a:solidFill>
                  <a:schemeClr val="bg1"/>
                </a:solidFill>
              </a:rPr>
              <a:t>6.2.2 STM32</a:t>
            </a:r>
            <a:r>
              <a:rPr lang="zh-CN" altLang="en-US" sz="2400" b="1" dirty="0">
                <a:solidFill>
                  <a:schemeClr val="bg1"/>
                </a:solidFill>
              </a:rPr>
              <a:t>中断优先级</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2" name="肘形连接符 21"/>
          <p:cNvCxnSpPr/>
          <p:nvPr/>
        </p:nvCxnSpPr>
        <p:spPr>
          <a:xfrm rot="10800000">
            <a:off x="251521" y="1019839"/>
            <a:ext cx="3760165" cy="1331811"/>
          </a:xfrm>
          <a:prstGeom prst="bentConnector3">
            <a:avLst>
              <a:gd name="adj1" fmla="val 421"/>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4"/>
          <p:cNvSpPr txBox="1"/>
          <p:nvPr/>
        </p:nvSpPr>
        <p:spPr>
          <a:xfrm>
            <a:off x="423050" y="1083021"/>
            <a:ext cx="3577599" cy="687111"/>
          </a:xfrm>
          <a:prstGeom prst="rect">
            <a:avLst/>
          </a:prstGeom>
          <a:noFill/>
        </p:spPr>
        <p:txBody>
          <a:bodyPr wrap="square" rtlCol="0">
            <a:spAutoFit/>
          </a:bodyPr>
          <a:lstStyle/>
          <a:p>
            <a:pPr algn="just">
              <a:lnSpc>
                <a:spcPct val="130000"/>
              </a:lnSpc>
            </a:pPr>
            <a:r>
              <a:rPr lang="zh-CN" altLang="en-US" sz="1600" b="1" dirty="0" smtClean="0"/>
              <a:t>高</a:t>
            </a:r>
            <a:r>
              <a:rPr lang="zh-CN" altLang="en-US" sz="1600" b="1" dirty="0"/>
              <a:t>抢先优先级的中断可以打断低抢先优先级的中断服务，构成中断嵌套</a:t>
            </a:r>
            <a:r>
              <a:rPr lang="zh-CN" altLang="en-US" sz="1600" b="1" dirty="0" smtClean="0"/>
              <a:t>；</a:t>
            </a:r>
            <a:endParaRPr lang="zh-CN" altLang="en-US" sz="1600" b="1" dirty="0">
              <a:solidFill>
                <a:schemeClr val="tx1">
                  <a:lumMod val="50000"/>
                  <a:lumOff val="50000"/>
                </a:schemeClr>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cxnSp>
        <p:nvCxnSpPr>
          <p:cNvPr id="27" name="肘形连接符 26"/>
          <p:cNvCxnSpPr/>
          <p:nvPr/>
        </p:nvCxnSpPr>
        <p:spPr>
          <a:xfrm rot="10800000" flipV="1">
            <a:off x="353434" y="2732851"/>
            <a:ext cx="2913544" cy="278169"/>
          </a:xfrm>
          <a:prstGeom prst="bentConnector3">
            <a:avLst>
              <a:gd name="adj1" fmla="val 855"/>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4"/>
          <p:cNvSpPr txBox="1"/>
          <p:nvPr/>
        </p:nvSpPr>
        <p:spPr>
          <a:xfrm>
            <a:off x="714348" y="3714758"/>
            <a:ext cx="7643866" cy="1052596"/>
          </a:xfrm>
          <a:prstGeom prst="rect">
            <a:avLst/>
          </a:prstGeom>
          <a:noFill/>
        </p:spPr>
        <p:txBody>
          <a:bodyPr wrap="square" rtlCol="0">
            <a:spAutoFit/>
          </a:bodyPr>
          <a:lstStyle/>
          <a:p>
            <a:pPr algn="just">
              <a:lnSpc>
                <a:spcPct val="130000"/>
              </a:lnSpc>
            </a:pPr>
            <a:r>
              <a:rPr lang="zh-CN" altLang="en-US" sz="1600" b="1" dirty="0"/>
              <a:t>中断优先级判断：先判断抢占优先级的大小，如果抢占优先级相同，则比较响应优先级的大小，若抢占优先级和响应优先级均相同，则根据中断向量表中的顺序来</a:t>
            </a:r>
            <a:r>
              <a:rPr lang="zh-CN" altLang="en-US" sz="1600" b="1" dirty="0" smtClean="0"/>
              <a:t>决定</a:t>
            </a:r>
            <a:r>
              <a:rPr lang="en-US" altLang="zh-CN" sz="1600" b="1" dirty="0" smtClean="0"/>
              <a:t>(</a:t>
            </a:r>
            <a:r>
              <a:rPr lang="zh-CN" altLang="en-US" sz="1600" b="1" dirty="0" smtClean="0">
                <a:solidFill>
                  <a:srgbClr val="FF0000"/>
                </a:solidFill>
              </a:rPr>
              <a:t>注意：抢占优先级、响应优先级可改变，但中断向量表中的顺序不能改！</a:t>
            </a:r>
            <a:r>
              <a:rPr lang="en-US" altLang="zh-CN" sz="1600" b="1" dirty="0" smtClean="0"/>
              <a:t>)</a:t>
            </a:r>
            <a:endParaRPr lang="zh-CN" altLang="en-US" sz="1600" b="1" dirty="0">
              <a:solidFill>
                <a:schemeClr val="tx1">
                  <a:lumMod val="50000"/>
                  <a:lumOff val="50000"/>
                </a:schemeClr>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cxnSp>
        <p:nvCxnSpPr>
          <p:cNvPr id="29" name="肘形连接符 28"/>
          <p:cNvCxnSpPr/>
          <p:nvPr/>
        </p:nvCxnSpPr>
        <p:spPr>
          <a:xfrm flipV="1">
            <a:off x="5306578" y="1024636"/>
            <a:ext cx="2891740" cy="706197"/>
          </a:xfrm>
          <a:prstGeom prst="bentConnector3">
            <a:avLst>
              <a:gd name="adj1" fmla="val 109"/>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4"/>
          <p:cNvSpPr txBox="1"/>
          <p:nvPr/>
        </p:nvSpPr>
        <p:spPr>
          <a:xfrm>
            <a:off x="5523826" y="1060322"/>
            <a:ext cx="2329926" cy="732508"/>
          </a:xfrm>
          <a:prstGeom prst="rect">
            <a:avLst/>
          </a:prstGeom>
          <a:noFill/>
        </p:spPr>
        <p:txBody>
          <a:bodyPr wrap="square" rtlCol="0">
            <a:spAutoFit/>
          </a:bodyPr>
          <a:lstStyle/>
          <a:p>
            <a:pPr algn="just">
              <a:lnSpc>
                <a:spcPct val="130000"/>
              </a:lnSpc>
            </a:pPr>
            <a:r>
              <a:rPr lang="zh-CN" altLang="en-US" sz="1600" b="1" dirty="0"/>
              <a:t>抢占优先级的优先级总是高于响应优先级</a:t>
            </a:r>
            <a:r>
              <a:rPr lang="zh-CN" altLang="en-US" sz="1600" b="1" dirty="0" smtClean="0"/>
              <a:t>；</a:t>
            </a:r>
            <a:endParaRPr lang="zh-CN" altLang="en-US" sz="1600" b="1" dirty="0">
              <a:solidFill>
                <a:schemeClr val="tx1">
                  <a:lumMod val="50000"/>
                  <a:lumOff val="50000"/>
                </a:schemeClr>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cxnSp>
        <p:nvCxnSpPr>
          <p:cNvPr id="31" name="肘形连接符 30"/>
          <p:cNvCxnSpPr/>
          <p:nvPr/>
        </p:nvCxnSpPr>
        <p:spPr>
          <a:xfrm>
            <a:off x="5869857" y="2399720"/>
            <a:ext cx="2160651" cy="1177937"/>
          </a:xfrm>
          <a:prstGeom prst="bentConnector3">
            <a:avLst>
              <a:gd name="adj1" fmla="val -14421"/>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4"/>
          <p:cNvSpPr txBox="1"/>
          <p:nvPr/>
        </p:nvSpPr>
        <p:spPr>
          <a:xfrm>
            <a:off x="5700582" y="2575301"/>
            <a:ext cx="2687842" cy="1052596"/>
          </a:xfrm>
          <a:prstGeom prst="rect">
            <a:avLst/>
          </a:prstGeom>
          <a:noFill/>
        </p:spPr>
        <p:txBody>
          <a:bodyPr wrap="square" rtlCol="0">
            <a:spAutoFit/>
          </a:bodyPr>
          <a:lstStyle/>
          <a:p>
            <a:pPr algn="just">
              <a:lnSpc>
                <a:spcPct val="130000"/>
              </a:lnSpc>
            </a:pPr>
            <a:r>
              <a:rPr lang="en-US" altLang="zh-CN" sz="1600" b="1" dirty="0"/>
              <a:t>Reset NMI Hard Fault</a:t>
            </a:r>
            <a:r>
              <a:rPr lang="zh-CN" altLang="en-US" sz="1600" b="1" dirty="0"/>
              <a:t>的优先级为负，且不可修改，高于普通的中断优先级</a:t>
            </a:r>
            <a:r>
              <a:rPr lang="zh-CN" altLang="en-US" sz="1600" b="1" dirty="0" smtClean="0"/>
              <a:t>。</a:t>
            </a:r>
            <a:endParaRPr lang="zh-CN" altLang="en-US" sz="1600" b="1" dirty="0">
              <a:solidFill>
                <a:schemeClr val="tx1">
                  <a:lumMod val="50000"/>
                  <a:lumOff val="50000"/>
                </a:schemeClr>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14" name="Freeform 6"/>
          <p:cNvSpPr>
            <a:spLocks/>
          </p:cNvSpPr>
          <p:nvPr/>
        </p:nvSpPr>
        <p:spPr bwMode="auto">
          <a:xfrm>
            <a:off x="5700582" y="2092975"/>
            <a:ext cx="544902" cy="613491"/>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accent3">
              <a:lumMod val="7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18" name="Freeform 3"/>
          <p:cNvSpPr>
            <a:spLocks/>
          </p:cNvSpPr>
          <p:nvPr/>
        </p:nvSpPr>
        <p:spPr bwMode="auto">
          <a:xfrm>
            <a:off x="3179432" y="2583165"/>
            <a:ext cx="649688" cy="731467"/>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accent6">
              <a:lumMod val="7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19" name="Freeform 4"/>
          <p:cNvSpPr>
            <a:spLocks/>
          </p:cNvSpPr>
          <p:nvPr/>
        </p:nvSpPr>
        <p:spPr bwMode="auto">
          <a:xfrm>
            <a:off x="4981734" y="1650122"/>
            <a:ext cx="649688" cy="731467"/>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tx2">
              <a:lumMod val="7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0" name="Freeform 2"/>
          <p:cNvSpPr>
            <a:spLocks/>
          </p:cNvSpPr>
          <p:nvPr/>
        </p:nvSpPr>
        <p:spPr bwMode="auto">
          <a:xfrm>
            <a:off x="4499816" y="2302068"/>
            <a:ext cx="884374" cy="995693"/>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accent5">
              <a:lumMod val="7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21" name="Freeform 1"/>
          <p:cNvSpPr>
            <a:spLocks/>
          </p:cNvSpPr>
          <p:nvPr/>
        </p:nvSpPr>
        <p:spPr bwMode="auto">
          <a:xfrm>
            <a:off x="3553828" y="1737158"/>
            <a:ext cx="884374" cy="995693"/>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accent4">
              <a:lumMod val="7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33" name="Freeform 14"/>
          <p:cNvSpPr>
            <a:spLocks noEditPoints="1"/>
          </p:cNvSpPr>
          <p:nvPr/>
        </p:nvSpPr>
        <p:spPr bwMode="auto">
          <a:xfrm>
            <a:off x="4805682" y="2541562"/>
            <a:ext cx="286703" cy="261749"/>
          </a:xfrm>
          <a:custGeom>
            <a:avLst/>
            <a:gdLst>
              <a:gd name="T0" fmla="*/ 168 w 454"/>
              <a:gd name="T1" fmla="*/ 245 h 417"/>
              <a:gd name="T2" fmla="*/ 139 w 454"/>
              <a:gd name="T3" fmla="*/ 247 h 417"/>
              <a:gd name="T4" fmla="*/ 132 w 454"/>
              <a:gd name="T5" fmla="*/ 144 h 417"/>
              <a:gd name="T6" fmla="*/ 131 w 454"/>
              <a:gd name="T7" fmla="*/ 248 h 417"/>
              <a:gd name="T8" fmla="*/ 111 w 454"/>
              <a:gd name="T9" fmla="*/ 417 h 417"/>
              <a:gd name="T10" fmla="*/ 91 w 454"/>
              <a:gd name="T11" fmla="*/ 264 h 417"/>
              <a:gd name="T12" fmla="*/ 81 w 454"/>
              <a:gd name="T13" fmla="*/ 397 h 417"/>
              <a:gd name="T14" fmla="*/ 41 w 454"/>
              <a:gd name="T15" fmla="*/ 397 h 417"/>
              <a:gd name="T16" fmla="*/ 40 w 454"/>
              <a:gd name="T17" fmla="*/ 238 h 417"/>
              <a:gd name="T18" fmla="*/ 30 w 454"/>
              <a:gd name="T19" fmla="*/ 193 h 417"/>
              <a:gd name="T20" fmla="*/ 17 w 454"/>
              <a:gd name="T21" fmla="*/ 263 h 417"/>
              <a:gd name="T22" fmla="*/ 1 w 454"/>
              <a:gd name="T23" fmla="*/ 192 h 417"/>
              <a:gd name="T24" fmla="*/ 54 w 454"/>
              <a:gd name="T25" fmla="*/ 98 h 417"/>
              <a:gd name="T26" fmla="*/ 76 w 454"/>
              <a:gd name="T27" fmla="*/ 143 h 417"/>
              <a:gd name="T28" fmla="*/ 77 w 454"/>
              <a:gd name="T29" fmla="*/ 104 h 417"/>
              <a:gd name="T30" fmla="*/ 88 w 454"/>
              <a:gd name="T31" fmla="*/ 98 h 417"/>
              <a:gd name="T32" fmla="*/ 90 w 454"/>
              <a:gd name="T33" fmla="*/ 114 h 417"/>
              <a:gd name="T34" fmla="*/ 109 w 454"/>
              <a:gd name="T35" fmla="*/ 95 h 417"/>
              <a:gd name="T36" fmla="*/ 148 w 454"/>
              <a:gd name="T37" fmla="*/ 110 h 417"/>
              <a:gd name="T38" fmla="*/ 53 w 454"/>
              <a:gd name="T39" fmla="*/ 58 h 417"/>
              <a:gd name="T40" fmla="*/ 119 w 454"/>
              <a:gd name="T41" fmla="*/ 58 h 417"/>
              <a:gd name="T42" fmla="*/ 121 w 454"/>
              <a:gd name="T43" fmla="*/ 37 h 417"/>
              <a:gd name="T44" fmla="*/ 51 w 454"/>
              <a:gd name="T45" fmla="*/ 37 h 417"/>
              <a:gd name="T46" fmla="*/ 53 w 454"/>
              <a:gd name="T47" fmla="*/ 58 h 417"/>
              <a:gd name="T48" fmla="*/ 322 w 454"/>
              <a:gd name="T49" fmla="*/ 341 h 417"/>
              <a:gd name="T50" fmla="*/ 322 w 454"/>
              <a:gd name="T51" fmla="*/ 76 h 417"/>
              <a:gd name="T52" fmla="*/ 429 w 454"/>
              <a:gd name="T53" fmla="*/ 209 h 417"/>
              <a:gd name="T54" fmla="*/ 215 w 454"/>
              <a:gd name="T55" fmla="*/ 209 h 417"/>
              <a:gd name="T56" fmla="*/ 429 w 454"/>
              <a:gd name="T57" fmla="*/ 209 h 417"/>
              <a:gd name="T58" fmla="*/ 323 w 454"/>
              <a:gd name="T59" fmla="*/ 129 h 417"/>
              <a:gd name="T60" fmla="*/ 331 w 454"/>
              <a:gd name="T61" fmla="*/ 106 h 417"/>
              <a:gd name="T62" fmla="*/ 313 w 454"/>
              <a:gd name="T63" fmla="*/ 106 h 417"/>
              <a:gd name="T64" fmla="*/ 321 w 454"/>
              <a:gd name="T65" fmla="*/ 129 h 417"/>
              <a:gd name="T66" fmla="*/ 321 w 454"/>
              <a:gd name="T67" fmla="*/ 288 h 417"/>
              <a:gd name="T68" fmla="*/ 313 w 454"/>
              <a:gd name="T69" fmla="*/ 311 h 417"/>
              <a:gd name="T70" fmla="*/ 331 w 454"/>
              <a:gd name="T71" fmla="*/ 311 h 417"/>
              <a:gd name="T72" fmla="*/ 323 w 454"/>
              <a:gd name="T73" fmla="*/ 288 h 417"/>
              <a:gd name="T74" fmla="*/ 219 w 454"/>
              <a:gd name="T75" fmla="*/ 200 h 417"/>
              <a:gd name="T76" fmla="*/ 219 w 454"/>
              <a:gd name="T77" fmla="*/ 218 h 417"/>
              <a:gd name="T78" fmla="*/ 242 w 454"/>
              <a:gd name="T79" fmla="*/ 209 h 417"/>
              <a:gd name="T80" fmla="*/ 234 w 454"/>
              <a:gd name="T81" fmla="*/ 200 h 417"/>
              <a:gd name="T82" fmla="*/ 409 w 454"/>
              <a:gd name="T83" fmla="*/ 200 h 417"/>
              <a:gd name="T84" fmla="*/ 401 w 454"/>
              <a:gd name="T85" fmla="*/ 209 h 417"/>
              <a:gd name="T86" fmla="*/ 425 w 454"/>
              <a:gd name="T87" fmla="*/ 218 h 417"/>
              <a:gd name="T88" fmla="*/ 425 w 454"/>
              <a:gd name="T89" fmla="*/ 200 h 417"/>
              <a:gd name="T90" fmla="*/ 312 w 454"/>
              <a:gd name="T91" fmla="*/ 146 h 417"/>
              <a:gd name="T92" fmla="*/ 309 w 454"/>
              <a:gd name="T93" fmla="*/ 202 h 417"/>
              <a:gd name="T94" fmla="*/ 257 w 454"/>
              <a:gd name="T95" fmla="*/ 211 h 417"/>
              <a:gd name="T96" fmla="*/ 319 w 454"/>
              <a:gd name="T97" fmla="*/ 221 h 417"/>
              <a:gd name="T98" fmla="*/ 326 w 454"/>
              <a:gd name="T99" fmla="*/ 218 h 417"/>
              <a:gd name="T100" fmla="*/ 331 w 454"/>
              <a:gd name="T101" fmla="*/ 14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4" h="417">
                <a:moveTo>
                  <a:pt x="170" y="192"/>
                </a:moveTo>
                <a:cubicBezTo>
                  <a:pt x="171" y="210"/>
                  <a:pt x="168" y="245"/>
                  <a:pt x="168" y="245"/>
                </a:cubicBezTo>
                <a:cubicBezTo>
                  <a:pt x="165" y="255"/>
                  <a:pt x="164" y="263"/>
                  <a:pt x="154" y="263"/>
                </a:cubicBezTo>
                <a:cubicBezTo>
                  <a:pt x="143" y="264"/>
                  <a:pt x="139" y="256"/>
                  <a:pt x="139" y="247"/>
                </a:cubicBezTo>
                <a:cubicBezTo>
                  <a:pt x="139" y="247"/>
                  <a:pt x="142" y="218"/>
                  <a:pt x="141" y="193"/>
                </a:cubicBezTo>
                <a:cubicBezTo>
                  <a:pt x="140" y="174"/>
                  <a:pt x="134" y="145"/>
                  <a:pt x="132" y="144"/>
                </a:cubicBezTo>
                <a:cubicBezTo>
                  <a:pt x="132" y="238"/>
                  <a:pt x="132" y="238"/>
                  <a:pt x="132" y="238"/>
                </a:cubicBezTo>
                <a:cubicBezTo>
                  <a:pt x="132" y="242"/>
                  <a:pt x="131" y="245"/>
                  <a:pt x="131" y="248"/>
                </a:cubicBezTo>
                <a:cubicBezTo>
                  <a:pt x="131" y="397"/>
                  <a:pt x="131" y="397"/>
                  <a:pt x="131" y="397"/>
                </a:cubicBezTo>
                <a:cubicBezTo>
                  <a:pt x="131" y="408"/>
                  <a:pt x="122" y="417"/>
                  <a:pt x="111" y="417"/>
                </a:cubicBezTo>
                <a:cubicBezTo>
                  <a:pt x="100" y="417"/>
                  <a:pt x="91" y="408"/>
                  <a:pt x="91" y="397"/>
                </a:cubicBezTo>
                <a:cubicBezTo>
                  <a:pt x="91" y="264"/>
                  <a:pt x="91" y="264"/>
                  <a:pt x="91" y="264"/>
                </a:cubicBezTo>
                <a:cubicBezTo>
                  <a:pt x="81" y="264"/>
                  <a:pt x="81" y="264"/>
                  <a:pt x="81" y="264"/>
                </a:cubicBezTo>
                <a:cubicBezTo>
                  <a:pt x="81" y="397"/>
                  <a:pt x="81" y="397"/>
                  <a:pt x="81" y="397"/>
                </a:cubicBezTo>
                <a:cubicBezTo>
                  <a:pt x="81" y="408"/>
                  <a:pt x="72" y="417"/>
                  <a:pt x="61" y="417"/>
                </a:cubicBezTo>
                <a:cubicBezTo>
                  <a:pt x="50" y="417"/>
                  <a:pt x="41" y="408"/>
                  <a:pt x="41" y="397"/>
                </a:cubicBezTo>
                <a:cubicBezTo>
                  <a:pt x="41" y="248"/>
                  <a:pt x="41" y="248"/>
                  <a:pt x="41" y="248"/>
                </a:cubicBezTo>
                <a:cubicBezTo>
                  <a:pt x="40" y="245"/>
                  <a:pt x="40" y="242"/>
                  <a:pt x="40" y="238"/>
                </a:cubicBezTo>
                <a:cubicBezTo>
                  <a:pt x="40" y="238"/>
                  <a:pt x="40" y="144"/>
                  <a:pt x="39" y="144"/>
                </a:cubicBezTo>
                <a:cubicBezTo>
                  <a:pt x="37" y="145"/>
                  <a:pt x="31" y="174"/>
                  <a:pt x="30" y="193"/>
                </a:cubicBezTo>
                <a:cubicBezTo>
                  <a:pt x="29" y="218"/>
                  <a:pt x="32" y="247"/>
                  <a:pt x="32" y="247"/>
                </a:cubicBezTo>
                <a:cubicBezTo>
                  <a:pt x="32" y="256"/>
                  <a:pt x="28" y="264"/>
                  <a:pt x="17" y="263"/>
                </a:cubicBezTo>
                <a:cubicBezTo>
                  <a:pt x="7" y="263"/>
                  <a:pt x="6" y="255"/>
                  <a:pt x="4" y="245"/>
                </a:cubicBezTo>
                <a:cubicBezTo>
                  <a:pt x="4" y="245"/>
                  <a:pt x="0" y="210"/>
                  <a:pt x="1" y="192"/>
                </a:cubicBezTo>
                <a:cubicBezTo>
                  <a:pt x="6" y="132"/>
                  <a:pt x="19" y="114"/>
                  <a:pt x="23" y="110"/>
                </a:cubicBezTo>
                <a:cubicBezTo>
                  <a:pt x="31" y="106"/>
                  <a:pt x="44" y="101"/>
                  <a:pt x="54" y="98"/>
                </a:cubicBezTo>
                <a:cubicBezTo>
                  <a:pt x="56" y="97"/>
                  <a:pt x="59" y="95"/>
                  <a:pt x="62" y="95"/>
                </a:cubicBezTo>
                <a:cubicBezTo>
                  <a:pt x="63" y="102"/>
                  <a:pt x="66" y="120"/>
                  <a:pt x="76" y="143"/>
                </a:cubicBezTo>
                <a:cubicBezTo>
                  <a:pt x="78" y="128"/>
                  <a:pt x="81" y="115"/>
                  <a:pt x="81" y="114"/>
                </a:cubicBezTo>
                <a:cubicBezTo>
                  <a:pt x="77" y="104"/>
                  <a:pt x="77" y="104"/>
                  <a:pt x="77" y="104"/>
                </a:cubicBezTo>
                <a:cubicBezTo>
                  <a:pt x="77" y="104"/>
                  <a:pt x="83" y="98"/>
                  <a:pt x="83" y="98"/>
                </a:cubicBezTo>
                <a:cubicBezTo>
                  <a:pt x="83" y="98"/>
                  <a:pt x="88" y="98"/>
                  <a:pt x="88" y="98"/>
                </a:cubicBezTo>
                <a:cubicBezTo>
                  <a:pt x="94" y="104"/>
                  <a:pt x="94" y="104"/>
                  <a:pt x="94" y="104"/>
                </a:cubicBezTo>
                <a:cubicBezTo>
                  <a:pt x="90" y="114"/>
                  <a:pt x="90" y="114"/>
                  <a:pt x="90" y="114"/>
                </a:cubicBezTo>
                <a:cubicBezTo>
                  <a:pt x="91" y="115"/>
                  <a:pt x="93" y="128"/>
                  <a:pt x="95" y="143"/>
                </a:cubicBezTo>
                <a:cubicBezTo>
                  <a:pt x="106" y="120"/>
                  <a:pt x="108" y="102"/>
                  <a:pt x="109" y="95"/>
                </a:cubicBezTo>
                <a:cubicBezTo>
                  <a:pt x="112" y="95"/>
                  <a:pt x="115" y="97"/>
                  <a:pt x="118" y="98"/>
                </a:cubicBezTo>
                <a:cubicBezTo>
                  <a:pt x="127" y="101"/>
                  <a:pt x="141" y="106"/>
                  <a:pt x="148" y="110"/>
                </a:cubicBezTo>
                <a:cubicBezTo>
                  <a:pt x="152" y="114"/>
                  <a:pt x="165" y="132"/>
                  <a:pt x="170" y="192"/>
                </a:cubicBezTo>
                <a:close/>
                <a:moveTo>
                  <a:pt x="53" y="58"/>
                </a:moveTo>
                <a:cubicBezTo>
                  <a:pt x="58" y="75"/>
                  <a:pt x="69" y="90"/>
                  <a:pt x="86" y="90"/>
                </a:cubicBezTo>
                <a:cubicBezTo>
                  <a:pt x="104" y="90"/>
                  <a:pt x="114" y="75"/>
                  <a:pt x="119" y="58"/>
                </a:cubicBezTo>
                <a:cubicBezTo>
                  <a:pt x="124" y="56"/>
                  <a:pt x="127" y="48"/>
                  <a:pt x="126" y="43"/>
                </a:cubicBezTo>
                <a:cubicBezTo>
                  <a:pt x="126" y="40"/>
                  <a:pt x="124" y="38"/>
                  <a:pt x="121" y="37"/>
                </a:cubicBezTo>
                <a:cubicBezTo>
                  <a:pt x="120" y="16"/>
                  <a:pt x="107" y="0"/>
                  <a:pt x="86" y="0"/>
                </a:cubicBezTo>
                <a:cubicBezTo>
                  <a:pt x="66" y="0"/>
                  <a:pt x="52" y="16"/>
                  <a:pt x="51" y="37"/>
                </a:cubicBezTo>
                <a:cubicBezTo>
                  <a:pt x="48" y="37"/>
                  <a:pt x="45" y="39"/>
                  <a:pt x="45" y="43"/>
                </a:cubicBezTo>
                <a:cubicBezTo>
                  <a:pt x="44" y="49"/>
                  <a:pt x="48" y="57"/>
                  <a:pt x="53" y="58"/>
                </a:cubicBezTo>
                <a:close/>
                <a:moveTo>
                  <a:pt x="454" y="209"/>
                </a:moveTo>
                <a:cubicBezTo>
                  <a:pt x="454" y="282"/>
                  <a:pt x="395" y="341"/>
                  <a:pt x="322" y="341"/>
                </a:cubicBezTo>
                <a:cubicBezTo>
                  <a:pt x="249" y="341"/>
                  <a:pt x="189" y="282"/>
                  <a:pt x="189" y="209"/>
                </a:cubicBezTo>
                <a:cubicBezTo>
                  <a:pt x="189" y="135"/>
                  <a:pt x="249" y="76"/>
                  <a:pt x="322" y="76"/>
                </a:cubicBezTo>
                <a:cubicBezTo>
                  <a:pt x="395" y="76"/>
                  <a:pt x="454" y="135"/>
                  <a:pt x="454" y="209"/>
                </a:cubicBezTo>
                <a:close/>
                <a:moveTo>
                  <a:pt x="429" y="209"/>
                </a:moveTo>
                <a:cubicBezTo>
                  <a:pt x="429" y="149"/>
                  <a:pt x="381" y="101"/>
                  <a:pt x="322" y="101"/>
                </a:cubicBezTo>
                <a:cubicBezTo>
                  <a:pt x="263" y="101"/>
                  <a:pt x="215" y="149"/>
                  <a:pt x="215" y="209"/>
                </a:cubicBezTo>
                <a:cubicBezTo>
                  <a:pt x="215" y="268"/>
                  <a:pt x="263" y="316"/>
                  <a:pt x="322" y="316"/>
                </a:cubicBezTo>
                <a:cubicBezTo>
                  <a:pt x="381" y="316"/>
                  <a:pt x="429" y="268"/>
                  <a:pt x="429" y="209"/>
                </a:cubicBezTo>
                <a:close/>
                <a:moveTo>
                  <a:pt x="321" y="129"/>
                </a:moveTo>
                <a:cubicBezTo>
                  <a:pt x="323" y="129"/>
                  <a:pt x="323" y="129"/>
                  <a:pt x="323" y="129"/>
                </a:cubicBezTo>
                <a:cubicBezTo>
                  <a:pt x="327" y="129"/>
                  <a:pt x="331" y="125"/>
                  <a:pt x="331" y="121"/>
                </a:cubicBezTo>
                <a:cubicBezTo>
                  <a:pt x="331" y="106"/>
                  <a:pt x="331" y="106"/>
                  <a:pt x="331" y="106"/>
                </a:cubicBezTo>
                <a:cubicBezTo>
                  <a:pt x="328" y="105"/>
                  <a:pt x="325" y="105"/>
                  <a:pt x="322" y="105"/>
                </a:cubicBezTo>
                <a:cubicBezTo>
                  <a:pt x="319" y="105"/>
                  <a:pt x="316" y="105"/>
                  <a:pt x="313" y="106"/>
                </a:cubicBezTo>
                <a:cubicBezTo>
                  <a:pt x="313" y="121"/>
                  <a:pt x="313" y="121"/>
                  <a:pt x="313" y="121"/>
                </a:cubicBezTo>
                <a:cubicBezTo>
                  <a:pt x="313" y="125"/>
                  <a:pt x="316" y="129"/>
                  <a:pt x="321" y="129"/>
                </a:cubicBezTo>
                <a:close/>
                <a:moveTo>
                  <a:pt x="323" y="288"/>
                </a:moveTo>
                <a:cubicBezTo>
                  <a:pt x="321" y="288"/>
                  <a:pt x="321" y="288"/>
                  <a:pt x="321" y="288"/>
                </a:cubicBezTo>
                <a:cubicBezTo>
                  <a:pt x="316" y="288"/>
                  <a:pt x="313" y="292"/>
                  <a:pt x="313" y="296"/>
                </a:cubicBezTo>
                <a:cubicBezTo>
                  <a:pt x="313" y="311"/>
                  <a:pt x="313" y="311"/>
                  <a:pt x="313" y="311"/>
                </a:cubicBezTo>
                <a:cubicBezTo>
                  <a:pt x="316" y="312"/>
                  <a:pt x="319" y="312"/>
                  <a:pt x="322" y="312"/>
                </a:cubicBezTo>
                <a:cubicBezTo>
                  <a:pt x="325" y="312"/>
                  <a:pt x="328" y="312"/>
                  <a:pt x="331" y="311"/>
                </a:cubicBezTo>
                <a:cubicBezTo>
                  <a:pt x="331" y="296"/>
                  <a:pt x="331" y="296"/>
                  <a:pt x="331" y="296"/>
                </a:cubicBezTo>
                <a:cubicBezTo>
                  <a:pt x="331" y="292"/>
                  <a:pt x="327" y="288"/>
                  <a:pt x="323" y="288"/>
                </a:cubicBezTo>
                <a:close/>
                <a:moveTo>
                  <a:pt x="234" y="200"/>
                </a:moveTo>
                <a:cubicBezTo>
                  <a:pt x="219" y="200"/>
                  <a:pt x="219" y="200"/>
                  <a:pt x="219" y="200"/>
                </a:cubicBezTo>
                <a:cubicBezTo>
                  <a:pt x="219" y="202"/>
                  <a:pt x="219" y="205"/>
                  <a:pt x="219" y="209"/>
                </a:cubicBezTo>
                <a:cubicBezTo>
                  <a:pt x="219" y="212"/>
                  <a:pt x="219" y="215"/>
                  <a:pt x="219" y="218"/>
                </a:cubicBezTo>
                <a:cubicBezTo>
                  <a:pt x="234" y="218"/>
                  <a:pt x="234" y="218"/>
                  <a:pt x="234" y="218"/>
                </a:cubicBezTo>
                <a:cubicBezTo>
                  <a:pt x="239" y="218"/>
                  <a:pt x="242" y="214"/>
                  <a:pt x="242" y="209"/>
                </a:cubicBezTo>
                <a:cubicBezTo>
                  <a:pt x="242" y="208"/>
                  <a:pt x="242" y="208"/>
                  <a:pt x="242" y="208"/>
                </a:cubicBezTo>
                <a:cubicBezTo>
                  <a:pt x="242" y="203"/>
                  <a:pt x="239" y="200"/>
                  <a:pt x="234" y="200"/>
                </a:cubicBezTo>
                <a:close/>
                <a:moveTo>
                  <a:pt x="425" y="200"/>
                </a:moveTo>
                <a:cubicBezTo>
                  <a:pt x="409" y="200"/>
                  <a:pt x="409" y="200"/>
                  <a:pt x="409" y="200"/>
                </a:cubicBezTo>
                <a:cubicBezTo>
                  <a:pt x="405" y="200"/>
                  <a:pt x="401" y="203"/>
                  <a:pt x="401" y="208"/>
                </a:cubicBezTo>
                <a:cubicBezTo>
                  <a:pt x="401" y="209"/>
                  <a:pt x="401" y="209"/>
                  <a:pt x="401" y="209"/>
                </a:cubicBezTo>
                <a:cubicBezTo>
                  <a:pt x="401" y="214"/>
                  <a:pt x="405" y="218"/>
                  <a:pt x="409" y="218"/>
                </a:cubicBezTo>
                <a:cubicBezTo>
                  <a:pt x="425" y="218"/>
                  <a:pt x="425" y="218"/>
                  <a:pt x="425" y="218"/>
                </a:cubicBezTo>
                <a:cubicBezTo>
                  <a:pt x="425" y="215"/>
                  <a:pt x="425" y="212"/>
                  <a:pt x="425" y="209"/>
                </a:cubicBezTo>
                <a:cubicBezTo>
                  <a:pt x="425" y="205"/>
                  <a:pt x="425" y="202"/>
                  <a:pt x="425" y="200"/>
                </a:cubicBezTo>
                <a:close/>
                <a:moveTo>
                  <a:pt x="322" y="136"/>
                </a:moveTo>
                <a:cubicBezTo>
                  <a:pt x="316" y="136"/>
                  <a:pt x="312" y="141"/>
                  <a:pt x="312" y="146"/>
                </a:cubicBezTo>
                <a:cubicBezTo>
                  <a:pt x="312" y="199"/>
                  <a:pt x="312" y="199"/>
                  <a:pt x="312" y="199"/>
                </a:cubicBezTo>
                <a:cubicBezTo>
                  <a:pt x="312" y="200"/>
                  <a:pt x="311" y="202"/>
                  <a:pt x="309" y="202"/>
                </a:cubicBezTo>
                <a:cubicBezTo>
                  <a:pt x="267" y="202"/>
                  <a:pt x="267" y="202"/>
                  <a:pt x="267" y="202"/>
                </a:cubicBezTo>
                <a:cubicBezTo>
                  <a:pt x="262" y="202"/>
                  <a:pt x="257" y="206"/>
                  <a:pt x="257" y="211"/>
                </a:cubicBezTo>
                <a:cubicBezTo>
                  <a:pt x="257" y="217"/>
                  <a:pt x="262" y="221"/>
                  <a:pt x="267" y="221"/>
                </a:cubicBezTo>
                <a:cubicBezTo>
                  <a:pt x="319" y="221"/>
                  <a:pt x="319" y="221"/>
                  <a:pt x="319" y="221"/>
                </a:cubicBezTo>
                <a:cubicBezTo>
                  <a:pt x="323" y="221"/>
                  <a:pt x="325" y="220"/>
                  <a:pt x="326" y="219"/>
                </a:cubicBezTo>
                <a:cubicBezTo>
                  <a:pt x="326" y="218"/>
                  <a:pt x="326" y="218"/>
                  <a:pt x="326" y="218"/>
                </a:cubicBezTo>
                <a:cubicBezTo>
                  <a:pt x="330" y="216"/>
                  <a:pt x="331" y="213"/>
                  <a:pt x="331" y="210"/>
                </a:cubicBezTo>
                <a:cubicBezTo>
                  <a:pt x="331" y="146"/>
                  <a:pt x="331" y="146"/>
                  <a:pt x="331" y="146"/>
                </a:cubicBezTo>
                <a:cubicBezTo>
                  <a:pt x="331" y="141"/>
                  <a:pt x="327" y="136"/>
                  <a:pt x="322" y="1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34" name="Freeform 15"/>
          <p:cNvSpPr>
            <a:spLocks noEditPoints="1"/>
          </p:cNvSpPr>
          <p:nvPr/>
        </p:nvSpPr>
        <p:spPr bwMode="auto">
          <a:xfrm>
            <a:off x="3411449" y="2742194"/>
            <a:ext cx="188949" cy="220243"/>
          </a:xfrm>
          <a:custGeom>
            <a:avLst/>
            <a:gdLst>
              <a:gd name="T0" fmla="*/ 286 w 335"/>
              <a:gd name="T1" fmla="*/ 49 h 393"/>
              <a:gd name="T2" fmla="*/ 179 w 335"/>
              <a:gd name="T3" fmla="*/ 11 h 393"/>
              <a:gd name="T4" fmla="*/ 167 w 335"/>
              <a:gd name="T5" fmla="*/ 49 h 393"/>
              <a:gd name="T6" fmla="*/ 65 w 335"/>
              <a:gd name="T7" fmla="*/ 49 h 393"/>
              <a:gd name="T8" fmla="*/ 50 w 335"/>
              <a:gd name="T9" fmla="*/ 173 h 393"/>
              <a:gd name="T10" fmla="*/ 11 w 335"/>
              <a:gd name="T11" fmla="*/ 179 h 393"/>
              <a:gd name="T12" fmla="*/ 162 w 335"/>
              <a:gd name="T13" fmla="*/ 381 h 393"/>
              <a:gd name="T14" fmla="*/ 162 w 335"/>
              <a:gd name="T15" fmla="*/ 393 h 393"/>
              <a:gd name="T16" fmla="*/ 192 w 335"/>
              <a:gd name="T17" fmla="*/ 381 h 393"/>
              <a:gd name="T18" fmla="*/ 128 w 335"/>
              <a:gd name="T19" fmla="*/ 365 h 393"/>
              <a:gd name="T20" fmla="*/ 196 w 335"/>
              <a:gd name="T21" fmla="*/ 354 h 393"/>
              <a:gd name="T22" fmla="*/ 139 w 335"/>
              <a:gd name="T23" fmla="*/ 349 h 393"/>
              <a:gd name="T24" fmla="*/ 258 w 335"/>
              <a:gd name="T25" fmla="*/ 224 h 393"/>
              <a:gd name="T26" fmla="*/ 221 w 335"/>
              <a:gd name="T27" fmla="*/ 295 h 393"/>
              <a:gd name="T28" fmla="*/ 114 w 335"/>
              <a:gd name="T29" fmla="*/ 295 h 393"/>
              <a:gd name="T30" fmla="*/ 98 w 335"/>
              <a:gd name="T31" fmla="*/ 251 h 393"/>
              <a:gd name="T32" fmla="*/ 131 w 335"/>
              <a:gd name="T33" fmla="*/ 77 h 393"/>
              <a:gd name="T34" fmla="*/ 158 w 335"/>
              <a:gd name="T35" fmla="*/ 71 h 393"/>
              <a:gd name="T36" fmla="*/ 197 w 335"/>
              <a:gd name="T37" fmla="*/ 74 h 393"/>
              <a:gd name="T38" fmla="*/ 270 w 335"/>
              <a:gd name="T39" fmla="*/ 173 h 393"/>
              <a:gd name="T40" fmla="*/ 192 w 335"/>
              <a:gd name="T41" fmla="*/ 91 h 393"/>
              <a:gd name="T42" fmla="*/ 168 w 335"/>
              <a:gd name="T43" fmla="*/ 87 h 393"/>
              <a:gd name="T44" fmla="*/ 158 w 335"/>
              <a:gd name="T45" fmla="*/ 88 h 393"/>
              <a:gd name="T46" fmla="*/ 82 w 335"/>
              <a:gd name="T47" fmla="*/ 173 h 393"/>
              <a:gd name="T48" fmla="*/ 129 w 335"/>
              <a:gd name="T49" fmla="*/ 267 h 393"/>
              <a:gd name="T50" fmla="*/ 139 w 335"/>
              <a:gd name="T51" fmla="*/ 303 h 393"/>
              <a:gd name="T52" fmla="*/ 206 w 335"/>
              <a:gd name="T53" fmla="*/ 267 h 393"/>
              <a:gd name="T54" fmla="*/ 252 w 335"/>
              <a:gd name="T55" fmla="*/ 173 h 393"/>
              <a:gd name="T56" fmla="*/ 286 w 335"/>
              <a:gd name="T57" fmla="*/ 287 h 393"/>
              <a:gd name="T58" fmla="*/ 284 w 335"/>
              <a:gd name="T59" fmla="*/ 157 h 393"/>
              <a:gd name="T60" fmla="*/ 335 w 335"/>
              <a:gd name="T61" fmla="*/ 168 h 393"/>
              <a:gd name="T62" fmla="*/ 188 w 335"/>
              <a:gd name="T63" fmla="*/ 216 h 393"/>
              <a:gd name="T64" fmla="*/ 181 w 335"/>
              <a:gd name="T65" fmla="*/ 219 h 393"/>
              <a:gd name="T66" fmla="*/ 175 w 335"/>
              <a:gd name="T67" fmla="*/ 217 h 393"/>
              <a:gd name="T68" fmla="*/ 160 w 335"/>
              <a:gd name="T69" fmla="*/ 217 h 393"/>
              <a:gd name="T70" fmla="*/ 154 w 335"/>
              <a:gd name="T71" fmla="*/ 219 h 393"/>
              <a:gd name="T72" fmla="*/ 146 w 335"/>
              <a:gd name="T73" fmla="*/ 216 h 393"/>
              <a:gd name="T74" fmla="*/ 134 w 335"/>
              <a:gd name="T75" fmla="*/ 227 h 393"/>
              <a:gd name="T76" fmla="*/ 162 w 335"/>
              <a:gd name="T77" fmla="*/ 287 h 393"/>
              <a:gd name="T78" fmla="*/ 140 w 335"/>
              <a:gd name="T79" fmla="*/ 227 h 393"/>
              <a:gd name="T80" fmla="*/ 150 w 335"/>
              <a:gd name="T81" fmla="*/ 224 h 393"/>
              <a:gd name="T82" fmla="*/ 160 w 335"/>
              <a:gd name="T83" fmla="*/ 229 h 393"/>
              <a:gd name="T84" fmla="*/ 163 w 335"/>
              <a:gd name="T85" fmla="*/ 223 h 393"/>
              <a:gd name="T86" fmla="*/ 171 w 335"/>
              <a:gd name="T87" fmla="*/ 223 h 393"/>
              <a:gd name="T88" fmla="*/ 174 w 335"/>
              <a:gd name="T89" fmla="*/ 229 h 393"/>
              <a:gd name="T90" fmla="*/ 185 w 335"/>
              <a:gd name="T91" fmla="*/ 224 h 393"/>
              <a:gd name="T92" fmla="*/ 194 w 335"/>
              <a:gd name="T93" fmla="*/ 227 h 393"/>
              <a:gd name="T94" fmla="*/ 173 w 335"/>
              <a:gd name="T95" fmla="*/ 287 h 393"/>
              <a:gd name="T96" fmla="*/ 201 w 335"/>
              <a:gd name="T97" fmla="*/ 227 h 393"/>
              <a:gd name="T98" fmla="*/ 49 w 335"/>
              <a:gd name="T99" fmla="*/ 287 h 393"/>
              <a:gd name="T100" fmla="*/ 49 w 335"/>
              <a:gd name="T101" fmla="*/ 27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93">
                <a:moveTo>
                  <a:pt x="258" y="93"/>
                </a:moveTo>
                <a:cubicBezTo>
                  <a:pt x="253" y="88"/>
                  <a:pt x="248" y="82"/>
                  <a:pt x="242" y="77"/>
                </a:cubicBezTo>
                <a:cubicBezTo>
                  <a:pt x="270" y="49"/>
                  <a:pt x="270" y="49"/>
                  <a:pt x="270" y="49"/>
                </a:cubicBezTo>
                <a:cubicBezTo>
                  <a:pt x="275" y="45"/>
                  <a:pt x="282" y="45"/>
                  <a:pt x="286" y="49"/>
                </a:cubicBezTo>
                <a:cubicBezTo>
                  <a:pt x="290" y="54"/>
                  <a:pt x="290" y="61"/>
                  <a:pt x="286" y="65"/>
                </a:cubicBezTo>
                <a:lnTo>
                  <a:pt x="258" y="93"/>
                </a:lnTo>
                <a:close/>
                <a:moveTo>
                  <a:pt x="179" y="49"/>
                </a:moveTo>
                <a:cubicBezTo>
                  <a:pt x="179" y="11"/>
                  <a:pt x="179" y="11"/>
                  <a:pt x="179" y="11"/>
                </a:cubicBezTo>
                <a:cubicBezTo>
                  <a:pt x="179" y="5"/>
                  <a:pt x="174" y="0"/>
                  <a:pt x="167" y="0"/>
                </a:cubicBezTo>
                <a:cubicBezTo>
                  <a:pt x="161" y="0"/>
                  <a:pt x="156" y="5"/>
                  <a:pt x="156" y="11"/>
                </a:cubicBezTo>
                <a:cubicBezTo>
                  <a:pt x="156" y="49"/>
                  <a:pt x="156" y="49"/>
                  <a:pt x="156" y="49"/>
                </a:cubicBezTo>
                <a:cubicBezTo>
                  <a:pt x="160" y="49"/>
                  <a:pt x="163" y="49"/>
                  <a:pt x="167" y="49"/>
                </a:cubicBezTo>
                <a:cubicBezTo>
                  <a:pt x="171" y="49"/>
                  <a:pt x="175" y="49"/>
                  <a:pt x="179" y="49"/>
                </a:cubicBezTo>
                <a:close/>
                <a:moveTo>
                  <a:pt x="77" y="93"/>
                </a:moveTo>
                <a:cubicBezTo>
                  <a:pt x="82" y="88"/>
                  <a:pt x="87" y="82"/>
                  <a:pt x="92" y="77"/>
                </a:cubicBezTo>
                <a:cubicBezTo>
                  <a:pt x="65" y="49"/>
                  <a:pt x="65" y="49"/>
                  <a:pt x="65" y="49"/>
                </a:cubicBezTo>
                <a:cubicBezTo>
                  <a:pt x="60" y="45"/>
                  <a:pt x="53" y="45"/>
                  <a:pt x="49" y="49"/>
                </a:cubicBezTo>
                <a:cubicBezTo>
                  <a:pt x="44" y="54"/>
                  <a:pt x="44" y="61"/>
                  <a:pt x="49" y="65"/>
                </a:cubicBezTo>
                <a:lnTo>
                  <a:pt x="77" y="93"/>
                </a:lnTo>
                <a:close/>
                <a:moveTo>
                  <a:pt x="50" y="173"/>
                </a:moveTo>
                <a:cubicBezTo>
                  <a:pt x="50" y="167"/>
                  <a:pt x="50" y="162"/>
                  <a:pt x="51" y="157"/>
                </a:cubicBezTo>
                <a:cubicBezTo>
                  <a:pt x="11" y="157"/>
                  <a:pt x="11" y="157"/>
                  <a:pt x="11" y="157"/>
                </a:cubicBezTo>
                <a:cubicBezTo>
                  <a:pt x="5" y="157"/>
                  <a:pt x="0" y="162"/>
                  <a:pt x="0" y="168"/>
                </a:cubicBezTo>
                <a:cubicBezTo>
                  <a:pt x="0" y="174"/>
                  <a:pt x="5" y="179"/>
                  <a:pt x="11" y="179"/>
                </a:cubicBezTo>
                <a:cubicBezTo>
                  <a:pt x="50" y="179"/>
                  <a:pt x="50" y="179"/>
                  <a:pt x="50" y="179"/>
                </a:cubicBezTo>
                <a:cubicBezTo>
                  <a:pt x="50" y="177"/>
                  <a:pt x="50" y="175"/>
                  <a:pt x="50" y="173"/>
                </a:cubicBezTo>
                <a:close/>
                <a:moveTo>
                  <a:pt x="172" y="381"/>
                </a:moveTo>
                <a:cubicBezTo>
                  <a:pt x="162" y="381"/>
                  <a:pt x="162" y="381"/>
                  <a:pt x="162" y="381"/>
                </a:cubicBezTo>
                <a:cubicBezTo>
                  <a:pt x="143" y="381"/>
                  <a:pt x="143" y="381"/>
                  <a:pt x="143" y="381"/>
                </a:cubicBezTo>
                <a:cubicBezTo>
                  <a:pt x="143" y="382"/>
                  <a:pt x="143" y="382"/>
                  <a:pt x="143" y="382"/>
                </a:cubicBezTo>
                <a:cubicBezTo>
                  <a:pt x="143" y="388"/>
                  <a:pt x="152" y="393"/>
                  <a:pt x="160" y="393"/>
                </a:cubicBezTo>
                <a:cubicBezTo>
                  <a:pt x="162" y="393"/>
                  <a:pt x="162" y="393"/>
                  <a:pt x="162" y="393"/>
                </a:cubicBezTo>
                <a:cubicBezTo>
                  <a:pt x="173" y="393"/>
                  <a:pt x="173" y="393"/>
                  <a:pt x="173" y="393"/>
                </a:cubicBezTo>
                <a:cubicBezTo>
                  <a:pt x="174" y="393"/>
                  <a:pt x="174" y="393"/>
                  <a:pt x="174" y="393"/>
                </a:cubicBezTo>
                <a:cubicBezTo>
                  <a:pt x="183" y="393"/>
                  <a:pt x="192" y="388"/>
                  <a:pt x="192" y="382"/>
                </a:cubicBezTo>
                <a:cubicBezTo>
                  <a:pt x="192" y="382"/>
                  <a:pt x="192" y="382"/>
                  <a:pt x="192" y="381"/>
                </a:cubicBezTo>
                <a:lnTo>
                  <a:pt x="172" y="381"/>
                </a:lnTo>
                <a:close/>
                <a:moveTo>
                  <a:pt x="196" y="354"/>
                </a:moveTo>
                <a:cubicBezTo>
                  <a:pt x="139" y="354"/>
                  <a:pt x="139" y="354"/>
                  <a:pt x="139" y="354"/>
                </a:cubicBezTo>
                <a:cubicBezTo>
                  <a:pt x="133" y="354"/>
                  <a:pt x="128" y="359"/>
                  <a:pt x="128" y="365"/>
                </a:cubicBezTo>
                <a:cubicBezTo>
                  <a:pt x="128" y="371"/>
                  <a:pt x="133" y="376"/>
                  <a:pt x="139" y="376"/>
                </a:cubicBezTo>
                <a:cubicBezTo>
                  <a:pt x="196" y="376"/>
                  <a:pt x="196" y="376"/>
                  <a:pt x="196" y="376"/>
                </a:cubicBezTo>
                <a:cubicBezTo>
                  <a:pt x="202" y="376"/>
                  <a:pt x="207" y="371"/>
                  <a:pt x="207" y="365"/>
                </a:cubicBezTo>
                <a:cubicBezTo>
                  <a:pt x="207" y="359"/>
                  <a:pt x="202" y="354"/>
                  <a:pt x="196" y="354"/>
                </a:cubicBezTo>
                <a:close/>
                <a:moveTo>
                  <a:pt x="196" y="327"/>
                </a:moveTo>
                <a:cubicBezTo>
                  <a:pt x="139" y="327"/>
                  <a:pt x="139" y="327"/>
                  <a:pt x="139" y="327"/>
                </a:cubicBezTo>
                <a:cubicBezTo>
                  <a:pt x="133" y="327"/>
                  <a:pt x="128" y="332"/>
                  <a:pt x="128" y="338"/>
                </a:cubicBezTo>
                <a:cubicBezTo>
                  <a:pt x="128" y="344"/>
                  <a:pt x="133" y="349"/>
                  <a:pt x="139" y="349"/>
                </a:cubicBezTo>
                <a:cubicBezTo>
                  <a:pt x="196" y="349"/>
                  <a:pt x="196" y="349"/>
                  <a:pt x="196" y="349"/>
                </a:cubicBezTo>
                <a:cubicBezTo>
                  <a:pt x="202" y="349"/>
                  <a:pt x="207" y="344"/>
                  <a:pt x="207" y="338"/>
                </a:cubicBezTo>
                <a:cubicBezTo>
                  <a:pt x="207" y="332"/>
                  <a:pt x="202" y="327"/>
                  <a:pt x="196" y="327"/>
                </a:cubicBezTo>
                <a:close/>
                <a:moveTo>
                  <a:pt x="258" y="224"/>
                </a:moveTo>
                <a:cubicBezTo>
                  <a:pt x="251" y="237"/>
                  <a:pt x="242" y="246"/>
                  <a:pt x="235" y="254"/>
                </a:cubicBezTo>
                <a:cubicBezTo>
                  <a:pt x="231" y="258"/>
                  <a:pt x="227" y="262"/>
                  <a:pt x="225" y="266"/>
                </a:cubicBezTo>
                <a:cubicBezTo>
                  <a:pt x="224" y="267"/>
                  <a:pt x="223" y="269"/>
                  <a:pt x="223" y="270"/>
                </a:cubicBezTo>
                <a:cubicBezTo>
                  <a:pt x="221" y="280"/>
                  <a:pt x="221" y="292"/>
                  <a:pt x="221" y="295"/>
                </a:cubicBezTo>
                <a:cubicBezTo>
                  <a:pt x="221" y="295"/>
                  <a:pt x="221" y="295"/>
                  <a:pt x="221" y="296"/>
                </a:cubicBezTo>
                <a:cubicBezTo>
                  <a:pt x="221" y="309"/>
                  <a:pt x="210" y="320"/>
                  <a:pt x="196" y="320"/>
                </a:cubicBezTo>
                <a:cubicBezTo>
                  <a:pt x="139" y="320"/>
                  <a:pt x="139" y="320"/>
                  <a:pt x="139" y="320"/>
                </a:cubicBezTo>
                <a:cubicBezTo>
                  <a:pt x="125" y="320"/>
                  <a:pt x="114" y="309"/>
                  <a:pt x="114" y="295"/>
                </a:cubicBezTo>
                <a:cubicBezTo>
                  <a:pt x="114" y="295"/>
                  <a:pt x="114" y="295"/>
                  <a:pt x="114" y="295"/>
                </a:cubicBezTo>
                <a:cubicBezTo>
                  <a:pt x="114" y="292"/>
                  <a:pt x="114" y="280"/>
                  <a:pt x="112" y="270"/>
                </a:cubicBezTo>
                <a:cubicBezTo>
                  <a:pt x="111" y="268"/>
                  <a:pt x="110" y="266"/>
                  <a:pt x="108" y="263"/>
                </a:cubicBezTo>
                <a:cubicBezTo>
                  <a:pt x="105" y="259"/>
                  <a:pt x="102" y="256"/>
                  <a:pt x="98" y="251"/>
                </a:cubicBezTo>
                <a:cubicBezTo>
                  <a:pt x="89" y="243"/>
                  <a:pt x="79" y="231"/>
                  <a:pt x="72" y="214"/>
                </a:cubicBezTo>
                <a:cubicBezTo>
                  <a:pt x="68" y="203"/>
                  <a:pt x="65" y="189"/>
                  <a:pt x="65" y="173"/>
                </a:cubicBezTo>
                <a:cubicBezTo>
                  <a:pt x="65" y="150"/>
                  <a:pt x="73" y="128"/>
                  <a:pt x="86" y="111"/>
                </a:cubicBezTo>
                <a:cubicBezTo>
                  <a:pt x="97" y="96"/>
                  <a:pt x="113" y="84"/>
                  <a:pt x="131" y="77"/>
                </a:cubicBezTo>
                <a:cubicBezTo>
                  <a:pt x="131" y="76"/>
                  <a:pt x="131" y="76"/>
                  <a:pt x="131" y="76"/>
                </a:cubicBezTo>
                <a:cubicBezTo>
                  <a:pt x="138" y="74"/>
                  <a:pt x="138" y="74"/>
                  <a:pt x="138" y="74"/>
                </a:cubicBezTo>
                <a:cubicBezTo>
                  <a:pt x="144" y="73"/>
                  <a:pt x="150" y="71"/>
                  <a:pt x="157" y="71"/>
                </a:cubicBezTo>
                <a:cubicBezTo>
                  <a:pt x="157" y="71"/>
                  <a:pt x="157" y="71"/>
                  <a:pt x="158" y="71"/>
                </a:cubicBezTo>
                <a:cubicBezTo>
                  <a:pt x="161" y="70"/>
                  <a:pt x="164" y="70"/>
                  <a:pt x="168" y="70"/>
                </a:cubicBezTo>
                <a:cubicBezTo>
                  <a:pt x="171" y="70"/>
                  <a:pt x="174" y="70"/>
                  <a:pt x="177" y="71"/>
                </a:cubicBezTo>
                <a:cubicBezTo>
                  <a:pt x="178" y="71"/>
                  <a:pt x="178" y="71"/>
                  <a:pt x="178" y="71"/>
                </a:cubicBezTo>
                <a:cubicBezTo>
                  <a:pt x="184" y="71"/>
                  <a:pt x="191" y="73"/>
                  <a:pt x="197" y="74"/>
                </a:cubicBezTo>
                <a:cubicBezTo>
                  <a:pt x="204" y="77"/>
                  <a:pt x="204" y="77"/>
                  <a:pt x="204" y="77"/>
                </a:cubicBezTo>
                <a:cubicBezTo>
                  <a:pt x="204" y="77"/>
                  <a:pt x="204" y="77"/>
                  <a:pt x="204" y="77"/>
                </a:cubicBezTo>
                <a:cubicBezTo>
                  <a:pt x="222" y="84"/>
                  <a:pt x="238" y="96"/>
                  <a:pt x="249" y="111"/>
                </a:cubicBezTo>
                <a:cubicBezTo>
                  <a:pt x="262" y="128"/>
                  <a:pt x="270" y="150"/>
                  <a:pt x="270" y="173"/>
                </a:cubicBezTo>
                <a:cubicBezTo>
                  <a:pt x="270" y="195"/>
                  <a:pt x="265" y="211"/>
                  <a:pt x="258" y="224"/>
                </a:cubicBezTo>
                <a:close/>
                <a:moveTo>
                  <a:pt x="252" y="173"/>
                </a:moveTo>
                <a:cubicBezTo>
                  <a:pt x="252" y="153"/>
                  <a:pt x="246" y="136"/>
                  <a:pt x="235" y="121"/>
                </a:cubicBezTo>
                <a:cubicBezTo>
                  <a:pt x="224" y="107"/>
                  <a:pt x="209" y="96"/>
                  <a:pt x="192" y="91"/>
                </a:cubicBezTo>
                <a:cubicBezTo>
                  <a:pt x="189" y="90"/>
                  <a:pt x="189" y="90"/>
                  <a:pt x="189" y="90"/>
                </a:cubicBezTo>
                <a:cubicBezTo>
                  <a:pt x="185" y="89"/>
                  <a:pt x="181" y="88"/>
                  <a:pt x="176" y="88"/>
                </a:cubicBezTo>
                <a:cubicBezTo>
                  <a:pt x="176" y="88"/>
                  <a:pt x="175" y="88"/>
                  <a:pt x="176" y="88"/>
                </a:cubicBezTo>
                <a:cubicBezTo>
                  <a:pt x="173" y="88"/>
                  <a:pt x="170" y="87"/>
                  <a:pt x="168" y="87"/>
                </a:cubicBezTo>
                <a:cubicBezTo>
                  <a:pt x="167" y="87"/>
                  <a:pt x="167" y="87"/>
                  <a:pt x="167" y="87"/>
                </a:cubicBezTo>
                <a:cubicBezTo>
                  <a:pt x="167" y="87"/>
                  <a:pt x="167" y="87"/>
                  <a:pt x="167" y="87"/>
                </a:cubicBezTo>
                <a:cubicBezTo>
                  <a:pt x="164" y="87"/>
                  <a:pt x="162" y="88"/>
                  <a:pt x="159" y="88"/>
                </a:cubicBezTo>
                <a:cubicBezTo>
                  <a:pt x="159" y="88"/>
                  <a:pt x="158" y="88"/>
                  <a:pt x="158" y="88"/>
                </a:cubicBezTo>
                <a:cubicBezTo>
                  <a:pt x="154" y="88"/>
                  <a:pt x="150" y="89"/>
                  <a:pt x="145" y="90"/>
                </a:cubicBezTo>
                <a:cubicBezTo>
                  <a:pt x="143" y="91"/>
                  <a:pt x="143" y="91"/>
                  <a:pt x="143" y="91"/>
                </a:cubicBezTo>
                <a:cubicBezTo>
                  <a:pt x="126" y="96"/>
                  <a:pt x="110" y="107"/>
                  <a:pt x="100" y="121"/>
                </a:cubicBezTo>
                <a:cubicBezTo>
                  <a:pt x="89" y="136"/>
                  <a:pt x="82" y="153"/>
                  <a:pt x="82" y="173"/>
                </a:cubicBezTo>
                <a:cubicBezTo>
                  <a:pt x="82" y="192"/>
                  <a:pt x="87" y="205"/>
                  <a:pt x="92" y="216"/>
                </a:cubicBezTo>
                <a:cubicBezTo>
                  <a:pt x="98" y="227"/>
                  <a:pt x="105" y="234"/>
                  <a:pt x="112" y="242"/>
                </a:cubicBezTo>
                <a:cubicBezTo>
                  <a:pt x="117" y="246"/>
                  <a:pt x="121" y="251"/>
                  <a:pt x="125" y="256"/>
                </a:cubicBezTo>
                <a:cubicBezTo>
                  <a:pt x="127" y="260"/>
                  <a:pt x="128" y="263"/>
                  <a:pt x="129" y="267"/>
                </a:cubicBezTo>
                <a:cubicBezTo>
                  <a:pt x="131" y="279"/>
                  <a:pt x="131" y="291"/>
                  <a:pt x="131" y="295"/>
                </a:cubicBezTo>
                <a:cubicBezTo>
                  <a:pt x="131" y="295"/>
                  <a:pt x="131" y="296"/>
                  <a:pt x="131" y="296"/>
                </a:cubicBezTo>
                <a:cubicBezTo>
                  <a:pt x="131" y="298"/>
                  <a:pt x="132" y="300"/>
                  <a:pt x="133" y="301"/>
                </a:cubicBezTo>
                <a:cubicBezTo>
                  <a:pt x="135" y="302"/>
                  <a:pt x="137" y="303"/>
                  <a:pt x="139" y="303"/>
                </a:cubicBezTo>
                <a:cubicBezTo>
                  <a:pt x="196" y="303"/>
                  <a:pt x="196" y="303"/>
                  <a:pt x="196" y="303"/>
                </a:cubicBezTo>
                <a:cubicBezTo>
                  <a:pt x="200" y="303"/>
                  <a:pt x="204" y="300"/>
                  <a:pt x="204" y="296"/>
                </a:cubicBezTo>
                <a:cubicBezTo>
                  <a:pt x="204" y="296"/>
                  <a:pt x="204" y="295"/>
                  <a:pt x="204" y="295"/>
                </a:cubicBezTo>
                <a:cubicBezTo>
                  <a:pt x="204" y="291"/>
                  <a:pt x="204" y="279"/>
                  <a:pt x="206" y="267"/>
                </a:cubicBezTo>
                <a:cubicBezTo>
                  <a:pt x="207" y="261"/>
                  <a:pt x="210" y="256"/>
                  <a:pt x="213" y="252"/>
                </a:cubicBezTo>
                <a:cubicBezTo>
                  <a:pt x="217" y="248"/>
                  <a:pt x="221" y="244"/>
                  <a:pt x="225" y="240"/>
                </a:cubicBezTo>
                <a:cubicBezTo>
                  <a:pt x="233" y="231"/>
                  <a:pt x="241" y="222"/>
                  <a:pt x="246" y="208"/>
                </a:cubicBezTo>
                <a:cubicBezTo>
                  <a:pt x="250" y="199"/>
                  <a:pt x="252" y="187"/>
                  <a:pt x="252" y="173"/>
                </a:cubicBezTo>
                <a:close/>
                <a:moveTo>
                  <a:pt x="264" y="248"/>
                </a:moveTo>
                <a:cubicBezTo>
                  <a:pt x="259" y="255"/>
                  <a:pt x="254" y="261"/>
                  <a:pt x="250" y="266"/>
                </a:cubicBezTo>
                <a:cubicBezTo>
                  <a:pt x="270" y="287"/>
                  <a:pt x="270" y="287"/>
                  <a:pt x="270" y="287"/>
                </a:cubicBezTo>
                <a:cubicBezTo>
                  <a:pt x="275" y="291"/>
                  <a:pt x="282" y="291"/>
                  <a:pt x="286" y="287"/>
                </a:cubicBezTo>
                <a:cubicBezTo>
                  <a:pt x="290" y="282"/>
                  <a:pt x="290" y="275"/>
                  <a:pt x="286" y="271"/>
                </a:cubicBezTo>
                <a:lnTo>
                  <a:pt x="264" y="248"/>
                </a:lnTo>
                <a:close/>
                <a:moveTo>
                  <a:pt x="324" y="157"/>
                </a:moveTo>
                <a:cubicBezTo>
                  <a:pt x="284" y="157"/>
                  <a:pt x="284" y="157"/>
                  <a:pt x="284" y="157"/>
                </a:cubicBezTo>
                <a:cubicBezTo>
                  <a:pt x="285" y="162"/>
                  <a:pt x="285" y="167"/>
                  <a:pt x="285" y="173"/>
                </a:cubicBezTo>
                <a:cubicBezTo>
                  <a:pt x="285" y="175"/>
                  <a:pt x="285" y="177"/>
                  <a:pt x="285" y="179"/>
                </a:cubicBezTo>
                <a:cubicBezTo>
                  <a:pt x="324" y="179"/>
                  <a:pt x="324" y="179"/>
                  <a:pt x="324" y="179"/>
                </a:cubicBezTo>
                <a:cubicBezTo>
                  <a:pt x="330" y="179"/>
                  <a:pt x="335" y="174"/>
                  <a:pt x="335" y="168"/>
                </a:cubicBezTo>
                <a:cubicBezTo>
                  <a:pt x="335" y="162"/>
                  <a:pt x="330" y="157"/>
                  <a:pt x="324" y="157"/>
                </a:cubicBezTo>
                <a:close/>
                <a:moveTo>
                  <a:pt x="196" y="217"/>
                </a:moveTo>
                <a:cubicBezTo>
                  <a:pt x="194" y="216"/>
                  <a:pt x="192" y="216"/>
                  <a:pt x="189" y="216"/>
                </a:cubicBezTo>
                <a:cubicBezTo>
                  <a:pt x="188" y="216"/>
                  <a:pt x="188" y="216"/>
                  <a:pt x="188" y="216"/>
                </a:cubicBezTo>
                <a:cubicBezTo>
                  <a:pt x="187" y="216"/>
                  <a:pt x="186" y="216"/>
                  <a:pt x="185" y="216"/>
                </a:cubicBezTo>
                <a:cubicBezTo>
                  <a:pt x="185" y="216"/>
                  <a:pt x="184" y="217"/>
                  <a:pt x="184" y="217"/>
                </a:cubicBezTo>
                <a:cubicBezTo>
                  <a:pt x="183" y="217"/>
                  <a:pt x="183" y="217"/>
                  <a:pt x="182" y="217"/>
                </a:cubicBezTo>
                <a:cubicBezTo>
                  <a:pt x="182" y="218"/>
                  <a:pt x="181" y="218"/>
                  <a:pt x="181" y="219"/>
                </a:cubicBezTo>
                <a:cubicBezTo>
                  <a:pt x="181" y="219"/>
                  <a:pt x="180" y="219"/>
                  <a:pt x="180" y="219"/>
                </a:cubicBezTo>
                <a:cubicBezTo>
                  <a:pt x="180" y="219"/>
                  <a:pt x="179" y="220"/>
                  <a:pt x="179" y="220"/>
                </a:cubicBezTo>
                <a:cubicBezTo>
                  <a:pt x="179" y="220"/>
                  <a:pt x="179" y="221"/>
                  <a:pt x="179" y="221"/>
                </a:cubicBezTo>
                <a:cubicBezTo>
                  <a:pt x="178" y="219"/>
                  <a:pt x="176" y="218"/>
                  <a:pt x="175" y="217"/>
                </a:cubicBezTo>
                <a:cubicBezTo>
                  <a:pt x="173" y="216"/>
                  <a:pt x="171" y="215"/>
                  <a:pt x="168" y="215"/>
                </a:cubicBezTo>
                <a:cubicBezTo>
                  <a:pt x="168" y="215"/>
                  <a:pt x="168" y="216"/>
                  <a:pt x="167" y="216"/>
                </a:cubicBezTo>
                <a:cubicBezTo>
                  <a:pt x="167" y="216"/>
                  <a:pt x="167" y="215"/>
                  <a:pt x="167" y="215"/>
                </a:cubicBezTo>
                <a:cubicBezTo>
                  <a:pt x="164" y="215"/>
                  <a:pt x="162" y="216"/>
                  <a:pt x="160" y="217"/>
                </a:cubicBezTo>
                <a:cubicBezTo>
                  <a:pt x="158" y="218"/>
                  <a:pt x="157" y="219"/>
                  <a:pt x="156" y="221"/>
                </a:cubicBezTo>
                <a:cubicBezTo>
                  <a:pt x="156" y="221"/>
                  <a:pt x="156" y="220"/>
                  <a:pt x="156" y="220"/>
                </a:cubicBezTo>
                <a:cubicBezTo>
                  <a:pt x="155" y="220"/>
                  <a:pt x="155" y="219"/>
                  <a:pt x="155" y="219"/>
                </a:cubicBezTo>
                <a:cubicBezTo>
                  <a:pt x="154" y="219"/>
                  <a:pt x="154" y="219"/>
                  <a:pt x="154" y="219"/>
                </a:cubicBezTo>
                <a:cubicBezTo>
                  <a:pt x="153" y="218"/>
                  <a:pt x="153" y="218"/>
                  <a:pt x="152" y="217"/>
                </a:cubicBezTo>
                <a:cubicBezTo>
                  <a:pt x="152" y="217"/>
                  <a:pt x="152" y="217"/>
                  <a:pt x="151" y="217"/>
                </a:cubicBezTo>
                <a:cubicBezTo>
                  <a:pt x="151" y="217"/>
                  <a:pt x="150" y="216"/>
                  <a:pt x="150" y="216"/>
                </a:cubicBezTo>
                <a:cubicBezTo>
                  <a:pt x="149" y="216"/>
                  <a:pt x="148" y="216"/>
                  <a:pt x="146" y="216"/>
                </a:cubicBezTo>
                <a:cubicBezTo>
                  <a:pt x="145" y="216"/>
                  <a:pt x="145" y="216"/>
                  <a:pt x="145" y="216"/>
                </a:cubicBezTo>
                <a:cubicBezTo>
                  <a:pt x="143" y="216"/>
                  <a:pt x="141" y="216"/>
                  <a:pt x="139" y="217"/>
                </a:cubicBezTo>
                <a:cubicBezTo>
                  <a:pt x="138" y="218"/>
                  <a:pt x="138" y="218"/>
                  <a:pt x="137" y="218"/>
                </a:cubicBezTo>
                <a:cubicBezTo>
                  <a:pt x="135" y="220"/>
                  <a:pt x="134" y="223"/>
                  <a:pt x="134" y="227"/>
                </a:cubicBezTo>
                <a:cubicBezTo>
                  <a:pt x="134" y="230"/>
                  <a:pt x="135" y="233"/>
                  <a:pt x="137" y="237"/>
                </a:cubicBezTo>
                <a:cubicBezTo>
                  <a:pt x="139" y="241"/>
                  <a:pt x="143" y="246"/>
                  <a:pt x="147" y="255"/>
                </a:cubicBezTo>
                <a:cubicBezTo>
                  <a:pt x="150" y="262"/>
                  <a:pt x="153" y="272"/>
                  <a:pt x="155" y="287"/>
                </a:cubicBezTo>
                <a:cubicBezTo>
                  <a:pt x="162" y="287"/>
                  <a:pt x="162" y="287"/>
                  <a:pt x="162" y="287"/>
                </a:cubicBezTo>
                <a:cubicBezTo>
                  <a:pt x="160" y="271"/>
                  <a:pt x="156" y="260"/>
                  <a:pt x="153" y="252"/>
                </a:cubicBezTo>
                <a:cubicBezTo>
                  <a:pt x="149" y="242"/>
                  <a:pt x="144" y="237"/>
                  <a:pt x="143" y="234"/>
                </a:cubicBezTo>
                <a:cubicBezTo>
                  <a:pt x="142" y="233"/>
                  <a:pt x="142" y="233"/>
                  <a:pt x="142" y="232"/>
                </a:cubicBezTo>
                <a:cubicBezTo>
                  <a:pt x="141" y="230"/>
                  <a:pt x="140" y="228"/>
                  <a:pt x="140" y="227"/>
                </a:cubicBezTo>
                <a:cubicBezTo>
                  <a:pt x="140" y="225"/>
                  <a:pt x="141" y="224"/>
                  <a:pt x="142" y="223"/>
                </a:cubicBezTo>
                <a:cubicBezTo>
                  <a:pt x="142" y="223"/>
                  <a:pt x="144" y="222"/>
                  <a:pt x="145" y="222"/>
                </a:cubicBezTo>
                <a:cubicBezTo>
                  <a:pt x="146" y="222"/>
                  <a:pt x="146" y="222"/>
                  <a:pt x="146" y="222"/>
                </a:cubicBezTo>
                <a:cubicBezTo>
                  <a:pt x="148" y="223"/>
                  <a:pt x="149" y="223"/>
                  <a:pt x="150" y="224"/>
                </a:cubicBezTo>
                <a:cubicBezTo>
                  <a:pt x="151" y="224"/>
                  <a:pt x="151" y="225"/>
                  <a:pt x="151" y="225"/>
                </a:cubicBezTo>
                <a:cubicBezTo>
                  <a:pt x="152" y="226"/>
                  <a:pt x="153" y="228"/>
                  <a:pt x="155" y="230"/>
                </a:cubicBezTo>
                <a:cubicBezTo>
                  <a:pt x="155" y="231"/>
                  <a:pt x="157" y="232"/>
                  <a:pt x="158" y="231"/>
                </a:cubicBezTo>
                <a:cubicBezTo>
                  <a:pt x="159" y="231"/>
                  <a:pt x="160" y="230"/>
                  <a:pt x="160" y="229"/>
                </a:cubicBezTo>
                <a:cubicBezTo>
                  <a:pt x="161" y="228"/>
                  <a:pt x="161" y="227"/>
                  <a:pt x="161" y="226"/>
                </a:cubicBezTo>
                <a:cubicBezTo>
                  <a:pt x="161" y="225"/>
                  <a:pt x="162" y="225"/>
                  <a:pt x="162" y="225"/>
                </a:cubicBezTo>
                <a:cubicBezTo>
                  <a:pt x="162" y="224"/>
                  <a:pt x="162" y="224"/>
                  <a:pt x="162" y="224"/>
                </a:cubicBezTo>
                <a:cubicBezTo>
                  <a:pt x="163" y="223"/>
                  <a:pt x="163" y="223"/>
                  <a:pt x="163" y="223"/>
                </a:cubicBezTo>
                <a:cubicBezTo>
                  <a:pt x="164" y="222"/>
                  <a:pt x="165" y="222"/>
                  <a:pt x="167" y="222"/>
                </a:cubicBezTo>
                <a:cubicBezTo>
                  <a:pt x="167" y="222"/>
                  <a:pt x="167" y="222"/>
                  <a:pt x="167" y="222"/>
                </a:cubicBezTo>
                <a:cubicBezTo>
                  <a:pt x="168" y="222"/>
                  <a:pt x="168" y="222"/>
                  <a:pt x="168" y="222"/>
                </a:cubicBezTo>
                <a:cubicBezTo>
                  <a:pt x="170" y="222"/>
                  <a:pt x="171" y="222"/>
                  <a:pt x="171" y="223"/>
                </a:cubicBezTo>
                <a:cubicBezTo>
                  <a:pt x="172" y="223"/>
                  <a:pt x="172" y="223"/>
                  <a:pt x="173" y="224"/>
                </a:cubicBezTo>
                <a:cubicBezTo>
                  <a:pt x="173" y="224"/>
                  <a:pt x="173" y="224"/>
                  <a:pt x="173" y="225"/>
                </a:cubicBezTo>
                <a:cubicBezTo>
                  <a:pt x="173" y="225"/>
                  <a:pt x="173" y="225"/>
                  <a:pt x="174" y="226"/>
                </a:cubicBezTo>
                <a:cubicBezTo>
                  <a:pt x="174" y="227"/>
                  <a:pt x="174" y="228"/>
                  <a:pt x="174" y="229"/>
                </a:cubicBezTo>
                <a:cubicBezTo>
                  <a:pt x="175" y="230"/>
                  <a:pt x="176" y="231"/>
                  <a:pt x="177" y="231"/>
                </a:cubicBezTo>
                <a:cubicBezTo>
                  <a:pt x="178" y="232"/>
                  <a:pt x="179" y="231"/>
                  <a:pt x="180" y="230"/>
                </a:cubicBezTo>
                <a:cubicBezTo>
                  <a:pt x="182" y="228"/>
                  <a:pt x="182" y="226"/>
                  <a:pt x="184" y="225"/>
                </a:cubicBezTo>
                <a:cubicBezTo>
                  <a:pt x="184" y="225"/>
                  <a:pt x="184" y="224"/>
                  <a:pt x="185" y="224"/>
                </a:cubicBezTo>
                <a:cubicBezTo>
                  <a:pt x="185" y="223"/>
                  <a:pt x="187" y="223"/>
                  <a:pt x="189" y="222"/>
                </a:cubicBezTo>
                <a:cubicBezTo>
                  <a:pt x="189" y="222"/>
                  <a:pt x="189" y="222"/>
                  <a:pt x="189" y="222"/>
                </a:cubicBezTo>
                <a:cubicBezTo>
                  <a:pt x="191" y="222"/>
                  <a:pt x="192" y="223"/>
                  <a:pt x="193" y="223"/>
                </a:cubicBezTo>
                <a:cubicBezTo>
                  <a:pt x="194" y="224"/>
                  <a:pt x="194" y="225"/>
                  <a:pt x="194" y="227"/>
                </a:cubicBezTo>
                <a:cubicBezTo>
                  <a:pt x="194" y="228"/>
                  <a:pt x="194" y="230"/>
                  <a:pt x="193" y="232"/>
                </a:cubicBezTo>
                <a:cubicBezTo>
                  <a:pt x="193" y="233"/>
                  <a:pt x="193" y="233"/>
                  <a:pt x="192" y="234"/>
                </a:cubicBezTo>
                <a:cubicBezTo>
                  <a:pt x="191" y="237"/>
                  <a:pt x="186" y="242"/>
                  <a:pt x="182" y="252"/>
                </a:cubicBezTo>
                <a:cubicBezTo>
                  <a:pt x="178" y="260"/>
                  <a:pt x="175" y="271"/>
                  <a:pt x="173" y="287"/>
                </a:cubicBezTo>
                <a:cubicBezTo>
                  <a:pt x="180" y="287"/>
                  <a:pt x="180" y="287"/>
                  <a:pt x="180" y="287"/>
                </a:cubicBezTo>
                <a:cubicBezTo>
                  <a:pt x="182" y="272"/>
                  <a:pt x="185" y="262"/>
                  <a:pt x="188" y="255"/>
                </a:cubicBezTo>
                <a:cubicBezTo>
                  <a:pt x="192" y="246"/>
                  <a:pt x="196" y="241"/>
                  <a:pt x="198" y="237"/>
                </a:cubicBezTo>
                <a:cubicBezTo>
                  <a:pt x="200" y="233"/>
                  <a:pt x="201" y="230"/>
                  <a:pt x="201" y="227"/>
                </a:cubicBezTo>
                <a:cubicBezTo>
                  <a:pt x="201" y="223"/>
                  <a:pt x="200" y="220"/>
                  <a:pt x="198" y="218"/>
                </a:cubicBezTo>
                <a:cubicBezTo>
                  <a:pt x="197" y="218"/>
                  <a:pt x="196" y="218"/>
                  <a:pt x="196" y="217"/>
                </a:cubicBezTo>
                <a:close/>
                <a:moveTo>
                  <a:pt x="49" y="271"/>
                </a:moveTo>
                <a:cubicBezTo>
                  <a:pt x="44" y="275"/>
                  <a:pt x="44" y="282"/>
                  <a:pt x="49" y="287"/>
                </a:cubicBezTo>
                <a:cubicBezTo>
                  <a:pt x="53" y="291"/>
                  <a:pt x="60" y="291"/>
                  <a:pt x="65" y="287"/>
                </a:cubicBezTo>
                <a:cubicBezTo>
                  <a:pt x="85" y="266"/>
                  <a:pt x="85" y="266"/>
                  <a:pt x="85" y="266"/>
                </a:cubicBezTo>
                <a:cubicBezTo>
                  <a:pt x="80" y="261"/>
                  <a:pt x="76" y="255"/>
                  <a:pt x="71" y="248"/>
                </a:cubicBezTo>
                <a:lnTo>
                  <a:pt x="49" y="2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35" name="Freeform 16"/>
          <p:cNvSpPr>
            <a:spLocks noEditPoints="1"/>
          </p:cNvSpPr>
          <p:nvPr/>
        </p:nvSpPr>
        <p:spPr bwMode="auto">
          <a:xfrm>
            <a:off x="5209394" y="1811317"/>
            <a:ext cx="203662" cy="172283"/>
          </a:xfrm>
          <a:custGeom>
            <a:avLst/>
            <a:gdLst>
              <a:gd name="T0" fmla="*/ 281 w 289"/>
              <a:gd name="T1" fmla="*/ 236 h 246"/>
              <a:gd name="T2" fmla="*/ 0 w 289"/>
              <a:gd name="T3" fmla="*/ 246 h 246"/>
              <a:gd name="T4" fmla="*/ 53 w 289"/>
              <a:gd name="T5" fmla="*/ 228 h 246"/>
              <a:gd name="T6" fmla="*/ 58 w 289"/>
              <a:gd name="T7" fmla="*/ 192 h 246"/>
              <a:gd name="T8" fmla="*/ 18 w 289"/>
              <a:gd name="T9" fmla="*/ 224 h 246"/>
              <a:gd name="T10" fmla="*/ 53 w 289"/>
              <a:gd name="T11" fmla="*/ 228 h 246"/>
              <a:gd name="T12" fmla="*/ 108 w 289"/>
              <a:gd name="T13" fmla="*/ 224 h 246"/>
              <a:gd name="T14" fmla="*/ 105 w 289"/>
              <a:gd name="T15" fmla="*/ 177 h 246"/>
              <a:gd name="T16" fmla="*/ 69 w 289"/>
              <a:gd name="T17" fmla="*/ 224 h 246"/>
              <a:gd name="T18" fmla="*/ 104 w 289"/>
              <a:gd name="T19" fmla="*/ 228 h 246"/>
              <a:gd name="T20" fmla="*/ 159 w 289"/>
              <a:gd name="T21" fmla="*/ 224 h 246"/>
              <a:gd name="T22" fmla="*/ 119 w 289"/>
              <a:gd name="T23" fmla="*/ 171 h 246"/>
              <a:gd name="T24" fmla="*/ 124 w 289"/>
              <a:gd name="T25" fmla="*/ 228 h 246"/>
              <a:gd name="T26" fmla="*/ 205 w 289"/>
              <a:gd name="T27" fmla="*/ 228 h 246"/>
              <a:gd name="T28" fmla="*/ 209 w 289"/>
              <a:gd name="T29" fmla="*/ 113 h 246"/>
              <a:gd name="T30" fmla="*/ 170 w 289"/>
              <a:gd name="T31" fmla="*/ 143 h 246"/>
              <a:gd name="T32" fmla="*/ 175 w 289"/>
              <a:gd name="T33" fmla="*/ 228 h 246"/>
              <a:gd name="T34" fmla="*/ 256 w 289"/>
              <a:gd name="T35" fmla="*/ 228 h 246"/>
              <a:gd name="T36" fmla="*/ 260 w 289"/>
              <a:gd name="T37" fmla="*/ 57 h 246"/>
              <a:gd name="T38" fmla="*/ 221 w 289"/>
              <a:gd name="T39" fmla="*/ 224 h 246"/>
              <a:gd name="T40" fmla="*/ 256 w 289"/>
              <a:gd name="T41" fmla="*/ 228 h 246"/>
              <a:gd name="T42" fmla="*/ 274 w 289"/>
              <a:gd name="T43" fmla="*/ 7 h 246"/>
              <a:gd name="T44" fmla="*/ 224 w 289"/>
              <a:gd name="T45" fmla="*/ 14 h 246"/>
              <a:gd name="T46" fmla="*/ 229 w 289"/>
              <a:gd name="T47" fmla="*/ 30 h 246"/>
              <a:gd name="T48" fmla="*/ 180 w 289"/>
              <a:gd name="T49" fmla="*/ 99 h 246"/>
              <a:gd name="T50" fmla="*/ 1 w 289"/>
              <a:gd name="T51" fmla="*/ 168 h 246"/>
              <a:gd name="T52" fmla="*/ 103 w 289"/>
              <a:gd name="T53" fmla="*/ 165 h 246"/>
              <a:gd name="T54" fmla="*/ 266 w 289"/>
              <a:gd name="T55" fmla="*/ 34 h 246"/>
              <a:gd name="T56" fmla="*/ 282 w 289"/>
              <a:gd name="T57" fmla="*/ 58 h 246"/>
              <a:gd name="T58" fmla="*/ 38 w 289"/>
              <a:gd name="T59" fmla="*/ 131 h 246"/>
              <a:gd name="T60" fmla="*/ 40 w 289"/>
              <a:gd name="T61" fmla="*/ 141 h 246"/>
              <a:gd name="T62" fmla="*/ 50 w 289"/>
              <a:gd name="T63" fmla="*/ 139 h 246"/>
              <a:gd name="T64" fmla="*/ 70 w 289"/>
              <a:gd name="T65" fmla="*/ 125 h 246"/>
              <a:gd name="T66" fmla="*/ 50 w 289"/>
              <a:gd name="T67" fmla="*/ 79 h 246"/>
              <a:gd name="T68" fmla="*/ 40 w 289"/>
              <a:gd name="T69" fmla="*/ 74 h 246"/>
              <a:gd name="T70" fmla="*/ 31 w 289"/>
              <a:gd name="T71" fmla="*/ 69 h 246"/>
              <a:gd name="T72" fmla="*/ 45 w 289"/>
              <a:gd name="T73" fmla="*/ 54 h 246"/>
              <a:gd name="T74" fmla="*/ 60 w 289"/>
              <a:gd name="T75" fmla="*/ 60 h 246"/>
              <a:gd name="T76" fmla="*/ 62 w 289"/>
              <a:gd name="T77" fmla="*/ 62 h 246"/>
              <a:gd name="T78" fmla="*/ 75 w 289"/>
              <a:gd name="T79" fmla="*/ 59 h 246"/>
              <a:gd name="T80" fmla="*/ 57 w 289"/>
              <a:gd name="T81" fmla="*/ 40 h 246"/>
              <a:gd name="T82" fmla="*/ 50 w 289"/>
              <a:gd name="T83" fmla="*/ 31 h 246"/>
              <a:gd name="T84" fmla="*/ 40 w 289"/>
              <a:gd name="T85" fmla="*/ 29 h 246"/>
              <a:gd name="T86" fmla="*/ 38 w 289"/>
              <a:gd name="T87" fmla="*/ 39 h 246"/>
              <a:gd name="T88" fmla="*/ 15 w 289"/>
              <a:gd name="T89" fmla="*/ 75 h 246"/>
              <a:gd name="T90" fmla="*/ 49 w 289"/>
              <a:gd name="T91" fmla="*/ 96 h 246"/>
              <a:gd name="T92" fmla="*/ 59 w 289"/>
              <a:gd name="T93" fmla="*/ 103 h 246"/>
              <a:gd name="T94" fmla="*/ 47 w 289"/>
              <a:gd name="T95" fmla="*/ 117 h 246"/>
              <a:gd name="T96" fmla="*/ 28 w 289"/>
              <a:gd name="T97" fmla="*/ 110 h 246"/>
              <a:gd name="T98" fmla="*/ 26 w 289"/>
              <a:gd name="T99" fmla="*/ 108 h 246"/>
              <a:gd name="T100" fmla="*/ 13 w 289"/>
              <a:gd name="T101" fmla="*/ 111 h 246"/>
              <a:gd name="T102" fmla="*/ 38 w 289"/>
              <a:gd name="T103" fmla="*/ 13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9" h="246">
                <a:moveTo>
                  <a:pt x="0" y="236"/>
                </a:moveTo>
                <a:cubicBezTo>
                  <a:pt x="281" y="236"/>
                  <a:pt x="281" y="236"/>
                  <a:pt x="281" y="236"/>
                </a:cubicBezTo>
                <a:cubicBezTo>
                  <a:pt x="281" y="246"/>
                  <a:pt x="281" y="246"/>
                  <a:pt x="281" y="246"/>
                </a:cubicBezTo>
                <a:cubicBezTo>
                  <a:pt x="0" y="246"/>
                  <a:pt x="0" y="246"/>
                  <a:pt x="0" y="246"/>
                </a:cubicBezTo>
                <a:lnTo>
                  <a:pt x="0" y="236"/>
                </a:lnTo>
                <a:close/>
                <a:moveTo>
                  <a:pt x="53" y="228"/>
                </a:moveTo>
                <a:cubicBezTo>
                  <a:pt x="56" y="228"/>
                  <a:pt x="58" y="226"/>
                  <a:pt x="58" y="224"/>
                </a:cubicBezTo>
                <a:cubicBezTo>
                  <a:pt x="58" y="192"/>
                  <a:pt x="58" y="192"/>
                  <a:pt x="58" y="192"/>
                </a:cubicBezTo>
                <a:cubicBezTo>
                  <a:pt x="42" y="196"/>
                  <a:pt x="28" y="198"/>
                  <a:pt x="18" y="199"/>
                </a:cubicBezTo>
                <a:cubicBezTo>
                  <a:pt x="18" y="224"/>
                  <a:pt x="18" y="224"/>
                  <a:pt x="18" y="224"/>
                </a:cubicBezTo>
                <a:cubicBezTo>
                  <a:pt x="18" y="226"/>
                  <a:pt x="20" y="228"/>
                  <a:pt x="23" y="228"/>
                </a:cubicBezTo>
                <a:lnTo>
                  <a:pt x="53" y="228"/>
                </a:lnTo>
                <a:close/>
                <a:moveTo>
                  <a:pt x="104" y="228"/>
                </a:moveTo>
                <a:cubicBezTo>
                  <a:pt x="106" y="228"/>
                  <a:pt x="108" y="226"/>
                  <a:pt x="108" y="224"/>
                </a:cubicBezTo>
                <a:cubicBezTo>
                  <a:pt x="108" y="176"/>
                  <a:pt x="108" y="176"/>
                  <a:pt x="108" y="176"/>
                </a:cubicBezTo>
                <a:cubicBezTo>
                  <a:pt x="107" y="176"/>
                  <a:pt x="106" y="177"/>
                  <a:pt x="105" y="177"/>
                </a:cubicBezTo>
                <a:cubicBezTo>
                  <a:pt x="92" y="182"/>
                  <a:pt x="80" y="186"/>
                  <a:pt x="69" y="189"/>
                </a:cubicBezTo>
                <a:cubicBezTo>
                  <a:pt x="69" y="224"/>
                  <a:pt x="69" y="224"/>
                  <a:pt x="69" y="224"/>
                </a:cubicBezTo>
                <a:cubicBezTo>
                  <a:pt x="69" y="226"/>
                  <a:pt x="71" y="228"/>
                  <a:pt x="73" y="228"/>
                </a:cubicBezTo>
                <a:lnTo>
                  <a:pt x="104" y="228"/>
                </a:lnTo>
                <a:close/>
                <a:moveTo>
                  <a:pt x="154" y="228"/>
                </a:moveTo>
                <a:cubicBezTo>
                  <a:pt x="157" y="228"/>
                  <a:pt x="159" y="226"/>
                  <a:pt x="159" y="224"/>
                </a:cubicBezTo>
                <a:cubicBezTo>
                  <a:pt x="159" y="150"/>
                  <a:pt x="159" y="150"/>
                  <a:pt x="159" y="150"/>
                </a:cubicBezTo>
                <a:cubicBezTo>
                  <a:pt x="146" y="158"/>
                  <a:pt x="133" y="165"/>
                  <a:pt x="119" y="171"/>
                </a:cubicBezTo>
                <a:cubicBezTo>
                  <a:pt x="119" y="224"/>
                  <a:pt x="119" y="224"/>
                  <a:pt x="119" y="224"/>
                </a:cubicBezTo>
                <a:cubicBezTo>
                  <a:pt x="119" y="226"/>
                  <a:pt x="122" y="228"/>
                  <a:pt x="124" y="228"/>
                </a:cubicBezTo>
                <a:lnTo>
                  <a:pt x="154" y="228"/>
                </a:lnTo>
                <a:close/>
                <a:moveTo>
                  <a:pt x="205" y="228"/>
                </a:moveTo>
                <a:cubicBezTo>
                  <a:pt x="207" y="228"/>
                  <a:pt x="209" y="226"/>
                  <a:pt x="209" y="224"/>
                </a:cubicBezTo>
                <a:cubicBezTo>
                  <a:pt x="209" y="113"/>
                  <a:pt x="209" y="113"/>
                  <a:pt x="209" y="113"/>
                </a:cubicBezTo>
                <a:cubicBezTo>
                  <a:pt x="205" y="117"/>
                  <a:pt x="200" y="121"/>
                  <a:pt x="196" y="124"/>
                </a:cubicBezTo>
                <a:cubicBezTo>
                  <a:pt x="187" y="131"/>
                  <a:pt x="179" y="137"/>
                  <a:pt x="170" y="143"/>
                </a:cubicBezTo>
                <a:cubicBezTo>
                  <a:pt x="170" y="224"/>
                  <a:pt x="170" y="224"/>
                  <a:pt x="170" y="224"/>
                </a:cubicBezTo>
                <a:cubicBezTo>
                  <a:pt x="170" y="226"/>
                  <a:pt x="172" y="228"/>
                  <a:pt x="175" y="228"/>
                </a:cubicBezTo>
                <a:lnTo>
                  <a:pt x="205" y="228"/>
                </a:lnTo>
                <a:close/>
                <a:moveTo>
                  <a:pt x="256" y="228"/>
                </a:moveTo>
                <a:cubicBezTo>
                  <a:pt x="258" y="228"/>
                  <a:pt x="260" y="226"/>
                  <a:pt x="260" y="224"/>
                </a:cubicBezTo>
                <a:cubicBezTo>
                  <a:pt x="260" y="57"/>
                  <a:pt x="260" y="57"/>
                  <a:pt x="260" y="57"/>
                </a:cubicBezTo>
                <a:cubicBezTo>
                  <a:pt x="248" y="74"/>
                  <a:pt x="235" y="89"/>
                  <a:pt x="221" y="102"/>
                </a:cubicBezTo>
                <a:cubicBezTo>
                  <a:pt x="221" y="224"/>
                  <a:pt x="221" y="224"/>
                  <a:pt x="221" y="224"/>
                </a:cubicBezTo>
                <a:cubicBezTo>
                  <a:pt x="221" y="226"/>
                  <a:pt x="223" y="228"/>
                  <a:pt x="225" y="228"/>
                </a:cubicBezTo>
                <a:lnTo>
                  <a:pt x="256" y="228"/>
                </a:lnTo>
                <a:close/>
                <a:moveTo>
                  <a:pt x="287" y="47"/>
                </a:moveTo>
                <a:cubicBezTo>
                  <a:pt x="274" y="7"/>
                  <a:pt x="274" y="7"/>
                  <a:pt x="274" y="7"/>
                </a:cubicBezTo>
                <a:cubicBezTo>
                  <a:pt x="273" y="2"/>
                  <a:pt x="268" y="0"/>
                  <a:pt x="264" y="1"/>
                </a:cubicBezTo>
                <a:cubicBezTo>
                  <a:pt x="224" y="14"/>
                  <a:pt x="224" y="14"/>
                  <a:pt x="224" y="14"/>
                </a:cubicBezTo>
                <a:cubicBezTo>
                  <a:pt x="220" y="16"/>
                  <a:pt x="217" y="20"/>
                  <a:pt x="219" y="24"/>
                </a:cubicBezTo>
                <a:cubicBezTo>
                  <a:pt x="220" y="29"/>
                  <a:pt x="225" y="31"/>
                  <a:pt x="229" y="30"/>
                </a:cubicBezTo>
                <a:cubicBezTo>
                  <a:pt x="249" y="23"/>
                  <a:pt x="249" y="23"/>
                  <a:pt x="249" y="23"/>
                </a:cubicBezTo>
                <a:cubicBezTo>
                  <a:pt x="228" y="55"/>
                  <a:pt x="204" y="79"/>
                  <a:pt x="180" y="99"/>
                </a:cubicBezTo>
                <a:cubicBezTo>
                  <a:pt x="137" y="133"/>
                  <a:pt x="93" y="150"/>
                  <a:pt x="59" y="159"/>
                </a:cubicBezTo>
                <a:cubicBezTo>
                  <a:pt x="25" y="168"/>
                  <a:pt x="2" y="168"/>
                  <a:pt x="1" y="168"/>
                </a:cubicBezTo>
                <a:cubicBezTo>
                  <a:pt x="1" y="168"/>
                  <a:pt x="1" y="187"/>
                  <a:pt x="1" y="187"/>
                </a:cubicBezTo>
                <a:cubicBezTo>
                  <a:pt x="4" y="187"/>
                  <a:pt x="47" y="187"/>
                  <a:pt x="103" y="165"/>
                </a:cubicBezTo>
                <a:cubicBezTo>
                  <a:pt x="131" y="154"/>
                  <a:pt x="162" y="138"/>
                  <a:pt x="192" y="114"/>
                </a:cubicBezTo>
                <a:cubicBezTo>
                  <a:pt x="218" y="93"/>
                  <a:pt x="243" y="67"/>
                  <a:pt x="266" y="34"/>
                </a:cubicBezTo>
                <a:cubicBezTo>
                  <a:pt x="272" y="52"/>
                  <a:pt x="272" y="52"/>
                  <a:pt x="272" y="52"/>
                </a:cubicBezTo>
                <a:cubicBezTo>
                  <a:pt x="273" y="56"/>
                  <a:pt x="278" y="59"/>
                  <a:pt x="282" y="58"/>
                </a:cubicBezTo>
                <a:cubicBezTo>
                  <a:pt x="286" y="56"/>
                  <a:pt x="289" y="52"/>
                  <a:pt x="287" y="47"/>
                </a:cubicBezTo>
                <a:close/>
                <a:moveTo>
                  <a:pt x="38" y="131"/>
                </a:moveTo>
                <a:cubicBezTo>
                  <a:pt x="38" y="139"/>
                  <a:pt x="38" y="139"/>
                  <a:pt x="38" y="139"/>
                </a:cubicBezTo>
                <a:cubicBezTo>
                  <a:pt x="38" y="140"/>
                  <a:pt x="39" y="141"/>
                  <a:pt x="40" y="141"/>
                </a:cubicBezTo>
                <a:cubicBezTo>
                  <a:pt x="48" y="141"/>
                  <a:pt x="48" y="141"/>
                  <a:pt x="48" y="141"/>
                </a:cubicBezTo>
                <a:cubicBezTo>
                  <a:pt x="49" y="141"/>
                  <a:pt x="50" y="140"/>
                  <a:pt x="50" y="139"/>
                </a:cubicBezTo>
                <a:cubicBezTo>
                  <a:pt x="50" y="131"/>
                  <a:pt x="50" y="131"/>
                  <a:pt x="50" y="131"/>
                </a:cubicBezTo>
                <a:cubicBezTo>
                  <a:pt x="59" y="131"/>
                  <a:pt x="66" y="128"/>
                  <a:pt x="70" y="125"/>
                </a:cubicBezTo>
                <a:cubicBezTo>
                  <a:pt x="77" y="118"/>
                  <a:pt x="80" y="108"/>
                  <a:pt x="77" y="99"/>
                </a:cubicBezTo>
                <a:cubicBezTo>
                  <a:pt x="74" y="89"/>
                  <a:pt x="60" y="83"/>
                  <a:pt x="50" y="79"/>
                </a:cubicBezTo>
                <a:cubicBezTo>
                  <a:pt x="49" y="78"/>
                  <a:pt x="49" y="78"/>
                  <a:pt x="49" y="78"/>
                </a:cubicBezTo>
                <a:cubicBezTo>
                  <a:pt x="46" y="77"/>
                  <a:pt x="41" y="75"/>
                  <a:pt x="40" y="74"/>
                </a:cubicBezTo>
                <a:cubicBezTo>
                  <a:pt x="39" y="74"/>
                  <a:pt x="39" y="74"/>
                  <a:pt x="39" y="74"/>
                </a:cubicBezTo>
                <a:cubicBezTo>
                  <a:pt x="35" y="72"/>
                  <a:pt x="33" y="71"/>
                  <a:pt x="31" y="69"/>
                </a:cubicBezTo>
                <a:cubicBezTo>
                  <a:pt x="29" y="65"/>
                  <a:pt x="30" y="60"/>
                  <a:pt x="33" y="58"/>
                </a:cubicBezTo>
                <a:cubicBezTo>
                  <a:pt x="37" y="54"/>
                  <a:pt x="41" y="54"/>
                  <a:pt x="45" y="54"/>
                </a:cubicBezTo>
                <a:cubicBezTo>
                  <a:pt x="47" y="54"/>
                  <a:pt x="50" y="54"/>
                  <a:pt x="52" y="55"/>
                </a:cubicBezTo>
                <a:cubicBezTo>
                  <a:pt x="55" y="56"/>
                  <a:pt x="58" y="58"/>
                  <a:pt x="60" y="60"/>
                </a:cubicBezTo>
                <a:cubicBezTo>
                  <a:pt x="61" y="60"/>
                  <a:pt x="61" y="61"/>
                  <a:pt x="61" y="61"/>
                </a:cubicBezTo>
                <a:cubicBezTo>
                  <a:pt x="61" y="61"/>
                  <a:pt x="62" y="62"/>
                  <a:pt x="62" y="62"/>
                </a:cubicBezTo>
                <a:cubicBezTo>
                  <a:pt x="63" y="64"/>
                  <a:pt x="65" y="65"/>
                  <a:pt x="67" y="65"/>
                </a:cubicBezTo>
                <a:cubicBezTo>
                  <a:pt x="70" y="65"/>
                  <a:pt x="73" y="62"/>
                  <a:pt x="75" y="59"/>
                </a:cubicBezTo>
                <a:cubicBezTo>
                  <a:pt x="76" y="57"/>
                  <a:pt x="76" y="54"/>
                  <a:pt x="75" y="53"/>
                </a:cubicBezTo>
                <a:cubicBezTo>
                  <a:pt x="71" y="47"/>
                  <a:pt x="63" y="42"/>
                  <a:pt x="57" y="40"/>
                </a:cubicBezTo>
                <a:cubicBezTo>
                  <a:pt x="55" y="40"/>
                  <a:pt x="53" y="39"/>
                  <a:pt x="50" y="39"/>
                </a:cubicBezTo>
                <a:cubicBezTo>
                  <a:pt x="50" y="31"/>
                  <a:pt x="50" y="31"/>
                  <a:pt x="50" y="31"/>
                </a:cubicBezTo>
                <a:cubicBezTo>
                  <a:pt x="50" y="30"/>
                  <a:pt x="49" y="29"/>
                  <a:pt x="48" y="29"/>
                </a:cubicBezTo>
                <a:cubicBezTo>
                  <a:pt x="40" y="29"/>
                  <a:pt x="40" y="29"/>
                  <a:pt x="40" y="29"/>
                </a:cubicBezTo>
                <a:cubicBezTo>
                  <a:pt x="39" y="29"/>
                  <a:pt x="38" y="30"/>
                  <a:pt x="38" y="31"/>
                </a:cubicBezTo>
                <a:cubicBezTo>
                  <a:pt x="38" y="39"/>
                  <a:pt x="38" y="39"/>
                  <a:pt x="38" y="39"/>
                </a:cubicBezTo>
                <a:cubicBezTo>
                  <a:pt x="31" y="41"/>
                  <a:pt x="25" y="43"/>
                  <a:pt x="20" y="48"/>
                </a:cubicBezTo>
                <a:cubicBezTo>
                  <a:pt x="13" y="55"/>
                  <a:pt x="11" y="66"/>
                  <a:pt x="15" y="75"/>
                </a:cubicBezTo>
                <a:cubicBezTo>
                  <a:pt x="17" y="79"/>
                  <a:pt x="21" y="82"/>
                  <a:pt x="24" y="84"/>
                </a:cubicBezTo>
                <a:cubicBezTo>
                  <a:pt x="27" y="86"/>
                  <a:pt x="42" y="93"/>
                  <a:pt x="49" y="96"/>
                </a:cubicBezTo>
                <a:cubicBezTo>
                  <a:pt x="53" y="98"/>
                  <a:pt x="53" y="98"/>
                  <a:pt x="53" y="98"/>
                </a:cubicBezTo>
                <a:cubicBezTo>
                  <a:pt x="56" y="99"/>
                  <a:pt x="58" y="101"/>
                  <a:pt x="59" y="103"/>
                </a:cubicBezTo>
                <a:cubicBezTo>
                  <a:pt x="61" y="107"/>
                  <a:pt x="60" y="111"/>
                  <a:pt x="57" y="114"/>
                </a:cubicBezTo>
                <a:cubicBezTo>
                  <a:pt x="55" y="116"/>
                  <a:pt x="52" y="117"/>
                  <a:pt x="47" y="117"/>
                </a:cubicBezTo>
                <a:cubicBezTo>
                  <a:pt x="44" y="117"/>
                  <a:pt x="39" y="116"/>
                  <a:pt x="35" y="114"/>
                </a:cubicBezTo>
                <a:cubicBezTo>
                  <a:pt x="33" y="114"/>
                  <a:pt x="30" y="112"/>
                  <a:pt x="28" y="110"/>
                </a:cubicBezTo>
                <a:cubicBezTo>
                  <a:pt x="27" y="110"/>
                  <a:pt x="27" y="109"/>
                  <a:pt x="27" y="109"/>
                </a:cubicBezTo>
                <a:cubicBezTo>
                  <a:pt x="26" y="109"/>
                  <a:pt x="26" y="108"/>
                  <a:pt x="26" y="108"/>
                </a:cubicBezTo>
                <a:cubicBezTo>
                  <a:pt x="25" y="106"/>
                  <a:pt x="23" y="105"/>
                  <a:pt x="21" y="105"/>
                </a:cubicBezTo>
                <a:cubicBezTo>
                  <a:pt x="18" y="105"/>
                  <a:pt x="15" y="108"/>
                  <a:pt x="13" y="111"/>
                </a:cubicBezTo>
                <a:cubicBezTo>
                  <a:pt x="12" y="113"/>
                  <a:pt x="12" y="116"/>
                  <a:pt x="13" y="117"/>
                </a:cubicBezTo>
                <a:cubicBezTo>
                  <a:pt x="18" y="125"/>
                  <a:pt x="28" y="129"/>
                  <a:pt x="38" y="1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36" name="Freeform 17"/>
          <p:cNvSpPr>
            <a:spLocks noEditPoints="1"/>
          </p:cNvSpPr>
          <p:nvPr/>
        </p:nvSpPr>
        <p:spPr bwMode="auto">
          <a:xfrm>
            <a:off x="3858078" y="1971037"/>
            <a:ext cx="289454" cy="239844"/>
          </a:xfrm>
          <a:custGeom>
            <a:avLst/>
            <a:gdLst>
              <a:gd name="T0" fmla="*/ 170 w 326"/>
              <a:gd name="T1" fmla="*/ 108 h 272"/>
              <a:gd name="T2" fmla="*/ 148 w 326"/>
              <a:gd name="T3" fmla="*/ 160 h 272"/>
              <a:gd name="T4" fmla="*/ 148 w 326"/>
              <a:gd name="T5" fmla="*/ 106 h 272"/>
              <a:gd name="T6" fmla="*/ 206 w 326"/>
              <a:gd name="T7" fmla="*/ 83 h 272"/>
              <a:gd name="T8" fmla="*/ 181 w 326"/>
              <a:gd name="T9" fmla="*/ 83 h 272"/>
              <a:gd name="T10" fmla="*/ 204 w 326"/>
              <a:gd name="T11" fmla="*/ 160 h 272"/>
              <a:gd name="T12" fmla="*/ 242 w 326"/>
              <a:gd name="T13" fmla="*/ 118 h 272"/>
              <a:gd name="T14" fmla="*/ 217 w 326"/>
              <a:gd name="T15" fmla="*/ 118 h 272"/>
              <a:gd name="T16" fmla="*/ 239 w 326"/>
              <a:gd name="T17" fmla="*/ 160 h 272"/>
              <a:gd name="T18" fmla="*/ 277 w 326"/>
              <a:gd name="T19" fmla="*/ 97 h 272"/>
              <a:gd name="T20" fmla="*/ 252 w 326"/>
              <a:gd name="T21" fmla="*/ 97 h 272"/>
              <a:gd name="T22" fmla="*/ 275 w 326"/>
              <a:gd name="T23" fmla="*/ 160 h 272"/>
              <a:gd name="T24" fmla="*/ 73 w 326"/>
              <a:gd name="T25" fmla="*/ 50 h 272"/>
              <a:gd name="T26" fmla="*/ 53 w 326"/>
              <a:gd name="T27" fmla="*/ 14 h 272"/>
              <a:gd name="T28" fmla="*/ 32 w 326"/>
              <a:gd name="T29" fmla="*/ 50 h 272"/>
              <a:gd name="T30" fmla="*/ 106 w 326"/>
              <a:gd name="T31" fmla="*/ 128 h 272"/>
              <a:gd name="T32" fmla="*/ 116 w 326"/>
              <a:gd name="T33" fmla="*/ 127 h 272"/>
              <a:gd name="T34" fmla="*/ 145 w 326"/>
              <a:gd name="T35" fmla="*/ 98 h 272"/>
              <a:gd name="T36" fmla="*/ 165 w 326"/>
              <a:gd name="T37" fmla="*/ 62 h 272"/>
              <a:gd name="T38" fmla="*/ 131 w 326"/>
              <a:gd name="T39" fmla="*/ 86 h 272"/>
              <a:gd name="T40" fmla="*/ 110 w 326"/>
              <a:gd name="T41" fmla="*/ 107 h 272"/>
              <a:gd name="T42" fmla="*/ 89 w 326"/>
              <a:gd name="T43" fmla="*/ 83 h 272"/>
              <a:gd name="T44" fmla="*/ 87 w 326"/>
              <a:gd name="T45" fmla="*/ 80 h 272"/>
              <a:gd name="T46" fmla="*/ 58 w 326"/>
              <a:gd name="T47" fmla="*/ 102 h 272"/>
              <a:gd name="T48" fmla="*/ 54 w 326"/>
              <a:gd name="T49" fmla="*/ 75 h 272"/>
              <a:gd name="T50" fmla="*/ 49 w 326"/>
              <a:gd name="T51" fmla="*/ 84 h 272"/>
              <a:gd name="T52" fmla="*/ 33 w 326"/>
              <a:gd name="T53" fmla="*/ 75 h 272"/>
              <a:gd name="T54" fmla="*/ 2 w 326"/>
              <a:gd name="T55" fmla="*/ 165 h 272"/>
              <a:gd name="T56" fmla="*/ 18 w 326"/>
              <a:gd name="T57" fmla="*/ 133 h 272"/>
              <a:gd name="T58" fmla="*/ 25 w 326"/>
              <a:gd name="T59" fmla="*/ 167 h 272"/>
              <a:gd name="T60" fmla="*/ 49 w 326"/>
              <a:gd name="T61" fmla="*/ 259 h 272"/>
              <a:gd name="T62" fmla="*/ 55 w 326"/>
              <a:gd name="T63" fmla="*/ 259 h 272"/>
              <a:gd name="T64" fmla="*/ 80 w 326"/>
              <a:gd name="T65" fmla="*/ 167 h 272"/>
              <a:gd name="T66" fmla="*/ 86 w 326"/>
              <a:gd name="T67" fmla="*/ 109 h 272"/>
              <a:gd name="T68" fmla="*/ 102 w 326"/>
              <a:gd name="T69" fmla="*/ 126 h 272"/>
              <a:gd name="T70" fmla="*/ 156 w 326"/>
              <a:gd name="T71" fmla="*/ 215 h 272"/>
              <a:gd name="T72" fmla="*/ 151 w 326"/>
              <a:gd name="T73" fmla="*/ 271 h 272"/>
              <a:gd name="T74" fmla="*/ 204 w 326"/>
              <a:gd name="T75" fmla="*/ 215 h 272"/>
              <a:gd name="T76" fmla="*/ 212 w 326"/>
              <a:gd name="T77" fmla="*/ 247 h 272"/>
              <a:gd name="T78" fmla="*/ 251 w 326"/>
              <a:gd name="T79" fmla="*/ 215 h 272"/>
              <a:gd name="T80" fmla="*/ 273 w 326"/>
              <a:gd name="T81" fmla="*/ 271 h 272"/>
              <a:gd name="T82" fmla="*/ 274 w 326"/>
              <a:gd name="T83" fmla="*/ 215 h 272"/>
              <a:gd name="T84" fmla="*/ 142 w 326"/>
              <a:gd name="T85" fmla="*/ 208 h 272"/>
              <a:gd name="T86" fmla="*/ 211 w 326"/>
              <a:gd name="T87" fmla="*/ 0 h 272"/>
              <a:gd name="T88" fmla="*/ 219 w 326"/>
              <a:gd name="T89" fmla="*/ 26 h 272"/>
              <a:gd name="T90" fmla="*/ 112 w 326"/>
              <a:gd name="T91" fmla="*/ 30 h 272"/>
              <a:gd name="T92" fmla="*/ 106 w 326"/>
              <a:gd name="T93" fmla="*/ 97 h 272"/>
              <a:gd name="T94" fmla="*/ 112 w 326"/>
              <a:gd name="T95" fmla="*/ 39 h 272"/>
              <a:gd name="T96" fmla="*/ 317 w 326"/>
              <a:gd name="T97" fmla="*/ 45 h 272"/>
              <a:gd name="T98" fmla="*/ 311 w 326"/>
              <a:gd name="T99" fmla="*/ 194 h 272"/>
              <a:gd name="T100" fmla="*/ 106 w 326"/>
              <a:gd name="T101" fmla="*/ 188 h 272"/>
              <a:gd name="T102" fmla="*/ 102 w 326"/>
              <a:gd name="T103" fmla="*/ 131 h 272"/>
              <a:gd name="T104" fmla="*/ 97 w 326"/>
              <a:gd name="T105" fmla="*/ 127 h 272"/>
              <a:gd name="T106" fmla="*/ 311 w 326"/>
              <a:gd name="T107" fmla="*/ 204 h 272"/>
              <a:gd name="T108" fmla="*/ 311 w 326"/>
              <a:gd name="T109" fmla="*/ 3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 h="272">
                <a:moveTo>
                  <a:pt x="148" y="106"/>
                </a:moveTo>
                <a:cubicBezTo>
                  <a:pt x="168" y="106"/>
                  <a:pt x="168" y="106"/>
                  <a:pt x="168" y="106"/>
                </a:cubicBezTo>
                <a:cubicBezTo>
                  <a:pt x="169" y="106"/>
                  <a:pt x="170" y="107"/>
                  <a:pt x="170" y="108"/>
                </a:cubicBezTo>
                <a:cubicBezTo>
                  <a:pt x="170" y="158"/>
                  <a:pt x="170" y="158"/>
                  <a:pt x="170" y="158"/>
                </a:cubicBezTo>
                <a:cubicBezTo>
                  <a:pt x="170" y="159"/>
                  <a:pt x="169" y="160"/>
                  <a:pt x="168" y="160"/>
                </a:cubicBezTo>
                <a:cubicBezTo>
                  <a:pt x="148" y="160"/>
                  <a:pt x="148" y="160"/>
                  <a:pt x="148" y="160"/>
                </a:cubicBezTo>
                <a:cubicBezTo>
                  <a:pt x="147" y="160"/>
                  <a:pt x="146" y="159"/>
                  <a:pt x="146" y="158"/>
                </a:cubicBezTo>
                <a:cubicBezTo>
                  <a:pt x="146" y="108"/>
                  <a:pt x="146" y="108"/>
                  <a:pt x="146" y="108"/>
                </a:cubicBezTo>
                <a:cubicBezTo>
                  <a:pt x="146" y="107"/>
                  <a:pt x="147" y="106"/>
                  <a:pt x="148" y="106"/>
                </a:cubicBezTo>
                <a:close/>
                <a:moveTo>
                  <a:pt x="204" y="160"/>
                </a:moveTo>
                <a:cubicBezTo>
                  <a:pt x="205" y="160"/>
                  <a:pt x="206" y="159"/>
                  <a:pt x="206" y="158"/>
                </a:cubicBezTo>
                <a:cubicBezTo>
                  <a:pt x="206" y="83"/>
                  <a:pt x="206" y="83"/>
                  <a:pt x="206" y="83"/>
                </a:cubicBezTo>
                <a:cubicBezTo>
                  <a:pt x="206" y="82"/>
                  <a:pt x="205" y="81"/>
                  <a:pt x="204" y="81"/>
                </a:cubicBezTo>
                <a:cubicBezTo>
                  <a:pt x="183" y="81"/>
                  <a:pt x="183" y="81"/>
                  <a:pt x="183" y="81"/>
                </a:cubicBezTo>
                <a:cubicBezTo>
                  <a:pt x="182" y="81"/>
                  <a:pt x="181" y="82"/>
                  <a:pt x="181" y="83"/>
                </a:cubicBezTo>
                <a:cubicBezTo>
                  <a:pt x="181" y="158"/>
                  <a:pt x="181" y="158"/>
                  <a:pt x="181" y="158"/>
                </a:cubicBezTo>
                <a:cubicBezTo>
                  <a:pt x="181" y="159"/>
                  <a:pt x="182" y="160"/>
                  <a:pt x="183" y="160"/>
                </a:cubicBezTo>
                <a:lnTo>
                  <a:pt x="204" y="160"/>
                </a:lnTo>
                <a:close/>
                <a:moveTo>
                  <a:pt x="239" y="160"/>
                </a:moveTo>
                <a:cubicBezTo>
                  <a:pt x="241" y="160"/>
                  <a:pt x="242" y="159"/>
                  <a:pt x="242" y="158"/>
                </a:cubicBezTo>
                <a:cubicBezTo>
                  <a:pt x="242" y="118"/>
                  <a:pt x="242" y="118"/>
                  <a:pt x="242" y="118"/>
                </a:cubicBezTo>
                <a:cubicBezTo>
                  <a:pt x="242" y="117"/>
                  <a:pt x="241" y="116"/>
                  <a:pt x="239" y="116"/>
                </a:cubicBezTo>
                <a:cubicBezTo>
                  <a:pt x="219" y="116"/>
                  <a:pt x="219" y="116"/>
                  <a:pt x="219" y="116"/>
                </a:cubicBezTo>
                <a:cubicBezTo>
                  <a:pt x="218" y="116"/>
                  <a:pt x="217" y="117"/>
                  <a:pt x="217" y="118"/>
                </a:cubicBezTo>
                <a:cubicBezTo>
                  <a:pt x="217" y="158"/>
                  <a:pt x="217" y="158"/>
                  <a:pt x="217" y="158"/>
                </a:cubicBezTo>
                <a:cubicBezTo>
                  <a:pt x="217" y="159"/>
                  <a:pt x="218" y="160"/>
                  <a:pt x="219" y="160"/>
                </a:cubicBezTo>
                <a:lnTo>
                  <a:pt x="239" y="160"/>
                </a:lnTo>
                <a:close/>
                <a:moveTo>
                  <a:pt x="275" y="160"/>
                </a:moveTo>
                <a:cubicBezTo>
                  <a:pt x="276" y="160"/>
                  <a:pt x="277" y="159"/>
                  <a:pt x="277" y="158"/>
                </a:cubicBezTo>
                <a:cubicBezTo>
                  <a:pt x="277" y="97"/>
                  <a:pt x="277" y="97"/>
                  <a:pt x="277" y="97"/>
                </a:cubicBezTo>
                <a:cubicBezTo>
                  <a:pt x="277" y="96"/>
                  <a:pt x="276" y="95"/>
                  <a:pt x="275" y="95"/>
                </a:cubicBezTo>
                <a:cubicBezTo>
                  <a:pt x="255" y="95"/>
                  <a:pt x="255" y="95"/>
                  <a:pt x="255" y="95"/>
                </a:cubicBezTo>
                <a:cubicBezTo>
                  <a:pt x="253" y="95"/>
                  <a:pt x="252" y="96"/>
                  <a:pt x="252" y="97"/>
                </a:cubicBezTo>
                <a:cubicBezTo>
                  <a:pt x="252" y="158"/>
                  <a:pt x="252" y="158"/>
                  <a:pt x="252" y="158"/>
                </a:cubicBezTo>
                <a:cubicBezTo>
                  <a:pt x="252" y="159"/>
                  <a:pt x="253" y="160"/>
                  <a:pt x="255" y="160"/>
                </a:cubicBezTo>
                <a:lnTo>
                  <a:pt x="275" y="160"/>
                </a:lnTo>
                <a:close/>
                <a:moveTo>
                  <a:pt x="32" y="50"/>
                </a:moveTo>
                <a:cubicBezTo>
                  <a:pt x="35" y="60"/>
                  <a:pt x="42" y="69"/>
                  <a:pt x="53" y="69"/>
                </a:cubicBezTo>
                <a:cubicBezTo>
                  <a:pt x="63" y="69"/>
                  <a:pt x="70" y="60"/>
                  <a:pt x="73" y="50"/>
                </a:cubicBezTo>
                <a:cubicBezTo>
                  <a:pt x="76" y="48"/>
                  <a:pt x="78" y="44"/>
                  <a:pt x="77" y="41"/>
                </a:cubicBezTo>
                <a:cubicBezTo>
                  <a:pt x="77" y="38"/>
                  <a:pt x="76" y="37"/>
                  <a:pt x="74" y="37"/>
                </a:cubicBezTo>
                <a:cubicBezTo>
                  <a:pt x="74" y="24"/>
                  <a:pt x="65" y="14"/>
                  <a:pt x="53" y="14"/>
                </a:cubicBezTo>
                <a:cubicBezTo>
                  <a:pt x="40" y="14"/>
                  <a:pt x="32" y="24"/>
                  <a:pt x="31" y="37"/>
                </a:cubicBezTo>
                <a:cubicBezTo>
                  <a:pt x="29" y="37"/>
                  <a:pt x="28" y="38"/>
                  <a:pt x="27" y="41"/>
                </a:cubicBezTo>
                <a:cubicBezTo>
                  <a:pt x="27" y="44"/>
                  <a:pt x="29" y="49"/>
                  <a:pt x="32" y="50"/>
                </a:cubicBezTo>
                <a:close/>
                <a:moveTo>
                  <a:pt x="102" y="126"/>
                </a:moveTo>
                <a:cubicBezTo>
                  <a:pt x="103" y="127"/>
                  <a:pt x="103" y="127"/>
                  <a:pt x="104" y="127"/>
                </a:cubicBezTo>
                <a:cubicBezTo>
                  <a:pt x="104" y="128"/>
                  <a:pt x="105" y="128"/>
                  <a:pt x="106" y="128"/>
                </a:cubicBezTo>
                <a:cubicBezTo>
                  <a:pt x="107" y="129"/>
                  <a:pt x="108" y="129"/>
                  <a:pt x="109" y="129"/>
                </a:cubicBezTo>
                <a:cubicBezTo>
                  <a:pt x="110" y="129"/>
                  <a:pt x="111" y="128"/>
                  <a:pt x="112" y="128"/>
                </a:cubicBezTo>
                <a:cubicBezTo>
                  <a:pt x="114" y="128"/>
                  <a:pt x="115" y="127"/>
                  <a:pt x="116" y="127"/>
                </a:cubicBezTo>
                <a:cubicBezTo>
                  <a:pt x="117" y="126"/>
                  <a:pt x="118" y="125"/>
                  <a:pt x="120" y="124"/>
                </a:cubicBezTo>
                <a:cubicBezTo>
                  <a:pt x="122" y="121"/>
                  <a:pt x="125" y="119"/>
                  <a:pt x="128" y="116"/>
                </a:cubicBezTo>
                <a:cubicBezTo>
                  <a:pt x="136" y="108"/>
                  <a:pt x="145" y="98"/>
                  <a:pt x="145" y="98"/>
                </a:cubicBezTo>
                <a:cubicBezTo>
                  <a:pt x="148" y="95"/>
                  <a:pt x="148" y="89"/>
                  <a:pt x="145" y="85"/>
                </a:cubicBezTo>
                <a:cubicBezTo>
                  <a:pt x="165" y="66"/>
                  <a:pt x="165" y="66"/>
                  <a:pt x="165" y="66"/>
                </a:cubicBezTo>
                <a:cubicBezTo>
                  <a:pt x="166" y="65"/>
                  <a:pt x="166" y="63"/>
                  <a:pt x="165" y="62"/>
                </a:cubicBezTo>
                <a:cubicBezTo>
                  <a:pt x="164" y="61"/>
                  <a:pt x="162" y="61"/>
                  <a:pt x="161" y="62"/>
                </a:cubicBezTo>
                <a:cubicBezTo>
                  <a:pt x="139" y="83"/>
                  <a:pt x="139" y="83"/>
                  <a:pt x="139" y="83"/>
                </a:cubicBezTo>
                <a:cubicBezTo>
                  <a:pt x="136" y="82"/>
                  <a:pt x="133" y="83"/>
                  <a:pt x="131" y="86"/>
                </a:cubicBezTo>
                <a:cubicBezTo>
                  <a:pt x="131" y="86"/>
                  <a:pt x="131" y="86"/>
                  <a:pt x="131" y="86"/>
                </a:cubicBezTo>
                <a:cubicBezTo>
                  <a:pt x="129" y="87"/>
                  <a:pt x="123" y="94"/>
                  <a:pt x="117" y="100"/>
                </a:cubicBezTo>
                <a:cubicBezTo>
                  <a:pt x="115" y="103"/>
                  <a:pt x="112" y="105"/>
                  <a:pt x="110" y="107"/>
                </a:cubicBezTo>
                <a:cubicBezTo>
                  <a:pt x="108" y="106"/>
                  <a:pt x="106" y="104"/>
                  <a:pt x="105" y="102"/>
                </a:cubicBezTo>
                <a:cubicBezTo>
                  <a:pt x="101" y="97"/>
                  <a:pt x="96" y="92"/>
                  <a:pt x="93" y="88"/>
                </a:cubicBezTo>
                <a:cubicBezTo>
                  <a:pt x="91" y="86"/>
                  <a:pt x="90" y="84"/>
                  <a:pt x="89" y="83"/>
                </a:cubicBezTo>
                <a:cubicBezTo>
                  <a:pt x="88" y="82"/>
                  <a:pt x="88" y="82"/>
                  <a:pt x="88" y="82"/>
                </a:cubicBezTo>
                <a:cubicBezTo>
                  <a:pt x="88" y="81"/>
                  <a:pt x="87" y="81"/>
                  <a:pt x="87" y="81"/>
                </a:cubicBezTo>
                <a:cubicBezTo>
                  <a:pt x="87" y="81"/>
                  <a:pt x="87" y="81"/>
                  <a:pt x="87" y="80"/>
                </a:cubicBezTo>
                <a:cubicBezTo>
                  <a:pt x="86" y="79"/>
                  <a:pt x="83" y="77"/>
                  <a:pt x="73" y="74"/>
                </a:cubicBezTo>
                <a:cubicBezTo>
                  <a:pt x="71" y="74"/>
                  <a:pt x="69" y="73"/>
                  <a:pt x="67" y="73"/>
                </a:cubicBezTo>
                <a:cubicBezTo>
                  <a:pt x="66" y="77"/>
                  <a:pt x="65" y="88"/>
                  <a:pt x="58" y="102"/>
                </a:cubicBezTo>
                <a:cubicBezTo>
                  <a:pt x="57" y="93"/>
                  <a:pt x="55" y="85"/>
                  <a:pt x="55" y="84"/>
                </a:cubicBezTo>
                <a:cubicBezTo>
                  <a:pt x="58" y="78"/>
                  <a:pt x="58" y="78"/>
                  <a:pt x="58" y="78"/>
                </a:cubicBezTo>
                <a:cubicBezTo>
                  <a:pt x="54" y="75"/>
                  <a:pt x="54" y="75"/>
                  <a:pt x="54" y="75"/>
                </a:cubicBezTo>
                <a:cubicBezTo>
                  <a:pt x="51" y="75"/>
                  <a:pt x="51" y="75"/>
                  <a:pt x="51" y="75"/>
                </a:cubicBezTo>
                <a:cubicBezTo>
                  <a:pt x="47" y="78"/>
                  <a:pt x="47" y="78"/>
                  <a:pt x="47" y="78"/>
                </a:cubicBezTo>
                <a:cubicBezTo>
                  <a:pt x="49" y="84"/>
                  <a:pt x="49" y="84"/>
                  <a:pt x="49" y="84"/>
                </a:cubicBezTo>
                <a:cubicBezTo>
                  <a:pt x="49" y="85"/>
                  <a:pt x="48" y="93"/>
                  <a:pt x="47" y="102"/>
                </a:cubicBezTo>
                <a:cubicBezTo>
                  <a:pt x="40" y="88"/>
                  <a:pt x="38" y="77"/>
                  <a:pt x="38" y="73"/>
                </a:cubicBezTo>
                <a:cubicBezTo>
                  <a:pt x="36" y="73"/>
                  <a:pt x="34" y="74"/>
                  <a:pt x="33" y="75"/>
                </a:cubicBezTo>
                <a:cubicBezTo>
                  <a:pt x="27" y="76"/>
                  <a:pt x="18" y="79"/>
                  <a:pt x="14" y="82"/>
                </a:cubicBezTo>
                <a:cubicBezTo>
                  <a:pt x="11" y="84"/>
                  <a:pt x="3" y="96"/>
                  <a:pt x="0" y="132"/>
                </a:cubicBezTo>
                <a:cubicBezTo>
                  <a:pt x="0" y="143"/>
                  <a:pt x="2" y="165"/>
                  <a:pt x="2" y="165"/>
                </a:cubicBezTo>
                <a:cubicBezTo>
                  <a:pt x="3" y="171"/>
                  <a:pt x="4" y="176"/>
                  <a:pt x="10" y="176"/>
                </a:cubicBezTo>
                <a:cubicBezTo>
                  <a:pt x="17" y="177"/>
                  <a:pt x="19" y="172"/>
                  <a:pt x="19" y="166"/>
                </a:cubicBezTo>
                <a:cubicBezTo>
                  <a:pt x="19" y="166"/>
                  <a:pt x="17" y="148"/>
                  <a:pt x="18" y="133"/>
                </a:cubicBezTo>
                <a:cubicBezTo>
                  <a:pt x="19" y="121"/>
                  <a:pt x="22" y="104"/>
                  <a:pt x="24" y="103"/>
                </a:cubicBezTo>
                <a:cubicBezTo>
                  <a:pt x="24" y="103"/>
                  <a:pt x="24" y="161"/>
                  <a:pt x="24" y="161"/>
                </a:cubicBezTo>
                <a:cubicBezTo>
                  <a:pt x="24" y="163"/>
                  <a:pt x="24" y="165"/>
                  <a:pt x="25" y="167"/>
                </a:cubicBezTo>
                <a:cubicBezTo>
                  <a:pt x="25" y="259"/>
                  <a:pt x="25" y="259"/>
                  <a:pt x="25" y="259"/>
                </a:cubicBezTo>
                <a:cubicBezTo>
                  <a:pt x="25" y="266"/>
                  <a:pt x="30" y="271"/>
                  <a:pt x="37" y="271"/>
                </a:cubicBezTo>
                <a:cubicBezTo>
                  <a:pt x="44" y="271"/>
                  <a:pt x="49" y="266"/>
                  <a:pt x="49" y="259"/>
                </a:cubicBezTo>
                <a:cubicBezTo>
                  <a:pt x="49" y="177"/>
                  <a:pt x="49" y="177"/>
                  <a:pt x="49" y="177"/>
                </a:cubicBezTo>
                <a:cubicBezTo>
                  <a:pt x="55" y="177"/>
                  <a:pt x="55" y="177"/>
                  <a:pt x="55" y="177"/>
                </a:cubicBezTo>
                <a:cubicBezTo>
                  <a:pt x="55" y="259"/>
                  <a:pt x="55" y="259"/>
                  <a:pt x="55" y="259"/>
                </a:cubicBezTo>
                <a:cubicBezTo>
                  <a:pt x="55" y="266"/>
                  <a:pt x="61" y="271"/>
                  <a:pt x="68" y="271"/>
                </a:cubicBezTo>
                <a:cubicBezTo>
                  <a:pt x="74" y="271"/>
                  <a:pt x="80" y="266"/>
                  <a:pt x="80" y="259"/>
                </a:cubicBezTo>
                <a:cubicBezTo>
                  <a:pt x="80" y="167"/>
                  <a:pt x="80" y="167"/>
                  <a:pt x="80" y="167"/>
                </a:cubicBezTo>
                <a:cubicBezTo>
                  <a:pt x="80" y="165"/>
                  <a:pt x="81" y="163"/>
                  <a:pt x="81" y="161"/>
                </a:cubicBezTo>
                <a:cubicBezTo>
                  <a:pt x="81" y="103"/>
                  <a:pt x="81" y="103"/>
                  <a:pt x="81" y="103"/>
                </a:cubicBezTo>
                <a:cubicBezTo>
                  <a:pt x="82" y="105"/>
                  <a:pt x="84" y="107"/>
                  <a:pt x="86" y="109"/>
                </a:cubicBezTo>
                <a:cubicBezTo>
                  <a:pt x="89" y="113"/>
                  <a:pt x="93" y="117"/>
                  <a:pt x="96" y="120"/>
                </a:cubicBezTo>
                <a:cubicBezTo>
                  <a:pt x="97" y="122"/>
                  <a:pt x="99" y="123"/>
                  <a:pt x="100" y="124"/>
                </a:cubicBezTo>
                <a:cubicBezTo>
                  <a:pt x="101" y="125"/>
                  <a:pt x="101" y="126"/>
                  <a:pt x="102" y="126"/>
                </a:cubicBezTo>
                <a:close/>
                <a:moveTo>
                  <a:pt x="142" y="208"/>
                </a:moveTo>
                <a:cubicBezTo>
                  <a:pt x="142" y="212"/>
                  <a:pt x="145" y="215"/>
                  <a:pt x="148" y="215"/>
                </a:cubicBezTo>
                <a:cubicBezTo>
                  <a:pt x="156" y="215"/>
                  <a:pt x="156" y="215"/>
                  <a:pt x="156" y="215"/>
                </a:cubicBezTo>
                <a:cubicBezTo>
                  <a:pt x="145" y="262"/>
                  <a:pt x="145" y="262"/>
                  <a:pt x="145" y="262"/>
                </a:cubicBezTo>
                <a:cubicBezTo>
                  <a:pt x="144" y="266"/>
                  <a:pt x="147" y="270"/>
                  <a:pt x="150" y="271"/>
                </a:cubicBezTo>
                <a:cubicBezTo>
                  <a:pt x="151" y="271"/>
                  <a:pt x="151" y="271"/>
                  <a:pt x="151" y="271"/>
                </a:cubicBezTo>
                <a:cubicBezTo>
                  <a:pt x="155" y="272"/>
                  <a:pt x="159" y="270"/>
                  <a:pt x="160" y="266"/>
                </a:cubicBezTo>
                <a:cubicBezTo>
                  <a:pt x="172" y="215"/>
                  <a:pt x="172" y="215"/>
                  <a:pt x="172" y="215"/>
                </a:cubicBezTo>
                <a:cubicBezTo>
                  <a:pt x="204" y="215"/>
                  <a:pt x="204" y="215"/>
                  <a:pt x="204" y="215"/>
                </a:cubicBezTo>
                <a:cubicBezTo>
                  <a:pt x="204" y="240"/>
                  <a:pt x="204" y="240"/>
                  <a:pt x="204" y="240"/>
                </a:cubicBezTo>
                <a:cubicBezTo>
                  <a:pt x="204" y="244"/>
                  <a:pt x="207" y="247"/>
                  <a:pt x="211" y="247"/>
                </a:cubicBezTo>
                <a:cubicBezTo>
                  <a:pt x="212" y="247"/>
                  <a:pt x="212" y="247"/>
                  <a:pt x="212" y="247"/>
                </a:cubicBezTo>
                <a:cubicBezTo>
                  <a:pt x="216" y="247"/>
                  <a:pt x="219" y="244"/>
                  <a:pt x="219" y="240"/>
                </a:cubicBezTo>
                <a:cubicBezTo>
                  <a:pt x="219" y="215"/>
                  <a:pt x="219" y="215"/>
                  <a:pt x="219" y="215"/>
                </a:cubicBezTo>
                <a:cubicBezTo>
                  <a:pt x="251" y="215"/>
                  <a:pt x="251" y="215"/>
                  <a:pt x="251" y="215"/>
                </a:cubicBezTo>
                <a:cubicBezTo>
                  <a:pt x="263" y="266"/>
                  <a:pt x="263" y="266"/>
                  <a:pt x="263" y="266"/>
                </a:cubicBezTo>
                <a:cubicBezTo>
                  <a:pt x="264" y="270"/>
                  <a:pt x="268" y="272"/>
                  <a:pt x="272" y="271"/>
                </a:cubicBezTo>
                <a:cubicBezTo>
                  <a:pt x="273" y="271"/>
                  <a:pt x="273" y="271"/>
                  <a:pt x="273" y="271"/>
                </a:cubicBezTo>
                <a:cubicBezTo>
                  <a:pt x="277" y="270"/>
                  <a:pt x="279" y="266"/>
                  <a:pt x="278" y="262"/>
                </a:cubicBezTo>
                <a:cubicBezTo>
                  <a:pt x="267" y="215"/>
                  <a:pt x="267" y="215"/>
                  <a:pt x="267" y="215"/>
                </a:cubicBezTo>
                <a:cubicBezTo>
                  <a:pt x="274" y="215"/>
                  <a:pt x="274" y="215"/>
                  <a:pt x="274" y="215"/>
                </a:cubicBezTo>
                <a:cubicBezTo>
                  <a:pt x="278" y="215"/>
                  <a:pt x="281" y="212"/>
                  <a:pt x="281" y="208"/>
                </a:cubicBezTo>
                <a:cubicBezTo>
                  <a:pt x="281" y="208"/>
                  <a:pt x="281" y="208"/>
                  <a:pt x="281" y="208"/>
                </a:cubicBezTo>
                <a:cubicBezTo>
                  <a:pt x="142" y="208"/>
                  <a:pt x="142" y="208"/>
                  <a:pt x="142" y="208"/>
                </a:cubicBezTo>
                <a:close/>
                <a:moveTo>
                  <a:pt x="219" y="8"/>
                </a:moveTo>
                <a:cubicBezTo>
                  <a:pt x="219" y="3"/>
                  <a:pt x="216" y="0"/>
                  <a:pt x="212" y="0"/>
                </a:cubicBezTo>
                <a:cubicBezTo>
                  <a:pt x="211" y="0"/>
                  <a:pt x="211" y="0"/>
                  <a:pt x="211" y="0"/>
                </a:cubicBezTo>
                <a:cubicBezTo>
                  <a:pt x="207" y="0"/>
                  <a:pt x="204" y="3"/>
                  <a:pt x="204" y="8"/>
                </a:cubicBezTo>
                <a:cubicBezTo>
                  <a:pt x="204" y="26"/>
                  <a:pt x="204" y="26"/>
                  <a:pt x="204" y="26"/>
                </a:cubicBezTo>
                <a:cubicBezTo>
                  <a:pt x="219" y="26"/>
                  <a:pt x="219" y="26"/>
                  <a:pt x="219" y="26"/>
                </a:cubicBezTo>
                <a:lnTo>
                  <a:pt x="219" y="8"/>
                </a:lnTo>
                <a:close/>
                <a:moveTo>
                  <a:pt x="311" y="30"/>
                </a:moveTo>
                <a:cubicBezTo>
                  <a:pt x="112" y="30"/>
                  <a:pt x="112" y="30"/>
                  <a:pt x="112" y="30"/>
                </a:cubicBezTo>
                <a:cubicBezTo>
                  <a:pt x="104" y="30"/>
                  <a:pt x="97" y="37"/>
                  <a:pt x="97" y="45"/>
                </a:cubicBezTo>
                <a:cubicBezTo>
                  <a:pt x="97" y="86"/>
                  <a:pt x="97" y="86"/>
                  <a:pt x="97" y="86"/>
                </a:cubicBezTo>
                <a:cubicBezTo>
                  <a:pt x="99" y="89"/>
                  <a:pt x="103" y="93"/>
                  <a:pt x="106" y="97"/>
                </a:cubicBezTo>
                <a:cubicBezTo>
                  <a:pt x="106" y="45"/>
                  <a:pt x="106" y="45"/>
                  <a:pt x="106" y="45"/>
                </a:cubicBezTo>
                <a:cubicBezTo>
                  <a:pt x="106" y="44"/>
                  <a:pt x="107" y="42"/>
                  <a:pt x="108" y="41"/>
                </a:cubicBezTo>
                <a:cubicBezTo>
                  <a:pt x="109" y="40"/>
                  <a:pt x="110" y="39"/>
                  <a:pt x="112" y="39"/>
                </a:cubicBezTo>
                <a:cubicBezTo>
                  <a:pt x="311" y="39"/>
                  <a:pt x="311" y="39"/>
                  <a:pt x="311" y="39"/>
                </a:cubicBezTo>
                <a:cubicBezTo>
                  <a:pt x="313" y="39"/>
                  <a:pt x="314" y="40"/>
                  <a:pt x="315" y="41"/>
                </a:cubicBezTo>
                <a:cubicBezTo>
                  <a:pt x="316" y="42"/>
                  <a:pt x="317" y="44"/>
                  <a:pt x="317" y="45"/>
                </a:cubicBezTo>
                <a:cubicBezTo>
                  <a:pt x="317" y="188"/>
                  <a:pt x="317" y="188"/>
                  <a:pt x="317" y="188"/>
                </a:cubicBezTo>
                <a:cubicBezTo>
                  <a:pt x="317" y="190"/>
                  <a:pt x="316" y="192"/>
                  <a:pt x="315" y="193"/>
                </a:cubicBezTo>
                <a:cubicBezTo>
                  <a:pt x="314" y="194"/>
                  <a:pt x="313" y="194"/>
                  <a:pt x="311" y="194"/>
                </a:cubicBezTo>
                <a:cubicBezTo>
                  <a:pt x="112" y="194"/>
                  <a:pt x="112" y="194"/>
                  <a:pt x="112" y="194"/>
                </a:cubicBezTo>
                <a:cubicBezTo>
                  <a:pt x="110" y="194"/>
                  <a:pt x="109" y="194"/>
                  <a:pt x="108" y="193"/>
                </a:cubicBezTo>
                <a:cubicBezTo>
                  <a:pt x="107" y="192"/>
                  <a:pt x="106" y="190"/>
                  <a:pt x="106" y="188"/>
                </a:cubicBezTo>
                <a:cubicBezTo>
                  <a:pt x="106" y="133"/>
                  <a:pt x="106" y="133"/>
                  <a:pt x="106" y="133"/>
                </a:cubicBezTo>
                <a:cubicBezTo>
                  <a:pt x="106" y="133"/>
                  <a:pt x="105" y="132"/>
                  <a:pt x="105" y="132"/>
                </a:cubicBezTo>
                <a:cubicBezTo>
                  <a:pt x="103" y="132"/>
                  <a:pt x="102" y="131"/>
                  <a:pt x="102" y="131"/>
                </a:cubicBezTo>
                <a:cubicBezTo>
                  <a:pt x="101" y="130"/>
                  <a:pt x="100" y="130"/>
                  <a:pt x="100" y="130"/>
                </a:cubicBezTo>
                <a:cubicBezTo>
                  <a:pt x="99" y="129"/>
                  <a:pt x="98" y="128"/>
                  <a:pt x="97" y="128"/>
                </a:cubicBezTo>
                <a:cubicBezTo>
                  <a:pt x="97" y="128"/>
                  <a:pt x="97" y="127"/>
                  <a:pt x="97" y="127"/>
                </a:cubicBezTo>
                <a:cubicBezTo>
                  <a:pt x="97" y="188"/>
                  <a:pt x="97" y="188"/>
                  <a:pt x="97" y="188"/>
                </a:cubicBezTo>
                <a:cubicBezTo>
                  <a:pt x="97" y="197"/>
                  <a:pt x="104" y="204"/>
                  <a:pt x="112" y="204"/>
                </a:cubicBezTo>
                <a:cubicBezTo>
                  <a:pt x="311" y="204"/>
                  <a:pt x="311" y="204"/>
                  <a:pt x="311" y="204"/>
                </a:cubicBezTo>
                <a:cubicBezTo>
                  <a:pt x="319" y="204"/>
                  <a:pt x="326" y="197"/>
                  <a:pt x="326" y="188"/>
                </a:cubicBezTo>
                <a:cubicBezTo>
                  <a:pt x="326" y="45"/>
                  <a:pt x="326" y="45"/>
                  <a:pt x="326" y="45"/>
                </a:cubicBezTo>
                <a:cubicBezTo>
                  <a:pt x="326" y="37"/>
                  <a:pt x="319" y="30"/>
                  <a:pt x="311"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37" name="任意多边形 36"/>
          <p:cNvSpPr>
            <a:spLocks noChangeArrowheads="1"/>
          </p:cNvSpPr>
          <p:nvPr/>
        </p:nvSpPr>
        <p:spPr bwMode="auto">
          <a:xfrm>
            <a:off x="5903714" y="2258905"/>
            <a:ext cx="141552" cy="109815"/>
          </a:xfrm>
          <a:custGeom>
            <a:avLst/>
            <a:gdLst>
              <a:gd name="connsiteX0" fmla="*/ 962602 w 1315898"/>
              <a:gd name="connsiteY0" fmla="*/ 690258 h 1020859"/>
              <a:gd name="connsiteX1" fmla="*/ 1315898 w 1315898"/>
              <a:gd name="connsiteY1" fmla="*/ 690258 h 1020859"/>
              <a:gd name="connsiteX2" fmla="*/ 1315898 w 1315898"/>
              <a:gd name="connsiteY2" fmla="*/ 1020859 h 1020859"/>
              <a:gd name="connsiteX3" fmla="*/ 962602 w 1315898"/>
              <a:gd name="connsiteY3" fmla="*/ 1020859 h 1020859"/>
              <a:gd name="connsiteX4" fmla="*/ 481084 w 1315898"/>
              <a:gd name="connsiteY4" fmla="*/ 337829 h 1020859"/>
              <a:gd name="connsiteX5" fmla="*/ 834814 w 1315898"/>
              <a:gd name="connsiteY5" fmla="*/ 337829 h 1020859"/>
              <a:gd name="connsiteX6" fmla="*/ 834814 w 1315898"/>
              <a:gd name="connsiteY6" fmla="*/ 1020859 h 1020859"/>
              <a:gd name="connsiteX7" fmla="*/ 481084 w 1315898"/>
              <a:gd name="connsiteY7" fmla="*/ 1020859 h 1020859"/>
              <a:gd name="connsiteX8" fmla="*/ 0 w 1315898"/>
              <a:gd name="connsiteY8" fmla="*/ 0 h 1020859"/>
              <a:gd name="connsiteX9" fmla="*/ 353296 w 1315898"/>
              <a:gd name="connsiteY9" fmla="*/ 0 h 1020859"/>
              <a:gd name="connsiteX10" fmla="*/ 353296 w 1315898"/>
              <a:gd name="connsiteY10" fmla="*/ 1020859 h 1020859"/>
              <a:gd name="connsiteX11" fmla="*/ 0 w 1315898"/>
              <a:gd name="connsiteY11" fmla="*/ 1020859 h 10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5898" h="1020859">
                <a:moveTo>
                  <a:pt x="962602" y="690258"/>
                </a:moveTo>
                <a:lnTo>
                  <a:pt x="1315898" y="690258"/>
                </a:lnTo>
                <a:lnTo>
                  <a:pt x="1315898" y="1020859"/>
                </a:lnTo>
                <a:lnTo>
                  <a:pt x="962602" y="1020859"/>
                </a:lnTo>
                <a:close/>
                <a:moveTo>
                  <a:pt x="481084" y="337829"/>
                </a:moveTo>
                <a:lnTo>
                  <a:pt x="834814" y="337829"/>
                </a:lnTo>
                <a:lnTo>
                  <a:pt x="834814" y="1020859"/>
                </a:lnTo>
                <a:lnTo>
                  <a:pt x="481084" y="1020859"/>
                </a:lnTo>
                <a:close/>
                <a:moveTo>
                  <a:pt x="0" y="0"/>
                </a:moveTo>
                <a:lnTo>
                  <a:pt x="353296" y="0"/>
                </a:lnTo>
                <a:lnTo>
                  <a:pt x="353296" y="1020859"/>
                </a:lnTo>
                <a:lnTo>
                  <a:pt x="0" y="102085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38" name="任意多边形 37"/>
          <p:cNvSpPr>
            <a:spLocks/>
          </p:cNvSpPr>
          <p:nvPr/>
        </p:nvSpPr>
        <p:spPr bwMode="auto">
          <a:xfrm>
            <a:off x="2747052" y="2418830"/>
            <a:ext cx="170840" cy="118768"/>
          </a:xfrm>
          <a:custGeom>
            <a:avLst/>
            <a:gdLst>
              <a:gd name="connsiteX0" fmla="*/ 1036013 w 1367795"/>
              <a:gd name="connsiteY0" fmla="*/ 680428 h 950893"/>
              <a:gd name="connsiteX1" fmla="*/ 1309708 w 1367795"/>
              <a:gd name="connsiteY1" fmla="*/ 680428 h 950893"/>
              <a:gd name="connsiteX2" fmla="*/ 1367795 w 1367795"/>
              <a:gd name="connsiteY2" fmla="*/ 737116 h 950893"/>
              <a:gd name="connsiteX3" fmla="*/ 1367795 w 1367795"/>
              <a:gd name="connsiteY3" fmla="*/ 894205 h 950893"/>
              <a:gd name="connsiteX4" fmla="*/ 1309708 w 1367795"/>
              <a:gd name="connsiteY4" fmla="*/ 950893 h 950893"/>
              <a:gd name="connsiteX5" fmla="*/ 1036013 w 1367795"/>
              <a:gd name="connsiteY5" fmla="*/ 950893 h 950893"/>
              <a:gd name="connsiteX6" fmla="*/ 977926 w 1367795"/>
              <a:gd name="connsiteY6" fmla="*/ 894205 h 950893"/>
              <a:gd name="connsiteX7" fmla="*/ 977926 w 1367795"/>
              <a:gd name="connsiteY7" fmla="*/ 737116 h 950893"/>
              <a:gd name="connsiteX8" fmla="*/ 1036013 w 1367795"/>
              <a:gd name="connsiteY8" fmla="*/ 680428 h 950893"/>
              <a:gd name="connsiteX9" fmla="*/ 547122 w 1367795"/>
              <a:gd name="connsiteY9" fmla="*/ 680428 h 950893"/>
              <a:gd name="connsiteX10" fmla="*/ 820817 w 1367795"/>
              <a:gd name="connsiteY10" fmla="*/ 680428 h 950893"/>
              <a:gd name="connsiteX11" fmla="*/ 878904 w 1367795"/>
              <a:gd name="connsiteY11" fmla="*/ 737116 h 950893"/>
              <a:gd name="connsiteX12" fmla="*/ 878904 w 1367795"/>
              <a:gd name="connsiteY12" fmla="*/ 894205 h 950893"/>
              <a:gd name="connsiteX13" fmla="*/ 820817 w 1367795"/>
              <a:gd name="connsiteY13" fmla="*/ 950893 h 950893"/>
              <a:gd name="connsiteX14" fmla="*/ 547122 w 1367795"/>
              <a:gd name="connsiteY14" fmla="*/ 950893 h 950893"/>
              <a:gd name="connsiteX15" fmla="*/ 489035 w 1367795"/>
              <a:gd name="connsiteY15" fmla="*/ 894205 h 950893"/>
              <a:gd name="connsiteX16" fmla="*/ 489035 w 1367795"/>
              <a:gd name="connsiteY16" fmla="*/ 737116 h 950893"/>
              <a:gd name="connsiteX17" fmla="*/ 547122 w 1367795"/>
              <a:gd name="connsiteY17" fmla="*/ 680428 h 950893"/>
              <a:gd name="connsiteX18" fmla="*/ 58087 w 1367795"/>
              <a:gd name="connsiteY18" fmla="*/ 680428 h 950893"/>
              <a:gd name="connsiteX19" fmla="*/ 331782 w 1367795"/>
              <a:gd name="connsiteY19" fmla="*/ 680428 h 950893"/>
              <a:gd name="connsiteX20" fmla="*/ 389869 w 1367795"/>
              <a:gd name="connsiteY20" fmla="*/ 737116 h 950893"/>
              <a:gd name="connsiteX21" fmla="*/ 389869 w 1367795"/>
              <a:gd name="connsiteY21" fmla="*/ 894205 h 950893"/>
              <a:gd name="connsiteX22" fmla="*/ 331782 w 1367795"/>
              <a:gd name="connsiteY22" fmla="*/ 950893 h 950893"/>
              <a:gd name="connsiteX23" fmla="*/ 58087 w 1367795"/>
              <a:gd name="connsiteY23" fmla="*/ 950893 h 950893"/>
              <a:gd name="connsiteX24" fmla="*/ 0 w 1367795"/>
              <a:gd name="connsiteY24" fmla="*/ 894205 h 950893"/>
              <a:gd name="connsiteX25" fmla="*/ 0 w 1367795"/>
              <a:gd name="connsiteY25" fmla="*/ 737116 h 950893"/>
              <a:gd name="connsiteX26" fmla="*/ 58087 w 1367795"/>
              <a:gd name="connsiteY26" fmla="*/ 680428 h 950893"/>
              <a:gd name="connsiteX27" fmla="*/ 660498 w 1367795"/>
              <a:gd name="connsiteY27" fmla="*/ 317736 h 950893"/>
              <a:gd name="connsiteX28" fmla="*/ 711754 w 1367795"/>
              <a:gd name="connsiteY28" fmla="*/ 317736 h 950893"/>
              <a:gd name="connsiteX29" fmla="*/ 711754 w 1367795"/>
              <a:gd name="connsiteY29" fmla="*/ 449885 h 950893"/>
              <a:gd name="connsiteX30" fmla="*/ 1121805 w 1367795"/>
              <a:gd name="connsiteY30" fmla="*/ 449885 h 950893"/>
              <a:gd name="connsiteX31" fmla="*/ 1200398 w 1367795"/>
              <a:gd name="connsiteY31" fmla="*/ 526715 h 950893"/>
              <a:gd name="connsiteX32" fmla="*/ 1200398 w 1367795"/>
              <a:gd name="connsiteY32" fmla="*/ 637351 h 950893"/>
              <a:gd name="connsiteX33" fmla="*/ 1159393 w 1367795"/>
              <a:gd name="connsiteY33" fmla="*/ 637351 h 950893"/>
              <a:gd name="connsiteX34" fmla="*/ 1159393 w 1367795"/>
              <a:gd name="connsiteY34" fmla="*/ 526715 h 950893"/>
              <a:gd name="connsiteX35" fmla="*/ 1121805 w 1367795"/>
              <a:gd name="connsiteY35" fmla="*/ 489836 h 950893"/>
              <a:gd name="connsiteX36" fmla="*/ 711754 w 1367795"/>
              <a:gd name="connsiteY36" fmla="*/ 489836 h 950893"/>
              <a:gd name="connsiteX37" fmla="*/ 711754 w 1367795"/>
              <a:gd name="connsiteY37" fmla="*/ 637351 h 950893"/>
              <a:gd name="connsiteX38" fmla="*/ 660498 w 1367795"/>
              <a:gd name="connsiteY38" fmla="*/ 637351 h 950893"/>
              <a:gd name="connsiteX39" fmla="*/ 660498 w 1367795"/>
              <a:gd name="connsiteY39" fmla="*/ 489836 h 950893"/>
              <a:gd name="connsiteX40" fmla="*/ 218668 w 1367795"/>
              <a:gd name="connsiteY40" fmla="*/ 489836 h 950893"/>
              <a:gd name="connsiteX41" fmla="*/ 181080 w 1367795"/>
              <a:gd name="connsiteY41" fmla="*/ 526715 h 950893"/>
              <a:gd name="connsiteX42" fmla="*/ 181080 w 1367795"/>
              <a:gd name="connsiteY42" fmla="*/ 637351 h 950893"/>
              <a:gd name="connsiteX43" fmla="*/ 140075 w 1367795"/>
              <a:gd name="connsiteY43" fmla="*/ 637351 h 950893"/>
              <a:gd name="connsiteX44" fmla="*/ 140075 w 1367795"/>
              <a:gd name="connsiteY44" fmla="*/ 526715 h 950893"/>
              <a:gd name="connsiteX45" fmla="*/ 218668 w 1367795"/>
              <a:gd name="connsiteY45" fmla="*/ 449885 h 950893"/>
              <a:gd name="connsiteX46" fmla="*/ 660498 w 1367795"/>
              <a:gd name="connsiteY46" fmla="*/ 449885 h 950893"/>
              <a:gd name="connsiteX47" fmla="*/ 660498 w 1367795"/>
              <a:gd name="connsiteY47" fmla="*/ 317736 h 950893"/>
              <a:gd name="connsiteX48" fmla="*/ 460252 w 1367795"/>
              <a:gd name="connsiteY48" fmla="*/ 0 h 950893"/>
              <a:gd name="connsiteX49" fmla="*/ 908267 w 1367795"/>
              <a:gd name="connsiteY49" fmla="*/ 0 h 950893"/>
              <a:gd name="connsiteX50" fmla="*/ 966362 w 1367795"/>
              <a:gd name="connsiteY50" fmla="*/ 56705 h 950893"/>
              <a:gd name="connsiteX51" fmla="*/ 966362 w 1367795"/>
              <a:gd name="connsiteY51" fmla="*/ 203931 h 950893"/>
              <a:gd name="connsiteX52" fmla="*/ 908267 w 1367795"/>
              <a:gd name="connsiteY52" fmla="*/ 260636 h 950893"/>
              <a:gd name="connsiteX53" fmla="*/ 460252 w 1367795"/>
              <a:gd name="connsiteY53" fmla="*/ 260636 h 950893"/>
              <a:gd name="connsiteX54" fmla="*/ 402157 w 1367795"/>
              <a:gd name="connsiteY54" fmla="*/ 203931 h 950893"/>
              <a:gd name="connsiteX55" fmla="*/ 402157 w 1367795"/>
              <a:gd name="connsiteY55" fmla="*/ 56705 h 950893"/>
              <a:gd name="connsiteX56" fmla="*/ 460252 w 1367795"/>
              <a:gd name="connsiteY56" fmla="*/ 0 h 95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67795" h="950893">
                <a:moveTo>
                  <a:pt x="1036013" y="680428"/>
                </a:moveTo>
                <a:cubicBezTo>
                  <a:pt x="1036013" y="680428"/>
                  <a:pt x="1036013" y="680428"/>
                  <a:pt x="1309708" y="680428"/>
                </a:cubicBezTo>
                <a:cubicBezTo>
                  <a:pt x="1341827" y="680428"/>
                  <a:pt x="1367795" y="705699"/>
                  <a:pt x="1367795" y="737116"/>
                </a:cubicBezTo>
                <a:lnTo>
                  <a:pt x="1367795" y="894205"/>
                </a:lnTo>
                <a:cubicBezTo>
                  <a:pt x="1367795" y="925622"/>
                  <a:pt x="1341827" y="950893"/>
                  <a:pt x="1309708" y="950893"/>
                </a:cubicBezTo>
                <a:cubicBezTo>
                  <a:pt x="1309708" y="950893"/>
                  <a:pt x="1309708" y="950893"/>
                  <a:pt x="1036013" y="950893"/>
                </a:cubicBezTo>
                <a:cubicBezTo>
                  <a:pt x="1003895" y="950893"/>
                  <a:pt x="977926" y="925622"/>
                  <a:pt x="977926" y="894205"/>
                </a:cubicBezTo>
                <a:cubicBezTo>
                  <a:pt x="977926" y="894205"/>
                  <a:pt x="977926" y="894205"/>
                  <a:pt x="977926" y="737116"/>
                </a:cubicBezTo>
                <a:cubicBezTo>
                  <a:pt x="977926" y="705699"/>
                  <a:pt x="1003895" y="680428"/>
                  <a:pt x="1036013" y="680428"/>
                </a:cubicBezTo>
                <a:close/>
                <a:moveTo>
                  <a:pt x="547122" y="680428"/>
                </a:moveTo>
                <a:cubicBezTo>
                  <a:pt x="547122" y="680428"/>
                  <a:pt x="547122" y="680428"/>
                  <a:pt x="820817" y="680428"/>
                </a:cubicBezTo>
                <a:cubicBezTo>
                  <a:pt x="852936" y="680428"/>
                  <a:pt x="878904" y="705699"/>
                  <a:pt x="878904" y="737116"/>
                </a:cubicBezTo>
                <a:lnTo>
                  <a:pt x="878904" y="894205"/>
                </a:lnTo>
                <a:cubicBezTo>
                  <a:pt x="878904" y="925622"/>
                  <a:pt x="852936" y="950893"/>
                  <a:pt x="820817" y="950893"/>
                </a:cubicBezTo>
                <a:cubicBezTo>
                  <a:pt x="820817" y="950893"/>
                  <a:pt x="820817" y="950893"/>
                  <a:pt x="547122" y="950893"/>
                </a:cubicBezTo>
                <a:cubicBezTo>
                  <a:pt x="515004" y="950893"/>
                  <a:pt x="489035" y="925622"/>
                  <a:pt x="489035" y="894205"/>
                </a:cubicBezTo>
                <a:cubicBezTo>
                  <a:pt x="489035" y="894205"/>
                  <a:pt x="489035" y="894205"/>
                  <a:pt x="489035" y="737116"/>
                </a:cubicBezTo>
                <a:cubicBezTo>
                  <a:pt x="489035" y="705699"/>
                  <a:pt x="515004" y="680428"/>
                  <a:pt x="547122" y="680428"/>
                </a:cubicBezTo>
                <a:close/>
                <a:moveTo>
                  <a:pt x="58087" y="680428"/>
                </a:moveTo>
                <a:cubicBezTo>
                  <a:pt x="58087" y="680428"/>
                  <a:pt x="58087" y="680428"/>
                  <a:pt x="331782" y="680428"/>
                </a:cubicBezTo>
                <a:cubicBezTo>
                  <a:pt x="363901" y="680428"/>
                  <a:pt x="389869" y="705699"/>
                  <a:pt x="389869" y="737116"/>
                </a:cubicBezTo>
                <a:lnTo>
                  <a:pt x="389869" y="894205"/>
                </a:lnTo>
                <a:cubicBezTo>
                  <a:pt x="389869" y="925622"/>
                  <a:pt x="363901" y="950893"/>
                  <a:pt x="331782" y="950893"/>
                </a:cubicBezTo>
                <a:cubicBezTo>
                  <a:pt x="331782" y="950893"/>
                  <a:pt x="331782" y="950893"/>
                  <a:pt x="58087" y="950893"/>
                </a:cubicBezTo>
                <a:cubicBezTo>
                  <a:pt x="25968" y="950893"/>
                  <a:pt x="0" y="925622"/>
                  <a:pt x="0" y="894205"/>
                </a:cubicBezTo>
                <a:cubicBezTo>
                  <a:pt x="0" y="894205"/>
                  <a:pt x="0" y="894205"/>
                  <a:pt x="0" y="737116"/>
                </a:cubicBezTo>
                <a:cubicBezTo>
                  <a:pt x="0" y="705699"/>
                  <a:pt x="25968" y="680428"/>
                  <a:pt x="58087" y="680428"/>
                </a:cubicBezTo>
                <a:close/>
                <a:moveTo>
                  <a:pt x="660498" y="317736"/>
                </a:moveTo>
                <a:cubicBezTo>
                  <a:pt x="660498" y="317736"/>
                  <a:pt x="660498" y="317736"/>
                  <a:pt x="711754" y="317736"/>
                </a:cubicBezTo>
                <a:cubicBezTo>
                  <a:pt x="711754" y="317736"/>
                  <a:pt x="711754" y="317736"/>
                  <a:pt x="711754" y="449885"/>
                </a:cubicBezTo>
                <a:cubicBezTo>
                  <a:pt x="711754" y="449885"/>
                  <a:pt x="711754" y="449885"/>
                  <a:pt x="1121805" y="449885"/>
                </a:cubicBezTo>
                <a:cubicBezTo>
                  <a:pt x="1164860" y="449885"/>
                  <a:pt x="1200056" y="484373"/>
                  <a:pt x="1200398" y="526715"/>
                </a:cubicBezTo>
                <a:cubicBezTo>
                  <a:pt x="1200398" y="526715"/>
                  <a:pt x="1200398" y="526715"/>
                  <a:pt x="1200398" y="637351"/>
                </a:cubicBezTo>
                <a:cubicBezTo>
                  <a:pt x="1200398" y="637351"/>
                  <a:pt x="1200398" y="637351"/>
                  <a:pt x="1159393" y="637351"/>
                </a:cubicBezTo>
                <a:cubicBezTo>
                  <a:pt x="1159393" y="637351"/>
                  <a:pt x="1159393" y="637351"/>
                  <a:pt x="1159393" y="526715"/>
                </a:cubicBezTo>
                <a:cubicBezTo>
                  <a:pt x="1159393" y="506227"/>
                  <a:pt x="1142308" y="489836"/>
                  <a:pt x="1121805" y="489836"/>
                </a:cubicBezTo>
                <a:cubicBezTo>
                  <a:pt x="1121805" y="489836"/>
                  <a:pt x="1121805" y="489836"/>
                  <a:pt x="711754" y="489836"/>
                </a:cubicBezTo>
                <a:cubicBezTo>
                  <a:pt x="711754" y="489836"/>
                  <a:pt x="711754" y="489836"/>
                  <a:pt x="711754" y="637351"/>
                </a:cubicBezTo>
                <a:cubicBezTo>
                  <a:pt x="711754" y="637351"/>
                  <a:pt x="711754" y="637351"/>
                  <a:pt x="660498" y="637351"/>
                </a:cubicBezTo>
                <a:cubicBezTo>
                  <a:pt x="660498" y="637351"/>
                  <a:pt x="660498" y="637351"/>
                  <a:pt x="660498" y="489836"/>
                </a:cubicBezTo>
                <a:cubicBezTo>
                  <a:pt x="660498" y="489836"/>
                  <a:pt x="660498" y="489836"/>
                  <a:pt x="218668" y="489836"/>
                </a:cubicBezTo>
                <a:cubicBezTo>
                  <a:pt x="197824" y="489836"/>
                  <a:pt x="181080" y="506227"/>
                  <a:pt x="181080" y="526715"/>
                </a:cubicBezTo>
                <a:cubicBezTo>
                  <a:pt x="181080" y="526715"/>
                  <a:pt x="181080" y="526715"/>
                  <a:pt x="181080" y="637351"/>
                </a:cubicBezTo>
                <a:cubicBezTo>
                  <a:pt x="181080" y="637351"/>
                  <a:pt x="181080" y="637351"/>
                  <a:pt x="140075" y="637351"/>
                </a:cubicBezTo>
                <a:cubicBezTo>
                  <a:pt x="140075" y="637351"/>
                  <a:pt x="140075" y="637351"/>
                  <a:pt x="140075" y="526715"/>
                </a:cubicBezTo>
                <a:cubicBezTo>
                  <a:pt x="140075" y="484373"/>
                  <a:pt x="175271" y="449885"/>
                  <a:pt x="218668" y="449885"/>
                </a:cubicBezTo>
                <a:cubicBezTo>
                  <a:pt x="218668" y="449885"/>
                  <a:pt x="218668" y="449885"/>
                  <a:pt x="660498" y="449885"/>
                </a:cubicBezTo>
                <a:cubicBezTo>
                  <a:pt x="660498" y="449885"/>
                  <a:pt x="660498" y="449885"/>
                  <a:pt x="660498" y="317736"/>
                </a:cubicBezTo>
                <a:close/>
                <a:moveTo>
                  <a:pt x="460252" y="0"/>
                </a:moveTo>
                <a:cubicBezTo>
                  <a:pt x="908267" y="0"/>
                  <a:pt x="908267" y="0"/>
                  <a:pt x="908267" y="0"/>
                </a:cubicBezTo>
                <a:cubicBezTo>
                  <a:pt x="940390" y="0"/>
                  <a:pt x="966362" y="25278"/>
                  <a:pt x="966362" y="56705"/>
                </a:cubicBezTo>
                <a:lnTo>
                  <a:pt x="966362" y="203931"/>
                </a:lnTo>
                <a:cubicBezTo>
                  <a:pt x="966362" y="235358"/>
                  <a:pt x="940390" y="260636"/>
                  <a:pt x="908267" y="260636"/>
                </a:cubicBezTo>
                <a:cubicBezTo>
                  <a:pt x="460252" y="260636"/>
                  <a:pt x="460252" y="260636"/>
                  <a:pt x="460252" y="260636"/>
                </a:cubicBezTo>
                <a:cubicBezTo>
                  <a:pt x="428129" y="260636"/>
                  <a:pt x="402157" y="235358"/>
                  <a:pt x="402157" y="203931"/>
                </a:cubicBezTo>
                <a:cubicBezTo>
                  <a:pt x="402157" y="56705"/>
                  <a:pt x="402157" y="56705"/>
                  <a:pt x="402157" y="56705"/>
                </a:cubicBezTo>
                <a:cubicBezTo>
                  <a:pt x="402157" y="25278"/>
                  <a:pt x="428129" y="0"/>
                  <a:pt x="46025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39" name="文本框 39"/>
          <p:cNvSpPr txBox="1"/>
          <p:nvPr/>
        </p:nvSpPr>
        <p:spPr>
          <a:xfrm>
            <a:off x="3651836" y="2263731"/>
            <a:ext cx="697627" cy="338554"/>
          </a:xfrm>
          <a:prstGeom prst="rect">
            <a:avLst/>
          </a:prstGeom>
          <a:noFill/>
        </p:spPr>
        <p:txBody>
          <a:bodyPr wrap="none" rtlCol="0">
            <a:spAutoFit/>
          </a:bodyPr>
          <a:lstStyle/>
          <a:p>
            <a:pPr algn="ctr"/>
            <a:r>
              <a:rPr lang="zh-CN" altLang="en-US" sz="1600" b="1" dirty="0" smtClean="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规则</a:t>
            </a:r>
            <a:r>
              <a:rPr lang="en-US" altLang="zh-CN" sz="1600" b="1" dirty="0" smtClean="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1</a:t>
            </a:r>
            <a:endParaRPr lang="zh-CN" altLang="en-US" sz="1600" b="1" dirty="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40" name="文本框 40"/>
          <p:cNvSpPr txBox="1"/>
          <p:nvPr/>
        </p:nvSpPr>
        <p:spPr>
          <a:xfrm>
            <a:off x="4600219" y="2874822"/>
            <a:ext cx="697627" cy="338554"/>
          </a:xfrm>
          <a:prstGeom prst="rect">
            <a:avLst/>
          </a:prstGeom>
          <a:noFill/>
        </p:spPr>
        <p:txBody>
          <a:bodyPr wrap="none" rtlCol="0">
            <a:spAutoFit/>
          </a:bodyPr>
          <a:lstStyle/>
          <a:p>
            <a:pPr algn="ctr"/>
            <a:r>
              <a:rPr lang="zh-CN" altLang="en-US" sz="1600" b="1" dirty="0" smtClean="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规则</a:t>
            </a:r>
            <a:r>
              <a:rPr lang="en-US" altLang="zh-CN" sz="1600" b="1" dirty="0" smtClean="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4</a:t>
            </a:r>
            <a:endParaRPr lang="zh-CN" altLang="en-US" sz="1600" b="1" dirty="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41" name="文本框 41"/>
          <p:cNvSpPr txBox="1"/>
          <p:nvPr/>
        </p:nvSpPr>
        <p:spPr>
          <a:xfrm>
            <a:off x="5026530" y="2016627"/>
            <a:ext cx="569387" cy="276999"/>
          </a:xfrm>
          <a:prstGeom prst="rect">
            <a:avLst/>
          </a:prstGeom>
          <a:noFill/>
        </p:spPr>
        <p:txBody>
          <a:bodyPr wrap="none" rtlCol="0">
            <a:spAutoFit/>
          </a:bodyPr>
          <a:lstStyle/>
          <a:p>
            <a:pPr algn="ctr"/>
            <a:r>
              <a:rPr lang="zh-CN" altLang="en-US" sz="1200" b="1" dirty="0" smtClean="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规则</a:t>
            </a:r>
            <a:r>
              <a:rPr lang="en-US" altLang="zh-CN" sz="1200" b="1" dirty="0" smtClean="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3</a:t>
            </a:r>
            <a:endParaRPr lang="zh-CN" altLang="en-US" sz="1200" b="1" dirty="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42" name="文本框 44"/>
          <p:cNvSpPr txBox="1"/>
          <p:nvPr/>
        </p:nvSpPr>
        <p:spPr>
          <a:xfrm>
            <a:off x="3220098" y="2981123"/>
            <a:ext cx="569387" cy="276999"/>
          </a:xfrm>
          <a:prstGeom prst="rect">
            <a:avLst/>
          </a:prstGeom>
          <a:noFill/>
        </p:spPr>
        <p:txBody>
          <a:bodyPr wrap="none" rtlCol="0">
            <a:spAutoFit/>
          </a:bodyPr>
          <a:lstStyle/>
          <a:p>
            <a:pPr algn="ctr"/>
            <a:r>
              <a:rPr lang="zh-CN" altLang="en-US" sz="1200" b="1" dirty="0" smtClean="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规则</a:t>
            </a:r>
            <a:r>
              <a:rPr lang="en-US" altLang="zh-CN" sz="1200" b="1" dirty="0" smtClean="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2</a:t>
            </a:r>
            <a:endParaRPr lang="zh-CN" altLang="en-US" sz="1200" b="1" dirty="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43" name="文本框 45"/>
          <p:cNvSpPr txBox="1"/>
          <p:nvPr/>
        </p:nvSpPr>
        <p:spPr>
          <a:xfrm>
            <a:off x="5705826" y="2398172"/>
            <a:ext cx="537328" cy="261610"/>
          </a:xfrm>
          <a:prstGeom prst="rect">
            <a:avLst/>
          </a:prstGeom>
          <a:noFill/>
        </p:spPr>
        <p:txBody>
          <a:bodyPr wrap="none" rtlCol="0">
            <a:spAutoFit/>
          </a:bodyPr>
          <a:lstStyle/>
          <a:p>
            <a:pPr algn="ctr"/>
            <a:r>
              <a:rPr lang="zh-CN" altLang="en-US" sz="1100" b="1" dirty="0" smtClean="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规则</a:t>
            </a:r>
            <a:r>
              <a:rPr lang="en-US" altLang="zh-CN" sz="1100" b="1" dirty="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5</a:t>
            </a:r>
            <a:endParaRPr lang="zh-CN" altLang="en-US" sz="1100" b="1" dirty="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endParaRPr>
          </a:p>
        </p:txBody>
      </p:sp>
      <p:sp>
        <p:nvSpPr>
          <p:cNvPr id="44" name="文本框 46"/>
          <p:cNvSpPr txBox="1"/>
          <p:nvPr/>
        </p:nvSpPr>
        <p:spPr>
          <a:xfrm>
            <a:off x="2631735" y="2563207"/>
            <a:ext cx="397947" cy="139009"/>
          </a:xfrm>
          <a:prstGeom prst="rect">
            <a:avLst/>
          </a:prstGeom>
          <a:noFill/>
        </p:spPr>
        <p:txBody>
          <a:bodyPr wrap="none" rtlCol="0">
            <a:spAutoFit/>
          </a:bodyPr>
          <a:lstStyle/>
          <a:p>
            <a:pPr algn="ctr"/>
            <a:r>
              <a:rPr lang="zh-CN" altLang="en-US" sz="1100" dirty="0">
                <a:solidFill>
                  <a:schemeClr val="bg1"/>
                </a:solidFill>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rPr>
              <a:t>填写标题</a:t>
            </a:r>
          </a:p>
        </p:txBody>
      </p:sp>
      <p:sp>
        <p:nvSpPr>
          <p:cNvPr id="51" name="矩形 50"/>
          <p:cNvSpPr/>
          <p:nvPr/>
        </p:nvSpPr>
        <p:spPr>
          <a:xfrm>
            <a:off x="796614" y="2311591"/>
            <a:ext cx="2119629" cy="732508"/>
          </a:xfrm>
          <a:prstGeom prst="rect">
            <a:avLst/>
          </a:prstGeom>
        </p:spPr>
        <p:txBody>
          <a:bodyPr wrap="square">
            <a:spAutoFit/>
          </a:bodyPr>
          <a:lstStyle/>
          <a:p>
            <a:pPr algn="just">
              <a:lnSpc>
                <a:spcPct val="130000"/>
              </a:lnSpc>
            </a:pPr>
            <a:r>
              <a:rPr lang="zh-CN" altLang="en-US" sz="1600" b="1" dirty="0"/>
              <a:t>中断优先级的数值越小，优先级级别越高；</a:t>
            </a:r>
          </a:p>
        </p:txBody>
      </p:sp>
      <p:cxnSp>
        <p:nvCxnSpPr>
          <p:cNvPr id="52" name="肘形连接符 51"/>
          <p:cNvCxnSpPr/>
          <p:nvPr/>
        </p:nvCxnSpPr>
        <p:spPr>
          <a:xfrm>
            <a:off x="5041090" y="3715626"/>
            <a:ext cx="2976616" cy="1069099"/>
          </a:xfrm>
          <a:prstGeom prst="bentConnector3">
            <a:avLst>
              <a:gd name="adj1" fmla="val -116275"/>
            </a:avLst>
          </a:prstGeom>
          <a:ln>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a:endCxn id="20" idx="7"/>
          </p:cNvCxnSpPr>
          <p:nvPr/>
        </p:nvCxnSpPr>
        <p:spPr>
          <a:xfrm flipH="1" flipV="1">
            <a:off x="4995316" y="3278935"/>
            <a:ext cx="11443" cy="444943"/>
          </a:xfrm>
          <a:prstGeom prst="line">
            <a:avLst/>
          </a:prstGeom>
          <a:ln>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4726857" y="407330"/>
            <a:ext cx="2286000" cy="369332"/>
          </a:xfrm>
          <a:prstGeom prst="rect">
            <a:avLst/>
          </a:prstGeom>
        </p:spPr>
        <p:txBody>
          <a:bodyPr wrap="square">
            <a:spAutoFit/>
          </a:bodyPr>
          <a:lstStyle/>
          <a:p>
            <a:r>
              <a:rPr lang="zh-CN" altLang="en-US" b="1" dirty="0" smtClean="0">
                <a:solidFill>
                  <a:srgbClr val="C00000"/>
                </a:solidFill>
              </a:rPr>
              <a:t>中断优先级判断原则</a:t>
            </a:r>
            <a:endParaRPr lang="zh-CN" altLang="en-US" b="1" dirty="0">
              <a:solidFill>
                <a:srgbClr val="C00000"/>
              </a:solidFill>
            </a:endParaRPr>
          </a:p>
        </p:txBody>
      </p:sp>
    </p:spTree>
    <p:extLst>
      <p:ext uri="{BB962C8B-B14F-4D97-AF65-F5344CB8AC3E}">
        <p14:creationId xmlns="" xmlns:p14="http://schemas.microsoft.com/office/powerpoint/2010/main" val="23567377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7698" name="Picture 2"/>
          <p:cNvPicPr>
            <a:picLocks noChangeAspect="1" noChangeArrowheads="1"/>
          </p:cNvPicPr>
          <p:nvPr/>
        </p:nvPicPr>
        <p:blipFill>
          <a:blip r:embed="rId2"/>
          <a:srcRect/>
          <a:stretch>
            <a:fillRect/>
          </a:stretch>
        </p:blipFill>
        <p:spPr bwMode="auto">
          <a:xfrm>
            <a:off x="428596" y="285734"/>
            <a:ext cx="8572560" cy="4438650"/>
          </a:xfrm>
          <a:prstGeom prst="rect">
            <a:avLst/>
          </a:prstGeom>
          <a:noFill/>
          <a:ln w="9525">
            <a:noFill/>
            <a:miter lim="800000"/>
            <a:headEnd/>
            <a:tailEnd/>
          </a:ln>
          <a:effectLst/>
        </p:spPr>
      </p:pic>
      <p:sp>
        <p:nvSpPr>
          <p:cNvPr id="9" name="矩形 8"/>
          <p:cNvSpPr/>
          <p:nvPr/>
        </p:nvSpPr>
        <p:spPr>
          <a:xfrm>
            <a:off x="142844" y="285734"/>
            <a:ext cx="417102" cy="369332"/>
          </a:xfrm>
          <a:prstGeom prst="rect">
            <a:avLst/>
          </a:prstGeom>
        </p:spPr>
        <p:txBody>
          <a:bodyPr wrap="none">
            <a:spAutoFit/>
          </a:bodyPr>
          <a:lstStyle/>
          <a:p>
            <a:r>
              <a:rPr lang="en-GB" altLang="zh-CN" b="1" dirty="0" smtClean="0">
                <a:solidFill>
                  <a:srgbClr val="FF0000"/>
                </a:solidFill>
              </a:rPr>
              <a:t>③</a:t>
            </a:r>
            <a:endParaRPr lang="zh-CN" altLang="en-US" dirty="0">
              <a:solidFill>
                <a:srgbClr val="FF0000"/>
              </a:solidFill>
            </a:endParaRPr>
          </a:p>
        </p:txBody>
      </p:sp>
    </p:spTree>
    <p:extLst>
      <p:ext uri="{BB962C8B-B14F-4D97-AF65-F5344CB8AC3E}">
        <p14:creationId xmlns="" xmlns:p14="http://schemas.microsoft.com/office/powerpoint/2010/main" val="17480308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8722" name="Picture 2"/>
          <p:cNvPicPr>
            <a:picLocks noChangeAspect="1" noChangeArrowheads="1"/>
          </p:cNvPicPr>
          <p:nvPr/>
        </p:nvPicPr>
        <p:blipFill>
          <a:blip r:embed="rId2"/>
          <a:srcRect/>
          <a:stretch>
            <a:fillRect/>
          </a:stretch>
        </p:blipFill>
        <p:spPr bwMode="auto">
          <a:xfrm>
            <a:off x="514350" y="1309688"/>
            <a:ext cx="8115300" cy="2524125"/>
          </a:xfrm>
          <a:prstGeom prst="rect">
            <a:avLst/>
          </a:prstGeom>
          <a:noFill/>
          <a:ln w="9525">
            <a:noFill/>
            <a:miter lim="800000"/>
            <a:headEnd/>
            <a:tailEnd/>
          </a:ln>
          <a:effectLst/>
        </p:spPr>
      </p:pic>
    </p:spTree>
    <p:extLst>
      <p:ext uri="{BB962C8B-B14F-4D97-AF65-F5344CB8AC3E}">
        <p14:creationId xmlns="" xmlns:p14="http://schemas.microsoft.com/office/powerpoint/2010/main" val="17480308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9746" name="Picture 2"/>
          <p:cNvPicPr>
            <a:picLocks noChangeAspect="1" noChangeArrowheads="1"/>
          </p:cNvPicPr>
          <p:nvPr/>
        </p:nvPicPr>
        <p:blipFill>
          <a:blip r:embed="rId2"/>
          <a:srcRect/>
          <a:stretch>
            <a:fillRect/>
          </a:stretch>
        </p:blipFill>
        <p:spPr bwMode="auto">
          <a:xfrm>
            <a:off x="285720" y="500048"/>
            <a:ext cx="8643966" cy="4162425"/>
          </a:xfrm>
          <a:prstGeom prst="rect">
            <a:avLst/>
          </a:prstGeom>
          <a:noFill/>
          <a:ln w="9525">
            <a:noFill/>
            <a:miter lim="800000"/>
            <a:headEnd/>
            <a:tailEnd/>
          </a:ln>
          <a:effectLst/>
        </p:spPr>
      </p:pic>
      <p:sp>
        <p:nvSpPr>
          <p:cNvPr id="5" name="矩形 4"/>
          <p:cNvSpPr/>
          <p:nvPr/>
        </p:nvSpPr>
        <p:spPr>
          <a:xfrm>
            <a:off x="142844" y="500048"/>
            <a:ext cx="417102" cy="369332"/>
          </a:xfrm>
          <a:prstGeom prst="rect">
            <a:avLst/>
          </a:prstGeom>
        </p:spPr>
        <p:txBody>
          <a:bodyPr wrap="none">
            <a:spAutoFit/>
          </a:bodyPr>
          <a:lstStyle/>
          <a:p>
            <a:r>
              <a:rPr lang="en-GB" altLang="zh-CN" b="1" dirty="0" smtClean="0">
                <a:solidFill>
                  <a:srgbClr val="FF0000"/>
                </a:solidFill>
              </a:rPr>
              <a:t>④</a:t>
            </a:r>
            <a:endParaRPr lang="zh-CN" altLang="en-US" dirty="0">
              <a:solidFill>
                <a:srgbClr val="FF0000"/>
              </a:solidFill>
            </a:endParaRPr>
          </a:p>
        </p:txBody>
      </p:sp>
    </p:spTree>
    <p:extLst>
      <p:ext uri="{BB962C8B-B14F-4D97-AF65-F5344CB8AC3E}">
        <p14:creationId xmlns="" xmlns:p14="http://schemas.microsoft.com/office/powerpoint/2010/main" val="17480308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0770" name="Picture 2"/>
          <p:cNvPicPr>
            <a:picLocks noChangeAspect="1" noChangeArrowheads="1"/>
          </p:cNvPicPr>
          <p:nvPr/>
        </p:nvPicPr>
        <p:blipFill>
          <a:blip r:embed="rId2"/>
          <a:srcRect/>
          <a:stretch>
            <a:fillRect/>
          </a:stretch>
        </p:blipFill>
        <p:spPr bwMode="auto">
          <a:xfrm>
            <a:off x="561975" y="1190625"/>
            <a:ext cx="8020050" cy="2762250"/>
          </a:xfrm>
          <a:prstGeom prst="rect">
            <a:avLst/>
          </a:prstGeom>
          <a:noFill/>
          <a:ln w="9525">
            <a:noFill/>
            <a:miter lim="800000"/>
            <a:headEnd/>
            <a:tailEnd/>
          </a:ln>
          <a:effectLst/>
        </p:spPr>
      </p:pic>
    </p:spTree>
    <p:extLst>
      <p:ext uri="{BB962C8B-B14F-4D97-AF65-F5344CB8AC3E}">
        <p14:creationId xmlns="" xmlns:p14="http://schemas.microsoft.com/office/powerpoint/2010/main" val="1748030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291581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357158" y="357172"/>
            <a:ext cx="2124299" cy="461665"/>
          </a:xfrm>
          <a:prstGeom prst="rect">
            <a:avLst/>
          </a:prstGeom>
        </p:spPr>
        <p:txBody>
          <a:bodyPr wrap="none">
            <a:spAutoFit/>
          </a:bodyPr>
          <a:lstStyle/>
          <a:p>
            <a:r>
              <a:rPr lang="en-US" altLang="zh-CN" sz="2400" b="1" dirty="0" smtClean="0">
                <a:solidFill>
                  <a:schemeClr val="bg1"/>
                </a:solidFill>
              </a:rPr>
              <a:t>ARM</a:t>
            </a:r>
            <a:r>
              <a:rPr lang="zh-CN" altLang="en-US" sz="2400" b="1" dirty="0">
                <a:solidFill>
                  <a:schemeClr val="bg1"/>
                </a:solidFill>
              </a:rPr>
              <a:t>存储模式</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p:cNvSpPr/>
          <p:nvPr/>
        </p:nvSpPr>
        <p:spPr>
          <a:xfrm>
            <a:off x="581204" y="987574"/>
            <a:ext cx="8119890" cy="784830"/>
          </a:xfrm>
          <a:prstGeom prst="rect">
            <a:avLst/>
          </a:prstGeom>
          <a:solidFill>
            <a:schemeClr val="accent3">
              <a:lumMod val="20000"/>
              <a:lumOff val="80000"/>
            </a:schemeClr>
          </a:solidFill>
        </p:spPr>
        <p:txBody>
          <a:bodyPr wrap="square">
            <a:spAutoFit/>
          </a:bodyPr>
          <a:lstStyle/>
          <a:p>
            <a:pPr>
              <a:lnSpc>
                <a:spcPct val="125000"/>
              </a:lnSpc>
              <a:spcBef>
                <a:spcPts val="600"/>
              </a:spcBef>
              <a:buClr>
                <a:schemeClr val="accent5">
                  <a:lumMod val="75000"/>
                </a:schemeClr>
              </a:buClr>
            </a:pPr>
            <a:r>
              <a:rPr lang="zh-CN" altLang="en-US" b="1" dirty="0" smtClean="0"/>
              <a:t>     计算机</a:t>
            </a:r>
            <a:r>
              <a:rPr lang="zh-CN" altLang="en-US" b="1" dirty="0"/>
              <a:t>的存储器是以字节为单位进行划分的，每个地址单元都对应着一个字节，一个字节占</a:t>
            </a:r>
            <a:r>
              <a:rPr lang="en-US" altLang="zh-CN" b="1" dirty="0"/>
              <a:t>8</a:t>
            </a:r>
            <a:r>
              <a:rPr lang="zh-CN" altLang="en-US" b="1" dirty="0"/>
              <a:t>位（</a:t>
            </a:r>
            <a:r>
              <a:rPr lang="en-US" altLang="zh-CN" b="1" dirty="0"/>
              <a:t>bit</a:t>
            </a:r>
            <a:r>
              <a:rPr lang="zh-CN" altLang="en-US" b="1" dirty="0"/>
              <a:t>）</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95536" y="1936484"/>
            <a:ext cx="2031325" cy="369332"/>
          </a:xfrm>
          <a:prstGeom prst="rect">
            <a:avLst/>
          </a:prstGeom>
        </p:spPr>
        <p:txBody>
          <a:bodyPr wrap="none">
            <a:spAutoFit/>
          </a:bodyPr>
          <a:lstStyle/>
          <a:p>
            <a:r>
              <a:rPr lang="zh-CN" altLang="en-US" b="1" dirty="0">
                <a:solidFill>
                  <a:schemeClr val="accent5">
                    <a:lumMod val="75000"/>
                  </a:schemeClr>
                </a:solidFill>
              </a:rPr>
              <a:t>存储方式有</a:t>
            </a:r>
            <a:r>
              <a:rPr lang="zh-CN" altLang="en-US" b="1" dirty="0" smtClean="0">
                <a:solidFill>
                  <a:schemeClr val="accent5">
                    <a:lumMod val="75000"/>
                  </a:schemeClr>
                </a:solidFill>
              </a:rPr>
              <a:t>两种</a:t>
            </a:r>
            <a:r>
              <a:rPr lang="zh-CN" altLang="en-US" b="1" dirty="0">
                <a:solidFill>
                  <a:schemeClr val="accent5">
                    <a:lumMod val="75000"/>
                  </a:schemeClr>
                </a:solidFill>
              </a:rPr>
              <a:t>：</a:t>
            </a:r>
            <a:endParaRPr lang="en-GB" altLang="zh-CN" b="1" dirty="0" smtClean="0">
              <a:solidFill>
                <a:schemeClr val="accent5">
                  <a:lumMod val="75000"/>
                </a:schemeClr>
              </a:solidFill>
            </a:endParaRPr>
          </a:p>
        </p:txBody>
      </p:sp>
      <p:sp>
        <p:nvSpPr>
          <p:cNvPr id="15" name="矩形 14"/>
          <p:cNvSpPr/>
          <p:nvPr/>
        </p:nvSpPr>
        <p:spPr>
          <a:xfrm>
            <a:off x="539456" y="2428419"/>
            <a:ext cx="3240456" cy="1131079"/>
          </a:xfrm>
          <a:prstGeom prst="rect">
            <a:avLst/>
          </a:prstGeom>
          <a:solidFill>
            <a:schemeClr val="accent4">
              <a:lumMod val="20000"/>
              <a:lumOff val="80000"/>
            </a:schemeClr>
          </a:solidFill>
        </p:spPr>
        <p:txBody>
          <a:bodyPr wrap="square">
            <a:spAutoFit/>
          </a:bodyPr>
          <a:lstStyle/>
          <a:p>
            <a:pPr>
              <a:lnSpc>
                <a:spcPct val="125000"/>
              </a:lnSpc>
              <a:spcBef>
                <a:spcPts val="600"/>
              </a:spcBef>
              <a:buClr>
                <a:schemeClr val="accent5">
                  <a:lumMod val="75000"/>
                </a:schemeClr>
              </a:buClr>
            </a:pPr>
            <a:r>
              <a:rPr lang="zh-CN" altLang="en-US" b="1" dirty="0">
                <a:solidFill>
                  <a:srgbClr val="C00000"/>
                </a:solidFill>
              </a:rPr>
              <a:t>小端模式：</a:t>
            </a:r>
            <a:r>
              <a:rPr lang="zh-CN" altLang="en-US" b="1" dirty="0"/>
              <a:t>数据的低字节存放在内存低地址处，数据的高字节存放在内存高地址处</a:t>
            </a:r>
          </a:p>
        </p:txBody>
      </p:sp>
      <p:sp>
        <p:nvSpPr>
          <p:cNvPr id="16" name="矩形 15"/>
          <p:cNvSpPr/>
          <p:nvPr/>
        </p:nvSpPr>
        <p:spPr>
          <a:xfrm>
            <a:off x="4129094" y="1786920"/>
            <a:ext cx="4572000" cy="784830"/>
          </a:xfrm>
          <a:prstGeom prst="rect">
            <a:avLst/>
          </a:prstGeom>
        </p:spPr>
        <p:txBody>
          <a:bodyPr>
            <a:spAutoFit/>
          </a:bodyPr>
          <a:lstStyle/>
          <a:p>
            <a:pPr>
              <a:lnSpc>
                <a:spcPct val="125000"/>
              </a:lnSpc>
              <a:spcBef>
                <a:spcPts val="600"/>
              </a:spcBef>
              <a:buClr>
                <a:schemeClr val="accent5">
                  <a:lumMod val="75000"/>
                </a:schemeClr>
              </a:buClr>
            </a:pPr>
            <a:r>
              <a:rPr lang="zh-CN" altLang="en-US" b="1" dirty="0">
                <a:solidFill>
                  <a:srgbClr val="C00000"/>
                </a:solidFill>
              </a:rPr>
              <a:t>举例：</a:t>
            </a:r>
            <a:r>
              <a:rPr lang="zh-CN" altLang="en-US" b="1" dirty="0"/>
              <a:t>一个</a:t>
            </a:r>
            <a:r>
              <a:rPr lang="en-US" altLang="zh-CN" b="1" dirty="0"/>
              <a:t>32</a:t>
            </a:r>
            <a:r>
              <a:rPr lang="zh-CN" altLang="en-US" b="1" dirty="0"/>
              <a:t>位的数据</a:t>
            </a:r>
            <a:r>
              <a:rPr lang="en-US" altLang="zh-CN" b="1" dirty="0"/>
              <a:t>0x12345678</a:t>
            </a:r>
            <a:r>
              <a:rPr lang="zh-CN" altLang="en-US" b="1" dirty="0"/>
              <a:t>，存放在内存地址为</a:t>
            </a:r>
            <a:r>
              <a:rPr lang="en-US" altLang="zh-CN" b="1" dirty="0"/>
              <a:t>0x8000~0x8003</a:t>
            </a:r>
            <a:endParaRPr lang="zh-CN" altLang="en-US" b="1" dirty="0"/>
          </a:p>
        </p:txBody>
      </p:sp>
      <p:graphicFrame>
        <p:nvGraphicFramePr>
          <p:cNvPr id="18" name="表格 17"/>
          <p:cNvGraphicFramePr>
            <a:graphicFrameLocks noGrp="1"/>
          </p:cNvGraphicFramePr>
          <p:nvPr>
            <p:extLst>
              <p:ext uri="{D42A27DB-BD31-4B8C-83A1-F6EECF244321}">
                <p14:modId xmlns="" xmlns:p14="http://schemas.microsoft.com/office/powerpoint/2010/main" val="2777221149"/>
              </p:ext>
            </p:extLst>
          </p:nvPr>
        </p:nvGraphicFramePr>
        <p:xfrm>
          <a:off x="4129094" y="2631518"/>
          <a:ext cx="4608510" cy="804328"/>
        </p:xfrm>
        <a:graphic>
          <a:graphicData uri="http://schemas.openxmlformats.org/drawingml/2006/table">
            <a:tbl>
              <a:tblPr firstRow="1" firstCol="1" bandRow="1">
                <a:tableStyleId>{00A15C55-8517-42AA-B614-E9B94910E393}</a:tableStyleId>
              </a:tblPr>
              <a:tblGrid>
                <a:gridCol w="1635278"/>
                <a:gridCol w="743308"/>
                <a:gridCol w="743308"/>
                <a:gridCol w="743308"/>
                <a:gridCol w="743308"/>
              </a:tblGrid>
              <a:tr h="298159">
                <a:tc>
                  <a:txBody>
                    <a:bodyPr/>
                    <a:lstStyle/>
                    <a:p>
                      <a:pPr algn="ctr">
                        <a:spcAft>
                          <a:spcPts val="0"/>
                        </a:spcAft>
                      </a:pPr>
                      <a:r>
                        <a:rPr lang="zh-CN" sz="1400" b="1" kern="0" dirty="0">
                          <a:effectLst/>
                        </a:rPr>
                        <a:t>内存地址</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0x8000</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0x8001</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0x8002</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0x8003</a:t>
                      </a:r>
                      <a:endParaRPr lang="zh-CN" sz="2800" b="1" kern="100" dirty="0">
                        <a:effectLst/>
                        <a:latin typeface="Times New Roman"/>
                        <a:ea typeface="宋体"/>
                        <a:cs typeface="Times New Roman"/>
                      </a:endParaRPr>
                    </a:p>
                  </a:txBody>
                  <a:tcPr marL="68580" marR="68580" marT="0" marB="0" anchor="ctr"/>
                </a:tc>
              </a:tr>
              <a:tr h="506169">
                <a:tc>
                  <a:txBody>
                    <a:bodyPr/>
                    <a:lstStyle/>
                    <a:p>
                      <a:pPr algn="ctr">
                        <a:spcAft>
                          <a:spcPts val="0"/>
                        </a:spcAft>
                      </a:pPr>
                      <a:r>
                        <a:rPr lang="zh-CN" sz="1400" b="1" kern="0" dirty="0" smtClean="0">
                          <a:effectLst/>
                        </a:rPr>
                        <a:t>数据</a:t>
                      </a:r>
                      <a:endParaRPr lang="en-US" altLang="zh-CN" sz="1400" b="1" kern="0" dirty="0" smtClean="0">
                        <a:effectLst/>
                      </a:endParaRPr>
                    </a:p>
                    <a:p>
                      <a:pPr algn="ctr">
                        <a:spcAft>
                          <a:spcPts val="0"/>
                        </a:spcAft>
                      </a:pPr>
                      <a:r>
                        <a:rPr lang="zh-CN" sz="1400" b="1" kern="0" dirty="0" smtClean="0">
                          <a:effectLst/>
                        </a:rPr>
                        <a:t>（</a:t>
                      </a:r>
                      <a:r>
                        <a:rPr lang="zh-CN" sz="1400" b="1" kern="0" dirty="0">
                          <a:effectLst/>
                        </a:rPr>
                        <a:t>十六进制表示）</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0x78</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0x56</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0x34</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0x12</a:t>
                      </a:r>
                      <a:endParaRPr lang="zh-CN" sz="2800" b="1" kern="100" dirty="0">
                        <a:effectLst/>
                        <a:latin typeface="Times New Roman"/>
                        <a:ea typeface="宋体"/>
                        <a:cs typeface="Times New Roman"/>
                      </a:endParaRPr>
                    </a:p>
                  </a:txBody>
                  <a:tcPr marL="68580" marR="68580" marT="0" marB="0" anchor="ctr"/>
                </a:tc>
              </a:tr>
            </a:tbl>
          </a:graphicData>
        </a:graphic>
      </p:graphicFrame>
      <p:sp>
        <p:nvSpPr>
          <p:cNvPr id="20" name="矩形 19"/>
          <p:cNvSpPr/>
          <p:nvPr/>
        </p:nvSpPr>
        <p:spPr>
          <a:xfrm>
            <a:off x="539456" y="3712550"/>
            <a:ext cx="3240456" cy="1131079"/>
          </a:xfrm>
          <a:prstGeom prst="rect">
            <a:avLst/>
          </a:prstGeom>
          <a:solidFill>
            <a:schemeClr val="accent5">
              <a:lumMod val="20000"/>
              <a:lumOff val="80000"/>
            </a:schemeClr>
          </a:solidFill>
        </p:spPr>
        <p:txBody>
          <a:bodyPr wrap="square">
            <a:spAutoFit/>
          </a:bodyPr>
          <a:lstStyle/>
          <a:p>
            <a:pPr>
              <a:lnSpc>
                <a:spcPct val="125000"/>
              </a:lnSpc>
              <a:spcBef>
                <a:spcPts val="600"/>
              </a:spcBef>
              <a:buClr>
                <a:schemeClr val="accent5">
                  <a:lumMod val="75000"/>
                </a:schemeClr>
              </a:buClr>
            </a:pPr>
            <a:r>
              <a:rPr lang="zh-CN" altLang="en-US" b="1" dirty="0">
                <a:solidFill>
                  <a:srgbClr val="C00000"/>
                </a:solidFill>
              </a:rPr>
              <a:t>大端模式：</a:t>
            </a:r>
            <a:r>
              <a:rPr lang="zh-CN" altLang="en-US" b="1" dirty="0"/>
              <a:t>数据的高字节存放在内存低地址处，数据的低字节存放在内存高地址处</a:t>
            </a:r>
          </a:p>
        </p:txBody>
      </p:sp>
      <p:graphicFrame>
        <p:nvGraphicFramePr>
          <p:cNvPr id="21" name="表格 20"/>
          <p:cNvGraphicFramePr>
            <a:graphicFrameLocks noGrp="1"/>
          </p:cNvGraphicFramePr>
          <p:nvPr>
            <p:extLst>
              <p:ext uri="{D42A27DB-BD31-4B8C-83A1-F6EECF244321}">
                <p14:modId xmlns="" xmlns:p14="http://schemas.microsoft.com/office/powerpoint/2010/main" val="541222547"/>
              </p:ext>
            </p:extLst>
          </p:nvPr>
        </p:nvGraphicFramePr>
        <p:xfrm>
          <a:off x="4136621" y="3875925"/>
          <a:ext cx="4608510" cy="804328"/>
        </p:xfrm>
        <a:graphic>
          <a:graphicData uri="http://schemas.openxmlformats.org/drawingml/2006/table">
            <a:tbl>
              <a:tblPr firstRow="1" firstCol="1" bandRow="1">
                <a:tableStyleId>{7DF18680-E054-41AD-8BC1-D1AEF772440D}</a:tableStyleId>
              </a:tblPr>
              <a:tblGrid>
                <a:gridCol w="1635278"/>
                <a:gridCol w="743308"/>
                <a:gridCol w="743308"/>
                <a:gridCol w="743308"/>
                <a:gridCol w="743308"/>
              </a:tblGrid>
              <a:tr h="298159">
                <a:tc>
                  <a:txBody>
                    <a:bodyPr/>
                    <a:lstStyle/>
                    <a:p>
                      <a:pPr algn="ctr">
                        <a:spcAft>
                          <a:spcPts val="0"/>
                        </a:spcAft>
                      </a:pPr>
                      <a:r>
                        <a:rPr lang="zh-CN" sz="1400" b="1" kern="0" dirty="0">
                          <a:effectLst/>
                        </a:rPr>
                        <a:t>内存地址</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0x8000</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0x8001</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0x8002</a:t>
                      </a:r>
                      <a:endParaRPr lang="zh-CN" sz="2800" b="1" kern="100" dirty="0">
                        <a:effectLst/>
                        <a:latin typeface="Times New Roman"/>
                        <a:ea typeface="宋体"/>
                        <a:cs typeface="Times New Roman"/>
                      </a:endParaRPr>
                    </a:p>
                  </a:txBody>
                  <a:tcPr marL="68580" marR="68580" marT="0" marB="0" anchor="ctr"/>
                </a:tc>
                <a:tc>
                  <a:txBody>
                    <a:bodyPr/>
                    <a:lstStyle/>
                    <a:p>
                      <a:pPr algn="ctr">
                        <a:spcAft>
                          <a:spcPts val="0"/>
                        </a:spcAft>
                      </a:pPr>
                      <a:r>
                        <a:rPr lang="en-US" sz="1400" b="1" kern="0" dirty="0">
                          <a:effectLst/>
                        </a:rPr>
                        <a:t>0x8003</a:t>
                      </a:r>
                      <a:endParaRPr lang="zh-CN" sz="2800" b="1" kern="100" dirty="0">
                        <a:effectLst/>
                        <a:latin typeface="Times New Roman"/>
                        <a:ea typeface="宋体"/>
                        <a:cs typeface="Times New Roman"/>
                      </a:endParaRPr>
                    </a:p>
                  </a:txBody>
                  <a:tcPr marL="68580" marR="68580" marT="0" marB="0" anchor="ctr"/>
                </a:tc>
              </a:tr>
              <a:tr h="506169">
                <a:tc>
                  <a:txBody>
                    <a:bodyPr/>
                    <a:lstStyle/>
                    <a:p>
                      <a:pPr algn="ctr">
                        <a:spcAft>
                          <a:spcPts val="0"/>
                        </a:spcAft>
                      </a:pPr>
                      <a:r>
                        <a:rPr lang="zh-CN" sz="1400" b="1" kern="0" dirty="0" smtClean="0">
                          <a:effectLst/>
                        </a:rPr>
                        <a:t>数据</a:t>
                      </a:r>
                      <a:endParaRPr lang="en-US" altLang="zh-CN" sz="1400" b="1" kern="0" dirty="0" smtClean="0">
                        <a:effectLst/>
                      </a:endParaRPr>
                    </a:p>
                    <a:p>
                      <a:pPr algn="ctr">
                        <a:spcAft>
                          <a:spcPts val="0"/>
                        </a:spcAft>
                      </a:pPr>
                      <a:r>
                        <a:rPr lang="zh-CN" sz="1400" b="1" kern="0" dirty="0" smtClean="0">
                          <a:effectLst/>
                        </a:rPr>
                        <a:t>（</a:t>
                      </a:r>
                      <a:r>
                        <a:rPr lang="zh-CN" sz="1400" b="1" kern="0" dirty="0">
                          <a:effectLst/>
                        </a:rPr>
                        <a:t>十六进制表示）</a:t>
                      </a:r>
                      <a:endParaRPr lang="zh-CN" sz="2800" b="1" kern="100" dirty="0">
                        <a:effectLst/>
                        <a:latin typeface="Times New Roman"/>
                        <a:ea typeface="宋体"/>
                        <a:cs typeface="Times New Roman"/>
                      </a:endParaRPr>
                    </a:p>
                  </a:txBody>
                  <a:tcPr marL="68580" marR="68580" marT="0" marB="0" anchor="ctr"/>
                </a:tc>
                <a:tc>
                  <a:txBody>
                    <a:bodyPr/>
                    <a:lstStyle/>
                    <a:p>
                      <a:pPr marL="0" algn="ctr" defTabSz="914400" rtl="0" eaLnBrk="1" latinLnBrk="0" hangingPunct="1">
                        <a:spcAft>
                          <a:spcPts val="0"/>
                        </a:spcAft>
                      </a:pPr>
                      <a:r>
                        <a:rPr lang="en-US" sz="1400" b="1" kern="0" dirty="0">
                          <a:solidFill>
                            <a:schemeClr val="dk1"/>
                          </a:solidFill>
                          <a:effectLst/>
                          <a:latin typeface="+mn-lt"/>
                          <a:ea typeface="+mn-ea"/>
                          <a:cs typeface="+mn-cs"/>
                        </a:rPr>
                        <a:t>0x12</a:t>
                      </a:r>
                      <a:endParaRPr lang="zh-CN" sz="1400" b="1" kern="0" dirty="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spcAft>
                          <a:spcPts val="0"/>
                        </a:spcAft>
                      </a:pPr>
                      <a:r>
                        <a:rPr lang="en-US" sz="1400" b="1" kern="0" dirty="0">
                          <a:solidFill>
                            <a:schemeClr val="dk1"/>
                          </a:solidFill>
                          <a:effectLst/>
                          <a:latin typeface="+mn-lt"/>
                          <a:ea typeface="+mn-ea"/>
                          <a:cs typeface="+mn-cs"/>
                        </a:rPr>
                        <a:t>0x34</a:t>
                      </a:r>
                      <a:endParaRPr lang="zh-CN" sz="1400" b="1" kern="0" dirty="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spcAft>
                          <a:spcPts val="0"/>
                        </a:spcAft>
                      </a:pPr>
                      <a:r>
                        <a:rPr lang="en-US" sz="1400" b="1" kern="0" dirty="0">
                          <a:solidFill>
                            <a:schemeClr val="dk1"/>
                          </a:solidFill>
                          <a:effectLst/>
                          <a:latin typeface="+mn-lt"/>
                          <a:ea typeface="+mn-ea"/>
                          <a:cs typeface="+mn-cs"/>
                        </a:rPr>
                        <a:t>0x56</a:t>
                      </a:r>
                      <a:endParaRPr lang="zh-CN" sz="1400" b="1" kern="0" dirty="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spcAft>
                          <a:spcPts val="0"/>
                        </a:spcAft>
                      </a:pPr>
                      <a:r>
                        <a:rPr lang="en-US" sz="1400" b="1" kern="0" dirty="0">
                          <a:solidFill>
                            <a:schemeClr val="dk1"/>
                          </a:solidFill>
                          <a:effectLst/>
                          <a:latin typeface="+mn-lt"/>
                          <a:ea typeface="+mn-ea"/>
                          <a:cs typeface="+mn-cs"/>
                        </a:rPr>
                        <a:t>0x78</a:t>
                      </a:r>
                      <a:endParaRPr lang="zh-CN" sz="1400" b="1" kern="0" dirty="0">
                        <a:solidFill>
                          <a:schemeClr val="dk1"/>
                        </a:solidFill>
                        <a:effectLst/>
                        <a:latin typeface="+mn-lt"/>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5638128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1794" name="Picture 2"/>
          <p:cNvPicPr>
            <a:picLocks noChangeAspect="1" noChangeArrowheads="1"/>
          </p:cNvPicPr>
          <p:nvPr/>
        </p:nvPicPr>
        <p:blipFill>
          <a:blip r:embed="rId2"/>
          <a:srcRect/>
          <a:stretch>
            <a:fillRect/>
          </a:stretch>
        </p:blipFill>
        <p:spPr bwMode="auto">
          <a:xfrm>
            <a:off x="428596" y="714362"/>
            <a:ext cx="8501090" cy="3619500"/>
          </a:xfrm>
          <a:prstGeom prst="rect">
            <a:avLst/>
          </a:prstGeom>
          <a:noFill/>
          <a:ln w="9525">
            <a:noFill/>
            <a:miter lim="800000"/>
            <a:headEnd/>
            <a:tailEnd/>
          </a:ln>
          <a:effectLst/>
        </p:spPr>
      </p:pic>
      <p:sp>
        <p:nvSpPr>
          <p:cNvPr id="5" name="矩形 4"/>
          <p:cNvSpPr/>
          <p:nvPr/>
        </p:nvSpPr>
        <p:spPr>
          <a:xfrm>
            <a:off x="142844" y="642924"/>
            <a:ext cx="417102" cy="369332"/>
          </a:xfrm>
          <a:prstGeom prst="rect">
            <a:avLst/>
          </a:prstGeom>
        </p:spPr>
        <p:txBody>
          <a:bodyPr wrap="none">
            <a:spAutoFit/>
          </a:bodyPr>
          <a:lstStyle/>
          <a:p>
            <a:r>
              <a:rPr lang="en-GB" altLang="zh-CN" b="1" dirty="0" smtClean="0">
                <a:solidFill>
                  <a:srgbClr val="FF0000"/>
                </a:solidFill>
              </a:rPr>
              <a:t>⑤</a:t>
            </a:r>
            <a:endParaRPr lang="zh-CN" altLang="en-US" dirty="0">
              <a:solidFill>
                <a:srgbClr val="FF0000"/>
              </a:solidFill>
            </a:endParaRPr>
          </a:p>
        </p:txBody>
      </p:sp>
    </p:spTree>
    <p:extLst>
      <p:ext uri="{BB962C8B-B14F-4D97-AF65-F5344CB8AC3E}">
        <p14:creationId xmlns="" xmlns:p14="http://schemas.microsoft.com/office/powerpoint/2010/main" val="17480308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2818" name="Picture 2"/>
          <p:cNvPicPr>
            <a:picLocks noChangeAspect="1" noChangeArrowheads="1"/>
          </p:cNvPicPr>
          <p:nvPr/>
        </p:nvPicPr>
        <p:blipFill>
          <a:blip r:embed="rId2"/>
          <a:srcRect/>
          <a:stretch>
            <a:fillRect/>
          </a:stretch>
        </p:blipFill>
        <p:spPr bwMode="auto">
          <a:xfrm>
            <a:off x="538163" y="1338263"/>
            <a:ext cx="8067675" cy="2466975"/>
          </a:xfrm>
          <a:prstGeom prst="rect">
            <a:avLst/>
          </a:prstGeom>
          <a:noFill/>
          <a:ln w="9525">
            <a:noFill/>
            <a:miter lim="800000"/>
            <a:headEnd/>
            <a:tailEnd/>
          </a:ln>
          <a:effectLst/>
        </p:spPr>
      </p:pic>
    </p:spTree>
    <p:extLst>
      <p:ext uri="{BB962C8B-B14F-4D97-AF65-F5344CB8AC3E}">
        <p14:creationId xmlns="" xmlns:p14="http://schemas.microsoft.com/office/powerpoint/2010/main" val="17480308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 y="339503"/>
            <a:ext cx="3829118"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3" name="矩形 12"/>
          <p:cNvSpPr/>
          <p:nvPr/>
        </p:nvSpPr>
        <p:spPr>
          <a:xfrm>
            <a:off x="103955" y="360766"/>
            <a:ext cx="3615285" cy="461665"/>
          </a:xfrm>
          <a:prstGeom prst="rect">
            <a:avLst/>
          </a:prstGeom>
        </p:spPr>
        <p:txBody>
          <a:bodyPr wrap="none">
            <a:spAutoFit/>
          </a:bodyPr>
          <a:lstStyle/>
          <a:p>
            <a:r>
              <a:rPr lang="en-US" altLang="zh-CN" sz="2400" b="1" dirty="0">
                <a:solidFill>
                  <a:schemeClr val="bg1"/>
                </a:solidFill>
              </a:rPr>
              <a:t>6.2.3 STM32</a:t>
            </a:r>
            <a:r>
              <a:rPr lang="zh-CN" altLang="en-US" sz="2400" b="1" dirty="0">
                <a:solidFill>
                  <a:schemeClr val="bg1"/>
                </a:solidFill>
              </a:rPr>
              <a:t>中断服务程序</a:t>
            </a:r>
            <a:endParaRPr lang="zh-CN" altLang="zh-CN" sz="2400" b="1" dirty="0">
              <a:solidFill>
                <a:schemeClr val="bg1"/>
              </a:solidFill>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8"/>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71472" y="1294272"/>
            <a:ext cx="3714776" cy="320857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smtClean="0">
                <a:solidFill>
                  <a:prstClr val="black"/>
                </a:solidFill>
              </a:rPr>
              <a:t>    STM32</a:t>
            </a:r>
            <a:r>
              <a:rPr lang="zh-CN" altLang="en-US" b="1" dirty="0">
                <a:solidFill>
                  <a:prstClr val="black"/>
                </a:solidFill>
              </a:rPr>
              <a:t>将中断服务程序统一放在标准外设库</a:t>
            </a:r>
            <a:r>
              <a:rPr lang="en-US" altLang="zh-CN" b="1" dirty="0">
                <a:solidFill>
                  <a:prstClr val="black"/>
                </a:solidFill>
              </a:rPr>
              <a:t>stm32f10x_it.c</a:t>
            </a:r>
            <a:r>
              <a:rPr lang="zh-CN" altLang="en-US" b="1" dirty="0">
                <a:solidFill>
                  <a:prstClr val="black"/>
                </a:solidFill>
              </a:rPr>
              <a:t>文件中，其中的每个中断服务函数都只有函数名，函数体都是空的，需要用户自己编写相应的函数体，但</a:t>
            </a:r>
            <a:r>
              <a:rPr lang="zh-CN" altLang="en-US" b="1" dirty="0">
                <a:solidFill>
                  <a:srgbClr val="FF0000"/>
                </a:solidFill>
              </a:rPr>
              <a:t>中断服务程序的函数名是不能更改</a:t>
            </a:r>
            <a:r>
              <a:rPr lang="zh-CN" altLang="en-US" b="1" dirty="0" smtClean="0">
                <a:solidFill>
                  <a:srgbClr val="FF0000"/>
                </a:solidFill>
              </a:rPr>
              <a:t>的。</a:t>
            </a:r>
            <a:endParaRPr lang="en-US" altLang="zh-CN" b="1" dirty="0" smtClean="0">
              <a:solidFill>
                <a:srgbClr val="FF0000"/>
              </a:solidFill>
            </a:endParaRPr>
          </a:p>
          <a:p>
            <a:pPr>
              <a:lnSpc>
                <a:spcPct val="125000"/>
              </a:lnSpc>
            </a:pPr>
            <a:r>
              <a:rPr lang="zh-CN" altLang="en-US" b="1" dirty="0" smtClean="0">
                <a:solidFill>
                  <a:schemeClr val="tx1"/>
                </a:solidFill>
              </a:rPr>
              <a:t>注意：中断服务程序可以放在任何</a:t>
            </a:r>
            <a:r>
              <a:rPr lang="en-US" altLang="zh-CN" b="1" dirty="0" smtClean="0">
                <a:solidFill>
                  <a:schemeClr val="tx1"/>
                </a:solidFill>
              </a:rPr>
              <a:t>.C</a:t>
            </a:r>
            <a:r>
              <a:rPr lang="zh-CN" altLang="en-US" b="1" dirty="0" smtClean="0">
                <a:solidFill>
                  <a:schemeClr val="tx1"/>
                </a:solidFill>
              </a:rPr>
              <a:t>文件中</a:t>
            </a:r>
            <a:r>
              <a:rPr lang="zh-CN" altLang="en-US" b="1" dirty="0" smtClean="0">
                <a:solidFill>
                  <a:srgbClr val="FF0000"/>
                </a:solidFill>
              </a:rPr>
              <a:t>，但同样中断服务程序的函数名是不能更改的。</a:t>
            </a:r>
            <a:endParaRPr lang="zh-CN" altLang="en-US" b="1" dirty="0">
              <a:solidFill>
                <a:srgbClr val="FF0000"/>
              </a:solidFill>
            </a:endParaRPr>
          </a:p>
        </p:txBody>
      </p:sp>
      <p:pic>
        <p:nvPicPr>
          <p:cNvPr id="45" name="图片 44" descr="C:\Users\Administrator\Desktop\Snipaste_2019-04-04_08-29-39.jpg"/>
          <p:cNvPicPr/>
          <p:nvPr/>
        </p:nvPicPr>
        <p:blipFill>
          <a:blip r:embed="rId2">
            <a:extLst>
              <a:ext uri="{28A0092B-C50C-407E-A947-70E740481C1C}">
                <a14:useLocalDpi xmlns="" xmlns:a14="http://schemas.microsoft.com/office/drawing/2010/main" val="0"/>
              </a:ext>
            </a:extLst>
          </a:blip>
          <a:srcRect/>
          <a:stretch>
            <a:fillRect/>
          </a:stretch>
        </p:blipFill>
        <p:spPr bwMode="auto">
          <a:xfrm>
            <a:off x="4503461" y="411510"/>
            <a:ext cx="3576999" cy="3999441"/>
          </a:xfrm>
          <a:prstGeom prst="rect">
            <a:avLst/>
          </a:prstGeom>
          <a:noFill/>
          <a:ln>
            <a:noFill/>
          </a:ln>
        </p:spPr>
      </p:pic>
      <p:sp>
        <p:nvSpPr>
          <p:cNvPr id="3" name="矩形 2"/>
          <p:cNvSpPr/>
          <p:nvPr/>
        </p:nvSpPr>
        <p:spPr>
          <a:xfrm>
            <a:off x="4860032" y="4502843"/>
            <a:ext cx="2992166" cy="369332"/>
          </a:xfrm>
          <a:prstGeom prst="rect">
            <a:avLst/>
          </a:prstGeom>
        </p:spPr>
        <p:txBody>
          <a:bodyPr wrap="none">
            <a:spAutoFit/>
          </a:bodyPr>
          <a:lstStyle/>
          <a:p>
            <a:r>
              <a:rPr lang="en-US" altLang="zh-CN" b="1" dirty="0"/>
              <a:t>stm32f10x_it.c</a:t>
            </a:r>
            <a:r>
              <a:rPr lang="zh-CN" altLang="en-US" b="1" dirty="0"/>
              <a:t>中断处理函数</a:t>
            </a:r>
          </a:p>
        </p:txBody>
      </p:sp>
    </p:spTree>
    <p:extLst>
      <p:ext uri="{BB962C8B-B14F-4D97-AF65-F5344CB8AC3E}">
        <p14:creationId xmlns="" xmlns:p14="http://schemas.microsoft.com/office/powerpoint/2010/main" val="24040302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85191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3744230"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6.3 STM32</a:t>
            </a:r>
            <a:r>
              <a:rPr lang="zh-CN" altLang="en-US" sz="2400" b="1" dirty="0">
                <a:solidFill>
                  <a:schemeClr val="bg1"/>
                </a:solidFill>
                <a:latin typeface="微软雅黑" pitchFamily="34" charset="-122"/>
                <a:ea typeface="微软雅黑" pitchFamily="34" charset="-122"/>
              </a:rPr>
              <a:t>外部中断</a:t>
            </a:r>
            <a:r>
              <a:rPr lang="en-GB" altLang="zh-CN" sz="2400" b="1" dirty="0">
                <a:solidFill>
                  <a:schemeClr val="bg1"/>
                </a:solidFill>
                <a:latin typeface="微软雅黑" pitchFamily="34" charset="-122"/>
                <a:ea typeface="微软雅黑" pitchFamily="34" charset="-122"/>
              </a:rPr>
              <a:t>EXTI</a:t>
            </a: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4617235" y="591531"/>
            <a:ext cx="4233586" cy="1823576"/>
          </a:xfrm>
          <a:prstGeom prst="rect">
            <a:avLst/>
          </a:prstGeom>
        </p:spPr>
        <p:txBody>
          <a:bodyPr wrap="square">
            <a:spAutoFit/>
          </a:bodyPr>
          <a:lstStyle/>
          <a:p>
            <a:pPr>
              <a:lnSpc>
                <a:spcPct val="125000"/>
              </a:lnSpc>
            </a:pPr>
            <a:r>
              <a:rPr lang="en-US" altLang="zh-CN" b="1" dirty="0" smtClean="0">
                <a:solidFill>
                  <a:prstClr val="black"/>
                </a:solidFill>
              </a:rPr>
              <a:t>EXTI</a:t>
            </a:r>
            <a:r>
              <a:rPr lang="zh-CN" altLang="en-US" b="1" dirty="0">
                <a:solidFill>
                  <a:prstClr val="black"/>
                </a:solidFill>
              </a:rPr>
              <a:t>（</a:t>
            </a:r>
            <a:r>
              <a:rPr lang="en-US" altLang="zh-CN" b="1" dirty="0">
                <a:solidFill>
                  <a:prstClr val="black"/>
                </a:solidFill>
              </a:rPr>
              <a:t>External interrupt/event controller</a:t>
            </a:r>
            <a:r>
              <a:rPr lang="zh-CN" altLang="en-US" b="1" dirty="0">
                <a:solidFill>
                  <a:prstClr val="black"/>
                </a:solidFill>
              </a:rPr>
              <a:t>，外部中断</a:t>
            </a:r>
            <a:r>
              <a:rPr lang="en-US" altLang="zh-CN" b="1" dirty="0">
                <a:solidFill>
                  <a:prstClr val="black"/>
                </a:solidFill>
              </a:rPr>
              <a:t>/</a:t>
            </a:r>
            <a:r>
              <a:rPr lang="zh-CN" altLang="en-US" b="1" dirty="0">
                <a:solidFill>
                  <a:prstClr val="black"/>
                </a:solidFill>
              </a:rPr>
              <a:t>事件控制器）支持</a:t>
            </a:r>
            <a:r>
              <a:rPr lang="en-US" altLang="zh-CN" b="1" dirty="0">
                <a:solidFill>
                  <a:prstClr val="black"/>
                </a:solidFill>
              </a:rPr>
              <a:t>19</a:t>
            </a:r>
            <a:r>
              <a:rPr lang="zh-CN" altLang="en-US" b="1" dirty="0">
                <a:solidFill>
                  <a:prstClr val="black"/>
                </a:solidFill>
              </a:rPr>
              <a:t>个外部中断</a:t>
            </a:r>
            <a:r>
              <a:rPr lang="en-US" altLang="zh-CN" b="1" dirty="0">
                <a:solidFill>
                  <a:prstClr val="black"/>
                </a:solidFill>
              </a:rPr>
              <a:t>/</a:t>
            </a:r>
            <a:r>
              <a:rPr lang="zh-CN" altLang="en-US" b="1" dirty="0">
                <a:solidFill>
                  <a:prstClr val="black"/>
                </a:solidFill>
              </a:rPr>
              <a:t>事件请求，每个中断</a:t>
            </a:r>
            <a:r>
              <a:rPr lang="en-US" altLang="zh-CN" b="1" dirty="0">
                <a:solidFill>
                  <a:prstClr val="black"/>
                </a:solidFill>
              </a:rPr>
              <a:t>/</a:t>
            </a:r>
            <a:r>
              <a:rPr lang="zh-CN" altLang="en-US" b="1" dirty="0">
                <a:solidFill>
                  <a:prstClr val="black"/>
                </a:solidFill>
              </a:rPr>
              <a:t>事件都有独立的触发和屏蔽设置，具有中断模式和事件模式两种设置模式</a:t>
            </a:r>
            <a:r>
              <a:rPr lang="zh-CN" altLang="en-US" b="1" dirty="0" smtClean="0">
                <a:solidFill>
                  <a:prstClr val="black"/>
                </a:solidFill>
              </a:rPr>
              <a:t>。</a:t>
            </a:r>
            <a:endParaRPr lang="zh-CN" altLang="en-US" b="1" dirty="0">
              <a:solidFill>
                <a:prstClr val="black"/>
              </a:solidFill>
            </a:endParaRPr>
          </a:p>
        </p:txBody>
      </p:sp>
      <p:sp>
        <p:nvSpPr>
          <p:cNvPr id="9" name="矩形 8"/>
          <p:cNvSpPr/>
          <p:nvPr/>
        </p:nvSpPr>
        <p:spPr>
          <a:xfrm>
            <a:off x="395536" y="1031445"/>
            <a:ext cx="3650860"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dirty="0">
                <a:solidFill>
                  <a:prstClr val="black"/>
                </a:solidFill>
              </a:rPr>
              <a:t> </a:t>
            </a:r>
            <a:r>
              <a:rPr lang="en-US" altLang="zh-CN" dirty="0" smtClean="0">
                <a:solidFill>
                  <a:prstClr val="black"/>
                </a:solidFill>
              </a:rPr>
              <a:t>    </a:t>
            </a:r>
            <a:r>
              <a:rPr lang="en-US" altLang="zh-CN" b="1" dirty="0" smtClean="0">
                <a:solidFill>
                  <a:prstClr val="black"/>
                </a:solidFill>
              </a:rPr>
              <a:t>STM32</a:t>
            </a:r>
            <a:r>
              <a:rPr lang="zh-CN" altLang="en-US" b="1" dirty="0">
                <a:solidFill>
                  <a:prstClr val="black"/>
                </a:solidFill>
              </a:rPr>
              <a:t>芯片之外的外设的中断（</a:t>
            </a:r>
            <a:r>
              <a:rPr lang="en-US" altLang="zh-CN" b="1" dirty="0">
                <a:solidFill>
                  <a:prstClr val="black"/>
                </a:solidFill>
              </a:rPr>
              <a:t>I/O</a:t>
            </a:r>
            <a:r>
              <a:rPr lang="zh-CN" altLang="en-US" b="1" dirty="0">
                <a:solidFill>
                  <a:prstClr val="black"/>
                </a:solidFill>
              </a:rPr>
              <a:t>端口）由</a:t>
            </a:r>
            <a:r>
              <a:rPr lang="en-US" altLang="zh-CN" b="1" dirty="0">
                <a:solidFill>
                  <a:prstClr val="black"/>
                </a:solidFill>
              </a:rPr>
              <a:t>EXTI</a:t>
            </a:r>
            <a:r>
              <a:rPr lang="zh-CN" altLang="en-US" b="1" dirty="0">
                <a:solidFill>
                  <a:prstClr val="black"/>
                </a:solidFill>
              </a:rPr>
              <a:t>和</a:t>
            </a:r>
            <a:r>
              <a:rPr lang="en-US" altLang="zh-CN" b="1" dirty="0">
                <a:solidFill>
                  <a:prstClr val="black"/>
                </a:solidFill>
              </a:rPr>
              <a:t>NVIC</a:t>
            </a:r>
            <a:r>
              <a:rPr lang="zh-CN" altLang="en-US" b="1" dirty="0">
                <a:solidFill>
                  <a:srgbClr val="C00000"/>
                </a:solidFill>
              </a:rPr>
              <a:t>共同负责</a:t>
            </a:r>
            <a:r>
              <a:rPr lang="zh-CN" altLang="en-US" b="1" dirty="0">
                <a:solidFill>
                  <a:prstClr val="black"/>
                </a:solidFill>
              </a:rPr>
              <a:t>，即</a:t>
            </a:r>
            <a:r>
              <a:rPr lang="en-US" altLang="zh-CN" b="1" dirty="0">
                <a:solidFill>
                  <a:prstClr val="black"/>
                </a:solidFill>
              </a:rPr>
              <a:t>STM32</a:t>
            </a:r>
            <a:r>
              <a:rPr lang="zh-CN" altLang="en-US" b="1" dirty="0">
                <a:solidFill>
                  <a:prstClr val="black"/>
                </a:solidFill>
              </a:rPr>
              <a:t>的每一个</a:t>
            </a:r>
            <a:r>
              <a:rPr lang="en-US" altLang="zh-CN" b="1" dirty="0">
                <a:solidFill>
                  <a:prstClr val="black"/>
                </a:solidFill>
              </a:rPr>
              <a:t>GPIO</a:t>
            </a:r>
            <a:r>
              <a:rPr lang="zh-CN" altLang="en-US" b="1" dirty="0">
                <a:solidFill>
                  <a:prstClr val="black"/>
                </a:solidFill>
              </a:rPr>
              <a:t>引脚都可以配置成一个外部中断触发源</a:t>
            </a:r>
          </a:p>
        </p:txBody>
      </p:sp>
      <p:sp>
        <p:nvSpPr>
          <p:cNvPr id="22" name="矩形 21"/>
          <p:cNvSpPr/>
          <p:nvPr/>
        </p:nvSpPr>
        <p:spPr>
          <a:xfrm>
            <a:off x="629816" y="3448863"/>
            <a:ext cx="1133872" cy="438582"/>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gn="ctr">
              <a:lnSpc>
                <a:spcPct val="125000"/>
              </a:lnSpc>
            </a:pPr>
            <a:r>
              <a:rPr lang="zh-CN" altLang="en-US" b="1" dirty="0" smtClean="0"/>
              <a:t>设置模式</a:t>
            </a:r>
            <a:endParaRPr lang="zh-CN" altLang="en-US" b="1" dirty="0"/>
          </a:p>
        </p:txBody>
      </p:sp>
      <p:sp>
        <p:nvSpPr>
          <p:cNvPr id="25" name="圆角矩形 24"/>
          <p:cNvSpPr/>
          <p:nvPr/>
        </p:nvSpPr>
        <p:spPr>
          <a:xfrm>
            <a:off x="2051720" y="2946330"/>
            <a:ext cx="1151942"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smtClean="0"/>
              <a:t>中断模式</a:t>
            </a:r>
            <a:endParaRPr lang="zh-CN" altLang="en-US" b="1" dirty="0"/>
          </a:p>
        </p:txBody>
      </p:sp>
      <p:sp>
        <p:nvSpPr>
          <p:cNvPr id="26" name="圆角矩形 25"/>
          <p:cNvSpPr/>
          <p:nvPr/>
        </p:nvSpPr>
        <p:spPr>
          <a:xfrm>
            <a:off x="2051720" y="4084282"/>
            <a:ext cx="1151942"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b="1" dirty="0" smtClean="0"/>
              <a:t>事件模式</a:t>
            </a:r>
            <a:endParaRPr lang="zh-CN" altLang="en-US" b="1" dirty="0"/>
          </a:p>
        </p:txBody>
      </p:sp>
      <p:cxnSp>
        <p:nvCxnSpPr>
          <p:cNvPr id="29" name="直接连接符 28"/>
          <p:cNvCxnSpPr>
            <a:stCxn id="25" idx="1"/>
            <a:endCxn id="22" idx="3"/>
          </p:cNvCxnSpPr>
          <p:nvPr/>
        </p:nvCxnSpPr>
        <p:spPr>
          <a:xfrm flipH="1">
            <a:off x="1763688" y="3138352"/>
            <a:ext cx="288032" cy="52980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6" idx="1"/>
            <a:endCxn id="22" idx="3"/>
          </p:cNvCxnSpPr>
          <p:nvPr/>
        </p:nvCxnSpPr>
        <p:spPr>
          <a:xfrm flipH="1" flipV="1">
            <a:off x="1763688" y="3668154"/>
            <a:ext cx="288032" cy="60815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533159" y="2722854"/>
            <a:ext cx="3059561" cy="83099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a:solidFill>
                  <a:prstClr val="black"/>
                </a:solidFill>
              </a:rPr>
              <a:t>通过外部信号的边沿产生中断信号传送给</a:t>
            </a:r>
            <a:r>
              <a:rPr lang="en-US" altLang="zh-CN" sz="1600" b="1" dirty="0">
                <a:solidFill>
                  <a:prstClr val="black"/>
                </a:solidFill>
              </a:rPr>
              <a:t>NVIC</a:t>
            </a:r>
            <a:r>
              <a:rPr lang="zh-CN" altLang="en-US" sz="1600" b="1" dirty="0">
                <a:solidFill>
                  <a:prstClr val="black"/>
                </a:solidFill>
              </a:rPr>
              <a:t>，触发中断，最终实现中断服务程序的</a:t>
            </a:r>
            <a:r>
              <a:rPr lang="zh-CN" altLang="en-US" sz="1600" b="1" dirty="0" smtClean="0">
                <a:solidFill>
                  <a:prstClr val="black"/>
                </a:solidFill>
              </a:rPr>
              <a:t>执行</a:t>
            </a:r>
            <a:endParaRPr lang="en-US" altLang="zh-CN" sz="1600" b="1" dirty="0"/>
          </a:p>
        </p:txBody>
      </p:sp>
      <p:cxnSp>
        <p:nvCxnSpPr>
          <p:cNvPr id="34" name="直接连接符 33"/>
          <p:cNvCxnSpPr>
            <a:stCxn id="33" idx="1"/>
            <a:endCxn id="25" idx="3"/>
          </p:cNvCxnSpPr>
          <p:nvPr/>
        </p:nvCxnSpPr>
        <p:spPr>
          <a:xfrm flipH="1" flipV="1">
            <a:off x="3203662" y="3138352"/>
            <a:ext cx="329497"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525832" y="3860806"/>
            <a:ext cx="3074215" cy="83099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r>
              <a:rPr lang="zh-CN" altLang="en-US" sz="1600" b="1" dirty="0">
                <a:solidFill>
                  <a:prstClr val="black"/>
                </a:solidFill>
              </a:rPr>
              <a:t>产生脉冲将系统从睡眠和停止模式中唤醒，从而产生相应外设的触发信号供外设电路</a:t>
            </a:r>
            <a:r>
              <a:rPr lang="zh-CN" altLang="en-US" sz="1600" b="1" dirty="0" smtClean="0">
                <a:solidFill>
                  <a:prstClr val="black"/>
                </a:solidFill>
              </a:rPr>
              <a:t>使用</a:t>
            </a:r>
            <a:endParaRPr lang="en-US" altLang="zh-CN" sz="1600" b="1" dirty="0"/>
          </a:p>
        </p:txBody>
      </p:sp>
      <p:cxnSp>
        <p:nvCxnSpPr>
          <p:cNvPr id="36" name="直接连接符 35"/>
          <p:cNvCxnSpPr>
            <a:stCxn id="35" idx="1"/>
            <a:endCxn id="26" idx="3"/>
          </p:cNvCxnSpPr>
          <p:nvPr/>
        </p:nvCxnSpPr>
        <p:spPr>
          <a:xfrm flipH="1" flipV="1">
            <a:off x="3203662" y="4276304"/>
            <a:ext cx="322170"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922217" y="3953139"/>
            <a:ext cx="1809228"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b="1" dirty="0">
                <a:solidFill>
                  <a:prstClr val="black"/>
                </a:solidFill>
              </a:rPr>
              <a:t>事件属于硬件触发执行的过程</a:t>
            </a:r>
            <a:endParaRPr lang="zh-CN" altLang="en-US" b="1" dirty="0"/>
          </a:p>
        </p:txBody>
      </p:sp>
      <p:sp>
        <p:nvSpPr>
          <p:cNvPr id="57" name="矩形 56"/>
          <p:cNvSpPr/>
          <p:nvPr/>
        </p:nvSpPr>
        <p:spPr>
          <a:xfrm>
            <a:off x="6922216" y="2815187"/>
            <a:ext cx="1809229"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b="1" dirty="0">
                <a:solidFill>
                  <a:prstClr val="black"/>
                </a:solidFill>
              </a:rPr>
              <a:t>由软件实现相应功能</a:t>
            </a:r>
            <a:endParaRPr lang="zh-CN" altLang="en-US" b="1" dirty="0"/>
          </a:p>
        </p:txBody>
      </p:sp>
      <p:cxnSp>
        <p:nvCxnSpPr>
          <p:cNvPr id="65" name="直接连接符 64"/>
          <p:cNvCxnSpPr>
            <a:stCxn id="57" idx="1"/>
            <a:endCxn id="33" idx="3"/>
          </p:cNvCxnSpPr>
          <p:nvPr/>
        </p:nvCxnSpPr>
        <p:spPr>
          <a:xfrm flipH="1">
            <a:off x="6592720" y="3138353"/>
            <a:ext cx="329496"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6" idx="1"/>
            <a:endCxn id="35" idx="3"/>
          </p:cNvCxnSpPr>
          <p:nvPr/>
        </p:nvCxnSpPr>
        <p:spPr>
          <a:xfrm flipH="1">
            <a:off x="6600047" y="4276305"/>
            <a:ext cx="32217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4215882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85191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3744230"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6.3 STM32</a:t>
            </a:r>
            <a:r>
              <a:rPr lang="zh-CN" altLang="en-US" sz="2400" b="1" dirty="0">
                <a:solidFill>
                  <a:schemeClr val="bg1"/>
                </a:solidFill>
                <a:latin typeface="微软雅黑" pitchFamily="34" charset="-122"/>
                <a:ea typeface="微软雅黑" pitchFamily="34" charset="-122"/>
              </a:rPr>
              <a:t>外部中断</a:t>
            </a:r>
            <a:r>
              <a:rPr lang="en-GB" altLang="zh-CN" sz="2400" b="1" dirty="0">
                <a:solidFill>
                  <a:schemeClr val="bg1"/>
                </a:solidFill>
                <a:latin typeface="微软雅黑" pitchFamily="34" charset="-122"/>
                <a:ea typeface="微软雅黑" pitchFamily="34" charset="-122"/>
              </a:rPr>
              <a:t>EXTI</a:t>
            </a:r>
            <a:endParaRPr lang="zh-CN" altLang="zh-CN" sz="2400" b="1" dirty="0">
              <a:solidFill>
                <a:schemeClr val="bg1"/>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 xmlns:p14="http://schemas.microsoft.com/office/powerpoint/2010/main" val="1380461279"/>
              </p:ext>
            </p:extLst>
          </p:nvPr>
        </p:nvGraphicFramePr>
        <p:xfrm>
          <a:off x="1331640" y="987574"/>
          <a:ext cx="6298349" cy="3827166"/>
        </p:xfrm>
        <a:graphic>
          <a:graphicData uri="http://schemas.openxmlformats.org/presentationml/2006/ole">
            <p:oleObj spid="_x0000_s199682" name="Visio" r:id="rId3" imgW="5194236" imgH="3166612" progId="">
              <p:embed/>
            </p:oleObj>
          </a:graphicData>
        </a:graphic>
      </p:graphicFrame>
      <p:sp>
        <p:nvSpPr>
          <p:cNvPr id="7" name="矩形 6"/>
          <p:cNvSpPr/>
          <p:nvPr/>
        </p:nvSpPr>
        <p:spPr>
          <a:xfrm>
            <a:off x="4788024" y="406865"/>
            <a:ext cx="2702343" cy="369332"/>
          </a:xfrm>
          <a:prstGeom prst="rect">
            <a:avLst/>
          </a:prstGeom>
        </p:spPr>
        <p:txBody>
          <a:bodyPr wrap="none">
            <a:spAutoFit/>
          </a:bodyPr>
          <a:lstStyle/>
          <a:p>
            <a:r>
              <a:rPr lang="en-GB" altLang="zh-CN" b="1" dirty="0"/>
              <a:t>STM32 EXTI</a:t>
            </a:r>
            <a:r>
              <a:rPr lang="zh-CN" altLang="en-US" b="1" dirty="0"/>
              <a:t>内部功能框图</a:t>
            </a:r>
          </a:p>
        </p:txBody>
      </p:sp>
    </p:spTree>
    <p:extLst>
      <p:ext uri="{BB962C8B-B14F-4D97-AF65-F5344CB8AC3E}">
        <p14:creationId xmlns="" xmlns:p14="http://schemas.microsoft.com/office/powerpoint/2010/main" val="17483203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85191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3744230"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6.3 STM32</a:t>
            </a:r>
            <a:r>
              <a:rPr lang="zh-CN" altLang="en-US" sz="2400" b="1" dirty="0">
                <a:solidFill>
                  <a:schemeClr val="bg1"/>
                </a:solidFill>
                <a:latin typeface="微软雅黑" pitchFamily="34" charset="-122"/>
                <a:ea typeface="微软雅黑" pitchFamily="34" charset="-122"/>
              </a:rPr>
              <a:t>外部中断</a:t>
            </a:r>
            <a:r>
              <a:rPr lang="en-GB" altLang="zh-CN" sz="2400" b="1" dirty="0">
                <a:solidFill>
                  <a:schemeClr val="bg1"/>
                </a:solidFill>
                <a:latin typeface="微软雅黑" pitchFamily="34" charset="-122"/>
                <a:ea typeface="微软雅黑" pitchFamily="34" charset="-122"/>
              </a:rPr>
              <a:t>EXTI</a:t>
            </a:r>
            <a:endParaRPr lang="zh-CN" altLang="zh-CN" sz="2400" b="1" dirty="0">
              <a:solidFill>
                <a:schemeClr val="bg1"/>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图示 5"/>
          <p:cNvGraphicFramePr/>
          <p:nvPr>
            <p:extLst>
              <p:ext uri="{D42A27DB-BD31-4B8C-83A1-F6EECF244321}">
                <p14:modId xmlns="" xmlns:p14="http://schemas.microsoft.com/office/powerpoint/2010/main" val="806887175"/>
              </p:ext>
            </p:extLst>
          </p:nvPr>
        </p:nvGraphicFramePr>
        <p:xfrm>
          <a:off x="1187624" y="1345873"/>
          <a:ext cx="6696744" cy="344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5652120" y="699542"/>
            <a:ext cx="2808312" cy="646331"/>
          </a:xfrm>
          <a:prstGeom prst="rect">
            <a:avLst/>
          </a:prstGeom>
        </p:spPr>
        <p:txBody>
          <a:bodyPr wrap="square">
            <a:spAutoFit/>
          </a:bodyPr>
          <a:lstStyle/>
          <a:p>
            <a:r>
              <a:rPr lang="en-US" altLang="zh-CN" b="1" dirty="0" smtClean="0"/>
              <a:t>     STM32</a:t>
            </a:r>
            <a:r>
              <a:rPr lang="zh-CN" altLang="en-US" b="1" dirty="0"/>
              <a:t>中，每一个</a:t>
            </a:r>
            <a:r>
              <a:rPr lang="en-US" altLang="zh-CN" b="1" dirty="0"/>
              <a:t>GPIO</a:t>
            </a:r>
            <a:r>
              <a:rPr lang="zh-CN" altLang="en-US" b="1" dirty="0"/>
              <a:t>都可以触发一个外部中断</a:t>
            </a:r>
          </a:p>
        </p:txBody>
      </p:sp>
    </p:spTree>
    <p:extLst>
      <p:ext uri="{BB962C8B-B14F-4D97-AF65-F5344CB8AC3E}">
        <p14:creationId xmlns="" xmlns:p14="http://schemas.microsoft.com/office/powerpoint/2010/main" val="22484186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85191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3744230"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6.3 STM32</a:t>
            </a:r>
            <a:r>
              <a:rPr lang="zh-CN" altLang="en-US" sz="2400" b="1" dirty="0">
                <a:solidFill>
                  <a:schemeClr val="bg1"/>
                </a:solidFill>
                <a:latin typeface="微软雅黑" pitchFamily="34" charset="-122"/>
                <a:ea typeface="微软雅黑" pitchFamily="34" charset="-122"/>
              </a:rPr>
              <a:t>外部中断</a:t>
            </a:r>
            <a:r>
              <a:rPr lang="en-GB" altLang="zh-CN" sz="2400" b="1" dirty="0">
                <a:solidFill>
                  <a:schemeClr val="bg1"/>
                </a:solidFill>
                <a:latin typeface="微软雅黑" pitchFamily="34" charset="-122"/>
                <a:ea typeface="微软雅黑" pitchFamily="34" charset="-122"/>
              </a:rPr>
              <a:t>EXTI</a:t>
            </a:r>
            <a:endParaRPr lang="zh-CN" altLang="zh-CN" sz="2400" b="1" dirty="0">
              <a:solidFill>
                <a:schemeClr val="bg1"/>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568494" y="1203598"/>
            <a:ext cx="4392488" cy="3208571"/>
          </a:xfrm>
          <a:prstGeom prst="rect">
            <a:avLst/>
          </a:prstGeom>
        </p:spPr>
        <p:txBody>
          <a:bodyPr wrap="square">
            <a:spAutoFit/>
          </a:bodyPr>
          <a:lstStyle/>
          <a:p>
            <a:pPr>
              <a:lnSpc>
                <a:spcPct val="125000"/>
              </a:lnSpc>
            </a:pPr>
            <a:r>
              <a:rPr lang="en-US" altLang="zh-CN" b="1" dirty="0" smtClean="0"/>
              <a:t>     GPIO</a:t>
            </a:r>
            <a:r>
              <a:rPr lang="zh-CN" altLang="en-US" b="1" dirty="0"/>
              <a:t>的中断是以组为单位的，同</a:t>
            </a:r>
            <a:r>
              <a:rPr lang="zh-CN" altLang="en-US" b="1" dirty="0" smtClean="0"/>
              <a:t>组的外部中断公用一</a:t>
            </a:r>
            <a:r>
              <a:rPr lang="zh-CN" altLang="en-US" b="1" dirty="0"/>
              <a:t>条</a:t>
            </a:r>
            <a:r>
              <a:rPr lang="zh-CN" altLang="en-US" b="1" dirty="0" smtClean="0"/>
              <a:t>外部中断</a:t>
            </a:r>
            <a:r>
              <a:rPr lang="zh-CN" altLang="en-US" b="1" dirty="0"/>
              <a:t>线</a:t>
            </a:r>
            <a:r>
              <a:rPr lang="zh-CN" altLang="en-US" b="1" dirty="0" smtClean="0"/>
              <a:t>。</a:t>
            </a:r>
            <a:endParaRPr lang="en-GB" altLang="zh-CN" b="1" dirty="0"/>
          </a:p>
          <a:p>
            <a:pPr>
              <a:lnSpc>
                <a:spcPct val="125000"/>
              </a:lnSpc>
            </a:pPr>
            <a:r>
              <a:rPr lang="en-GB" altLang="zh-CN" b="1" dirty="0" smtClean="0"/>
              <a:t>    </a:t>
            </a:r>
            <a:r>
              <a:rPr lang="zh-CN" altLang="en-US" b="1" dirty="0" smtClean="0"/>
              <a:t>例如：</a:t>
            </a:r>
            <a:r>
              <a:rPr lang="en-US" altLang="zh-CN" b="1" dirty="0" smtClean="0"/>
              <a:t>PA0</a:t>
            </a:r>
            <a:r>
              <a:rPr lang="zh-CN" altLang="en-US" b="1" dirty="0"/>
              <a:t>、</a:t>
            </a:r>
            <a:r>
              <a:rPr lang="en-US" altLang="zh-CN" b="1" dirty="0"/>
              <a:t>PB0</a:t>
            </a:r>
            <a:r>
              <a:rPr lang="zh-CN" altLang="en-US" b="1" dirty="0"/>
              <a:t>、</a:t>
            </a:r>
            <a:r>
              <a:rPr lang="en-US" altLang="zh-CN" b="1" dirty="0"/>
              <a:t>PC0</a:t>
            </a:r>
            <a:r>
              <a:rPr lang="zh-CN" altLang="en-US" b="1" dirty="0"/>
              <a:t>、</a:t>
            </a:r>
            <a:r>
              <a:rPr lang="en-US" altLang="zh-CN" b="1" dirty="0"/>
              <a:t>PD0</a:t>
            </a:r>
            <a:r>
              <a:rPr lang="zh-CN" altLang="en-US" b="1" dirty="0"/>
              <a:t>、</a:t>
            </a:r>
            <a:r>
              <a:rPr lang="en-US" altLang="zh-CN" b="1" dirty="0"/>
              <a:t>PE0</a:t>
            </a:r>
            <a:r>
              <a:rPr lang="zh-CN" altLang="en-US" b="1" dirty="0"/>
              <a:t>、</a:t>
            </a:r>
            <a:r>
              <a:rPr lang="en-US" altLang="zh-CN" b="1" dirty="0"/>
              <a:t>PF0</a:t>
            </a:r>
            <a:r>
              <a:rPr lang="zh-CN" altLang="en-US" b="1" dirty="0"/>
              <a:t>、</a:t>
            </a:r>
            <a:r>
              <a:rPr lang="en-US" altLang="zh-CN" b="1" dirty="0"/>
              <a:t>PG0</a:t>
            </a:r>
            <a:r>
              <a:rPr lang="zh-CN" altLang="en-US" b="1" dirty="0"/>
              <a:t>这些为一组，如果使用</a:t>
            </a:r>
            <a:r>
              <a:rPr lang="en-US" altLang="zh-CN" b="1" dirty="0"/>
              <a:t>PA0</a:t>
            </a:r>
            <a:r>
              <a:rPr lang="zh-CN" altLang="en-US" b="1" dirty="0"/>
              <a:t>作为外部中断源，那么</a:t>
            </a:r>
            <a:r>
              <a:rPr lang="en-US" altLang="zh-CN" b="1" dirty="0"/>
              <a:t>PB0</a:t>
            </a:r>
            <a:r>
              <a:rPr lang="zh-CN" altLang="en-US" b="1" dirty="0"/>
              <a:t>、</a:t>
            </a:r>
            <a:r>
              <a:rPr lang="en-US" altLang="zh-CN" b="1" dirty="0"/>
              <a:t>PC0</a:t>
            </a:r>
            <a:r>
              <a:rPr lang="zh-CN" altLang="en-US" b="1" dirty="0"/>
              <a:t>、</a:t>
            </a:r>
            <a:r>
              <a:rPr lang="en-US" altLang="zh-CN" b="1" dirty="0"/>
              <a:t>PD0</a:t>
            </a:r>
            <a:r>
              <a:rPr lang="zh-CN" altLang="en-US" b="1" dirty="0"/>
              <a:t>、</a:t>
            </a:r>
            <a:r>
              <a:rPr lang="en-US" altLang="zh-CN" b="1" dirty="0"/>
              <a:t>PE0</a:t>
            </a:r>
            <a:r>
              <a:rPr lang="zh-CN" altLang="en-US" b="1" dirty="0"/>
              <a:t>、</a:t>
            </a:r>
            <a:r>
              <a:rPr lang="en-US" altLang="zh-CN" b="1" dirty="0"/>
              <a:t>PF0</a:t>
            </a:r>
            <a:r>
              <a:rPr lang="zh-CN" altLang="en-US" b="1" dirty="0"/>
              <a:t>、</a:t>
            </a:r>
            <a:r>
              <a:rPr lang="en-US" altLang="zh-CN" b="1" dirty="0"/>
              <a:t>PG0</a:t>
            </a:r>
            <a:r>
              <a:rPr lang="zh-CN" altLang="en-US" b="1" dirty="0"/>
              <a:t>就不能同时再作为外部中断使用了，在此情况下，只能使用类似于</a:t>
            </a:r>
            <a:r>
              <a:rPr lang="en-US" altLang="zh-CN" b="1" dirty="0"/>
              <a:t>PB1</a:t>
            </a:r>
            <a:r>
              <a:rPr lang="zh-CN" altLang="en-US" b="1" dirty="0"/>
              <a:t>、</a:t>
            </a:r>
            <a:r>
              <a:rPr lang="en-US" altLang="zh-CN" b="1" dirty="0"/>
              <a:t>PC2</a:t>
            </a:r>
            <a:r>
              <a:rPr lang="zh-CN" altLang="en-US" b="1" dirty="0"/>
              <a:t>这种末端序号不同的外部中断源</a:t>
            </a:r>
            <a:r>
              <a:rPr lang="zh-CN" altLang="en-US" b="1" dirty="0" smtClean="0"/>
              <a:t>。</a:t>
            </a:r>
            <a:r>
              <a:rPr lang="en-US" altLang="zh-CN" b="1" dirty="0" smtClean="0"/>
              <a:t>(</a:t>
            </a:r>
            <a:r>
              <a:rPr lang="zh-CN" altLang="en-US" b="1" dirty="0" smtClean="0"/>
              <a:t>用</a:t>
            </a:r>
            <a:r>
              <a:rPr lang="en-US" altLang="zh-CN" b="1" dirty="0" smtClean="0"/>
              <a:t>7</a:t>
            </a:r>
            <a:r>
              <a:rPr lang="zh-CN" altLang="en-US" b="1" dirty="0" smtClean="0"/>
              <a:t>选</a:t>
            </a:r>
            <a:r>
              <a:rPr lang="en-US" altLang="zh-CN" b="1" dirty="0" smtClean="0"/>
              <a:t>1</a:t>
            </a:r>
            <a:r>
              <a:rPr lang="zh-CN" altLang="en-US" b="1" dirty="0" smtClean="0"/>
              <a:t>多路开关选择</a:t>
            </a:r>
            <a:r>
              <a:rPr lang="en-US" altLang="zh-CN" b="1" dirty="0" smtClean="0"/>
              <a:t>,</a:t>
            </a:r>
            <a:r>
              <a:rPr lang="zh-CN" altLang="en-US" b="1" dirty="0" smtClean="0"/>
              <a:t>真正产品多为</a:t>
            </a:r>
            <a:r>
              <a:rPr lang="en-US" altLang="zh-CN" b="1" dirty="0" smtClean="0"/>
              <a:t>8</a:t>
            </a:r>
            <a:r>
              <a:rPr lang="zh-CN" altLang="en-US" b="1" dirty="0" smtClean="0"/>
              <a:t>选</a:t>
            </a:r>
            <a:r>
              <a:rPr lang="en-US" altLang="zh-CN" b="1" dirty="0" smtClean="0"/>
              <a:t>1)</a:t>
            </a:r>
            <a:endParaRPr lang="zh-CN" altLang="en-US" b="1" dirty="0"/>
          </a:p>
        </p:txBody>
      </p:sp>
      <p:pic>
        <p:nvPicPr>
          <p:cNvPr id="6451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508104" y="299105"/>
            <a:ext cx="2912452" cy="4113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
        <p:nvSpPr>
          <p:cNvPr id="9" name="矩形 8"/>
          <p:cNvSpPr/>
          <p:nvPr/>
        </p:nvSpPr>
        <p:spPr>
          <a:xfrm>
            <a:off x="4932039" y="4515966"/>
            <a:ext cx="3890809" cy="369332"/>
          </a:xfrm>
          <a:prstGeom prst="rect">
            <a:avLst/>
          </a:prstGeom>
        </p:spPr>
        <p:txBody>
          <a:bodyPr wrap="none">
            <a:spAutoFit/>
          </a:bodyPr>
          <a:lstStyle/>
          <a:p>
            <a:r>
              <a:rPr lang="en-US" altLang="zh-CN" b="1" dirty="0"/>
              <a:t>GPIO</a:t>
            </a:r>
            <a:r>
              <a:rPr lang="zh-CN" altLang="en-US" b="1" dirty="0"/>
              <a:t>引脚和外部中断线的映射关系图</a:t>
            </a:r>
          </a:p>
        </p:txBody>
      </p:sp>
    </p:spTree>
    <p:extLst>
      <p:ext uri="{BB962C8B-B14F-4D97-AF65-F5344CB8AC3E}">
        <p14:creationId xmlns="" xmlns:p14="http://schemas.microsoft.com/office/powerpoint/2010/main" val="33498525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385191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3744230" cy="461665"/>
          </a:xfrm>
          <a:prstGeom prst="rect">
            <a:avLst/>
          </a:prstGeom>
        </p:spPr>
        <p:txBody>
          <a:bodyPr wrap="none">
            <a:spAutoFit/>
          </a:bodyPr>
          <a:lstStyle/>
          <a:p>
            <a:r>
              <a:rPr lang="en-GB" altLang="zh-CN" sz="2400" b="1" dirty="0">
                <a:solidFill>
                  <a:schemeClr val="bg1"/>
                </a:solidFill>
                <a:latin typeface="微软雅黑" pitchFamily="34" charset="-122"/>
                <a:ea typeface="微软雅黑" pitchFamily="34" charset="-122"/>
              </a:rPr>
              <a:t>6.3 STM32</a:t>
            </a:r>
            <a:r>
              <a:rPr lang="zh-CN" altLang="en-US" sz="2400" b="1" dirty="0">
                <a:solidFill>
                  <a:schemeClr val="bg1"/>
                </a:solidFill>
                <a:latin typeface="微软雅黑" pitchFamily="34" charset="-122"/>
                <a:ea typeface="微软雅黑" pitchFamily="34" charset="-122"/>
              </a:rPr>
              <a:t>外部中断</a:t>
            </a:r>
            <a:r>
              <a:rPr lang="en-GB" altLang="zh-CN" sz="2400" b="1" dirty="0">
                <a:solidFill>
                  <a:schemeClr val="bg1"/>
                </a:solidFill>
                <a:latin typeface="微软雅黑" pitchFamily="34" charset="-122"/>
                <a:ea typeface="微软雅黑" pitchFamily="34" charset="-122"/>
              </a:rPr>
              <a:t>EXTI</a:t>
            </a:r>
            <a:endParaRPr lang="zh-CN" altLang="zh-CN" sz="2400" b="1" dirty="0">
              <a:solidFill>
                <a:schemeClr val="bg1"/>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286380" y="357172"/>
            <a:ext cx="3714776" cy="4247317"/>
          </a:xfrm>
          <a:prstGeom prst="rect">
            <a:avLst/>
          </a:prstGeom>
        </p:spPr>
        <p:txBody>
          <a:bodyPr wrap="square">
            <a:spAutoFit/>
          </a:bodyPr>
          <a:lstStyle/>
          <a:p>
            <a:pPr marL="285750" lvl="0" indent="-285750">
              <a:lnSpc>
                <a:spcPct val="125000"/>
              </a:lnSpc>
              <a:buClr>
                <a:schemeClr val="accent1">
                  <a:lumMod val="75000"/>
                </a:schemeClr>
              </a:buClr>
              <a:buFont typeface="Wingdings" pitchFamily="2" charset="2"/>
              <a:buChar char="u"/>
            </a:pPr>
            <a:r>
              <a:rPr lang="en-US" altLang="zh-CN" b="1" dirty="0">
                <a:solidFill>
                  <a:prstClr val="black"/>
                </a:solidFill>
              </a:rPr>
              <a:t>EXTI0-EXTI4</a:t>
            </a:r>
            <a:r>
              <a:rPr lang="zh-CN" altLang="en-US" b="1" dirty="0">
                <a:solidFill>
                  <a:prstClr val="black"/>
                </a:solidFill>
              </a:rPr>
              <a:t>这</a:t>
            </a:r>
            <a:r>
              <a:rPr lang="en-US" altLang="zh-CN" b="1" dirty="0">
                <a:solidFill>
                  <a:prstClr val="black"/>
                </a:solidFill>
              </a:rPr>
              <a:t>5</a:t>
            </a:r>
            <a:r>
              <a:rPr lang="zh-CN" altLang="en-US" b="1" dirty="0">
                <a:solidFill>
                  <a:prstClr val="black"/>
                </a:solidFill>
              </a:rPr>
              <a:t>个外部中断有着各自独立的中断服务函数，如</a:t>
            </a:r>
            <a:r>
              <a:rPr lang="en-US" altLang="zh-CN" b="1" dirty="0" smtClean="0">
                <a:solidFill>
                  <a:prstClr val="black"/>
                </a:solidFill>
              </a:rPr>
              <a:t>EXTI3</a:t>
            </a:r>
            <a:r>
              <a:rPr lang="zh-CN" altLang="en-US" b="1" dirty="0" smtClean="0">
                <a:solidFill>
                  <a:prstClr val="black"/>
                </a:solidFill>
              </a:rPr>
              <a:t>的</a:t>
            </a:r>
            <a:r>
              <a:rPr lang="zh-CN" altLang="en-US" b="1" dirty="0">
                <a:solidFill>
                  <a:prstClr val="black"/>
                </a:solidFill>
              </a:rPr>
              <a:t>中断服务函数</a:t>
            </a:r>
            <a:r>
              <a:rPr lang="zh-CN" altLang="en-US" b="1" dirty="0" smtClean="0">
                <a:solidFill>
                  <a:prstClr val="black"/>
                </a:solidFill>
              </a:rPr>
              <a:t>为</a:t>
            </a:r>
            <a:endParaRPr lang="en-US" altLang="zh-CN" b="1" dirty="0" smtClean="0">
              <a:solidFill>
                <a:prstClr val="black"/>
              </a:solidFill>
            </a:endParaRPr>
          </a:p>
          <a:p>
            <a:pPr lvl="0">
              <a:lnSpc>
                <a:spcPct val="125000"/>
              </a:lnSpc>
              <a:buClr>
                <a:schemeClr val="accent1">
                  <a:lumMod val="75000"/>
                </a:schemeClr>
              </a:buClr>
            </a:pPr>
            <a:r>
              <a:rPr lang="en-US" altLang="zh-CN" b="1" dirty="0">
                <a:solidFill>
                  <a:schemeClr val="accent5">
                    <a:lumMod val="75000"/>
                  </a:schemeClr>
                </a:solidFill>
              </a:rPr>
              <a:t> </a:t>
            </a:r>
            <a:r>
              <a:rPr lang="en-US" altLang="zh-CN" b="1" dirty="0" smtClean="0">
                <a:solidFill>
                  <a:schemeClr val="accent5">
                    <a:lumMod val="75000"/>
                  </a:schemeClr>
                </a:solidFill>
              </a:rPr>
              <a:t>    void </a:t>
            </a:r>
            <a:r>
              <a:rPr lang="en-US" altLang="zh-CN" b="1" dirty="0">
                <a:solidFill>
                  <a:schemeClr val="accent5">
                    <a:lumMod val="75000"/>
                  </a:schemeClr>
                </a:solidFill>
              </a:rPr>
              <a:t>EXTI3_IRQHandler(void</a:t>
            </a:r>
            <a:r>
              <a:rPr lang="en-US" altLang="zh-CN" b="1" dirty="0" smtClean="0">
                <a:solidFill>
                  <a:schemeClr val="accent5">
                    <a:lumMod val="75000"/>
                  </a:schemeClr>
                </a:solidFill>
              </a:rPr>
              <a:t>)</a:t>
            </a:r>
            <a:r>
              <a:rPr lang="zh-CN" altLang="en-US" b="1" dirty="0" smtClean="0">
                <a:solidFill>
                  <a:schemeClr val="accent5">
                    <a:lumMod val="75000"/>
                  </a:schemeClr>
                </a:solidFill>
              </a:rPr>
              <a:t>；</a:t>
            </a:r>
            <a:endParaRPr lang="en-US" altLang="zh-CN" b="1" dirty="0" smtClean="0">
              <a:solidFill>
                <a:schemeClr val="accent5">
                  <a:lumMod val="75000"/>
                </a:schemeClr>
              </a:solidFill>
            </a:endParaRPr>
          </a:p>
          <a:p>
            <a:pPr marL="285750" lvl="0" indent="-285750">
              <a:lnSpc>
                <a:spcPct val="125000"/>
              </a:lnSpc>
              <a:buClr>
                <a:schemeClr val="accent1">
                  <a:lumMod val="75000"/>
                </a:schemeClr>
              </a:buClr>
              <a:buFont typeface="Wingdings" pitchFamily="2" charset="2"/>
              <a:buChar char="u"/>
            </a:pPr>
            <a:r>
              <a:rPr lang="en-US" altLang="zh-CN" b="1" dirty="0" smtClean="0">
                <a:solidFill>
                  <a:prstClr val="black"/>
                </a:solidFill>
              </a:rPr>
              <a:t>EXTI5-9</a:t>
            </a:r>
            <a:r>
              <a:rPr lang="zh-CN" altLang="en-US" b="1" dirty="0">
                <a:solidFill>
                  <a:prstClr val="black"/>
                </a:solidFill>
              </a:rPr>
              <a:t>共用一个中断服务</a:t>
            </a:r>
            <a:r>
              <a:rPr lang="zh-CN" altLang="en-US" b="1" dirty="0" smtClean="0">
                <a:solidFill>
                  <a:prstClr val="black"/>
                </a:solidFill>
              </a:rPr>
              <a:t>函数（共</a:t>
            </a:r>
            <a:r>
              <a:rPr lang="en-US" altLang="zh-CN" b="1" dirty="0" smtClean="0">
                <a:solidFill>
                  <a:prstClr val="black"/>
                </a:solidFill>
              </a:rPr>
              <a:t>5</a:t>
            </a:r>
            <a:r>
              <a:rPr lang="zh-CN" altLang="en-US" b="1" dirty="0" smtClean="0">
                <a:solidFill>
                  <a:prstClr val="black"/>
                </a:solidFill>
              </a:rPr>
              <a:t>个）</a:t>
            </a:r>
            <a:endParaRPr lang="en-US" altLang="zh-CN" b="1" dirty="0" smtClean="0">
              <a:solidFill>
                <a:prstClr val="black"/>
              </a:solidFill>
            </a:endParaRPr>
          </a:p>
          <a:p>
            <a:pPr lvl="0">
              <a:lnSpc>
                <a:spcPct val="125000"/>
              </a:lnSpc>
              <a:buClr>
                <a:schemeClr val="accent1">
                  <a:lumMod val="75000"/>
                </a:schemeClr>
              </a:buClr>
            </a:pPr>
            <a:r>
              <a:rPr lang="en-US" altLang="zh-CN" b="1" dirty="0">
                <a:solidFill>
                  <a:schemeClr val="accent5">
                    <a:lumMod val="75000"/>
                  </a:schemeClr>
                </a:solidFill>
              </a:rPr>
              <a:t> </a:t>
            </a:r>
            <a:r>
              <a:rPr lang="en-US" altLang="zh-CN" b="1" dirty="0" smtClean="0">
                <a:solidFill>
                  <a:schemeClr val="accent5">
                    <a:lumMod val="75000"/>
                  </a:schemeClr>
                </a:solidFill>
              </a:rPr>
              <a:t> void </a:t>
            </a:r>
            <a:r>
              <a:rPr lang="en-US" altLang="zh-CN" b="1" dirty="0">
                <a:solidFill>
                  <a:schemeClr val="accent5">
                    <a:lumMod val="75000"/>
                  </a:schemeClr>
                </a:solidFill>
              </a:rPr>
              <a:t>EXTI9_5_IRQHandler(void</a:t>
            </a:r>
            <a:r>
              <a:rPr lang="en-US" altLang="zh-CN" b="1" dirty="0" smtClean="0">
                <a:solidFill>
                  <a:schemeClr val="accent5">
                    <a:lumMod val="75000"/>
                  </a:schemeClr>
                </a:solidFill>
              </a:rPr>
              <a:t>)</a:t>
            </a:r>
            <a:r>
              <a:rPr lang="zh-CN" altLang="en-US" b="1" dirty="0" smtClean="0">
                <a:solidFill>
                  <a:schemeClr val="accent5">
                    <a:lumMod val="75000"/>
                  </a:schemeClr>
                </a:solidFill>
              </a:rPr>
              <a:t>；</a:t>
            </a:r>
            <a:endParaRPr lang="en-US" altLang="zh-CN" b="1" dirty="0" smtClean="0">
              <a:solidFill>
                <a:schemeClr val="accent5">
                  <a:lumMod val="75000"/>
                </a:schemeClr>
              </a:solidFill>
            </a:endParaRPr>
          </a:p>
          <a:p>
            <a:pPr marL="285750" lvl="0" indent="-285750">
              <a:lnSpc>
                <a:spcPct val="125000"/>
              </a:lnSpc>
              <a:buClr>
                <a:schemeClr val="accent1">
                  <a:lumMod val="75000"/>
                </a:schemeClr>
              </a:buClr>
              <a:buFont typeface="Wingdings" pitchFamily="2" charset="2"/>
              <a:buChar char="u"/>
            </a:pPr>
            <a:r>
              <a:rPr lang="en-US" altLang="zh-CN" b="1" dirty="0" smtClean="0">
                <a:solidFill>
                  <a:prstClr val="black"/>
                </a:solidFill>
              </a:rPr>
              <a:t>EXTI10-15</a:t>
            </a:r>
            <a:r>
              <a:rPr lang="zh-CN" altLang="en-US" b="1" dirty="0">
                <a:solidFill>
                  <a:prstClr val="black"/>
                </a:solidFill>
              </a:rPr>
              <a:t>共用一个中断服务</a:t>
            </a:r>
            <a:r>
              <a:rPr lang="zh-CN" altLang="en-US" b="1" dirty="0" smtClean="0">
                <a:solidFill>
                  <a:prstClr val="black"/>
                </a:solidFill>
              </a:rPr>
              <a:t>函数（共</a:t>
            </a:r>
            <a:r>
              <a:rPr lang="en-US" altLang="zh-CN" b="1" dirty="0" smtClean="0">
                <a:solidFill>
                  <a:prstClr val="black"/>
                </a:solidFill>
              </a:rPr>
              <a:t>6</a:t>
            </a:r>
            <a:r>
              <a:rPr lang="zh-CN" altLang="en-US" b="1" dirty="0" smtClean="0">
                <a:solidFill>
                  <a:prstClr val="black"/>
                </a:solidFill>
              </a:rPr>
              <a:t>个）</a:t>
            </a:r>
            <a:endParaRPr lang="en-US" altLang="zh-CN" b="1" dirty="0" smtClean="0">
              <a:solidFill>
                <a:prstClr val="black"/>
              </a:solidFill>
            </a:endParaRPr>
          </a:p>
          <a:p>
            <a:pPr lvl="0">
              <a:lnSpc>
                <a:spcPct val="125000"/>
              </a:lnSpc>
              <a:buClr>
                <a:schemeClr val="accent1">
                  <a:lumMod val="75000"/>
                </a:schemeClr>
              </a:buClr>
            </a:pPr>
            <a:r>
              <a:rPr lang="en-US" altLang="zh-CN" b="1" dirty="0" smtClean="0">
                <a:solidFill>
                  <a:schemeClr val="accent5">
                    <a:lumMod val="75000"/>
                  </a:schemeClr>
                </a:solidFill>
              </a:rPr>
              <a:t>void EXTI15_10_IRQHandler(void)</a:t>
            </a:r>
            <a:r>
              <a:rPr lang="zh-CN" altLang="en-US" b="1" dirty="0" smtClean="0">
                <a:solidFill>
                  <a:schemeClr val="accent5">
                    <a:lumMod val="75000"/>
                  </a:schemeClr>
                </a:solidFill>
              </a:rPr>
              <a:t>；</a:t>
            </a:r>
            <a:endParaRPr lang="zh-CN" altLang="en-US" b="1" dirty="0">
              <a:solidFill>
                <a:schemeClr val="accent5">
                  <a:lumMod val="75000"/>
                </a:schemeClr>
              </a:solidFill>
            </a:endParaRPr>
          </a:p>
        </p:txBody>
      </p:sp>
      <p:graphicFrame>
        <p:nvGraphicFramePr>
          <p:cNvPr id="7" name="表格 6"/>
          <p:cNvGraphicFramePr>
            <a:graphicFrameLocks noGrp="1"/>
          </p:cNvGraphicFramePr>
          <p:nvPr>
            <p:extLst>
              <p:ext uri="{D42A27DB-BD31-4B8C-83A1-F6EECF244321}">
                <p14:modId xmlns="" xmlns:p14="http://schemas.microsoft.com/office/powerpoint/2010/main" val="1405813077"/>
              </p:ext>
            </p:extLst>
          </p:nvPr>
        </p:nvGraphicFramePr>
        <p:xfrm>
          <a:off x="142844" y="1214428"/>
          <a:ext cx="5184576" cy="3284220"/>
        </p:xfrm>
        <a:graphic>
          <a:graphicData uri="http://schemas.openxmlformats.org/drawingml/2006/table">
            <a:tbl>
              <a:tblPr firstRow="1" bandRow="1">
                <a:tableStyleId>{5C22544A-7EE6-4342-B048-85BDC9FD1C3A}</a:tableStyleId>
              </a:tblPr>
              <a:tblGrid>
                <a:gridCol w="1469807"/>
                <a:gridCol w="3714769"/>
              </a:tblGrid>
              <a:tr h="370840">
                <a:tc>
                  <a:txBody>
                    <a:bodyPr/>
                    <a:lstStyle/>
                    <a:p>
                      <a:pPr algn="ctr"/>
                      <a:r>
                        <a:rPr lang="zh-CN" altLang="en-US" dirty="0" smtClean="0"/>
                        <a:t>中断标志</a:t>
                      </a:r>
                      <a:endParaRPr lang="zh-CN" altLang="en-US" dirty="0"/>
                    </a:p>
                  </a:txBody>
                  <a:tcPr/>
                </a:tc>
                <a:tc>
                  <a:txBody>
                    <a:bodyPr/>
                    <a:lstStyle/>
                    <a:p>
                      <a:pPr algn="ctr"/>
                      <a:r>
                        <a:rPr lang="zh-CN" altLang="en-US" dirty="0" smtClean="0"/>
                        <a:t>中断服务函数</a:t>
                      </a:r>
                      <a:endParaRPr lang="zh-CN" altLang="en-US" dirty="0"/>
                    </a:p>
                  </a:txBody>
                  <a:tcPr/>
                </a:tc>
              </a:tr>
              <a:tr h="370840">
                <a:tc>
                  <a:txBody>
                    <a:bodyPr/>
                    <a:lstStyle/>
                    <a:p>
                      <a:pPr>
                        <a:lnSpc>
                          <a:spcPct val="125000"/>
                        </a:lnSpc>
                      </a:pPr>
                      <a:r>
                        <a:rPr lang="en-US" altLang="zh-CN" b="1" dirty="0" smtClean="0"/>
                        <a:t>EXTI0</a:t>
                      </a:r>
                      <a:endParaRPr lang="zh-CN" altLang="en-US" dirty="0"/>
                    </a:p>
                  </a:txBody>
                  <a:tcPr/>
                </a:tc>
                <a:tc>
                  <a:txBody>
                    <a:bodyPr/>
                    <a:lstStyle/>
                    <a:p>
                      <a:r>
                        <a:rPr lang="en-US" altLang="zh-CN" b="1" dirty="0" smtClean="0">
                          <a:solidFill>
                            <a:prstClr val="black"/>
                          </a:solidFill>
                        </a:rPr>
                        <a:t>void EXTI0_IRQHandler(void)</a:t>
                      </a:r>
                      <a:endParaRPr lang="zh-CN" altLang="en-US" dirty="0"/>
                    </a:p>
                  </a:txBody>
                  <a:tcPr/>
                </a:tc>
              </a:tr>
              <a:tr h="370840">
                <a:tc>
                  <a:txBody>
                    <a:bodyPr/>
                    <a:lstStyle/>
                    <a:p>
                      <a:pPr>
                        <a:lnSpc>
                          <a:spcPct val="125000"/>
                        </a:lnSpc>
                      </a:pPr>
                      <a:r>
                        <a:rPr lang="en-US" altLang="zh-CN" b="1" dirty="0" smtClean="0"/>
                        <a:t>EXTI1</a:t>
                      </a:r>
                    </a:p>
                  </a:txBody>
                  <a:tcPr/>
                </a:tc>
                <a:tc>
                  <a:txBody>
                    <a:bodyPr/>
                    <a:lstStyle/>
                    <a:p>
                      <a:r>
                        <a:rPr lang="en-US" altLang="zh-CN" b="1" dirty="0" smtClean="0">
                          <a:solidFill>
                            <a:prstClr val="black"/>
                          </a:solidFill>
                        </a:rPr>
                        <a:t>void EXTI1_IRQHandler(void)</a:t>
                      </a:r>
                      <a:endParaRPr lang="zh-CN" altLang="en-US" dirty="0"/>
                    </a:p>
                  </a:txBody>
                  <a:tcPr/>
                </a:tc>
              </a:tr>
              <a:tr h="370840">
                <a:tc>
                  <a:txBody>
                    <a:bodyPr/>
                    <a:lstStyle/>
                    <a:p>
                      <a:pPr>
                        <a:lnSpc>
                          <a:spcPct val="125000"/>
                        </a:lnSpc>
                      </a:pPr>
                      <a:r>
                        <a:rPr lang="en-US" altLang="zh-CN" b="1" dirty="0" smtClean="0"/>
                        <a:t>EXTI2</a:t>
                      </a:r>
                      <a:endParaRPr lang="zh-CN" altLang="en-US" dirty="0"/>
                    </a:p>
                  </a:txBody>
                  <a:tcPr/>
                </a:tc>
                <a:tc>
                  <a:txBody>
                    <a:bodyPr/>
                    <a:lstStyle/>
                    <a:p>
                      <a:r>
                        <a:rPr lang="en-US" altLang="zh-CN" b="1" dirty="0" smtClean="0">
                          <a:solidFill>
                            <a:prstClr val="black"/>
                          </a:solidFill>
                        </a:rPr>
                        <a:t>void EXTI2_IRQHandler(void)</a:t>
                      </a:r>
                      <a:endParaRPr lang="zh-CN" altLang="en-US" dirty="0"/>
                    </a:p>
                  </a:txBody>
                  <a:tcPr/>
                </a:tc>
              </a:tr>
              <a:tr h="370840">
                <a:tc>
                  <a:txBody>
                    <a:bodyPr/>
                    <a:lstStyle/>
                    <a:p>
                      <a:pPr>
                        <a:lnSpc>
                          <a:spcPct val="125000"/>
                        </a:lnSpc>
                      </a:pPr>
                      <a:r>
                        <a:rPr lang="en-US" altLang="zh-CN" b="1" dirty="0" smtClean="0"/>
                        <a:t>EXTI3</a:t>
                      </a:r>
                      <a:endParaRPr lang="zh-CN" altLang="en-US" dirty="0"/>
                    </a:p>
                  </a:txBody>
                  <a:tcPr/>
                </a:tc>
                <a:tc>
                  <a:txBody>
                    <a:bodyPr/>
                    <a:lstStyle/>
                    <a:p>
                      <a:r>
                        <a:rPr lang="en-US" altLang="zh-CN" b="1" dirty="0" smtClean="0">
                          <a:solidFill>
                            <a:prstClr val="black"/>
                          </a:solidFill>
                        </a:rPr>
                        <a:t>void EXTI3_IRQHandler(void)</a:t>
                      </a:r>
                      <a:endParaRPr lang="zh-CN" altLang="en-US" dirty="0"/>
                    </a:p>
                  </a:txBody>
                  <a:tcPr/>
                </a:tc>
              </a:tr>
              <a:tr h="370840">
                <a:tc>
                  <a:txBody>
                    <a:bodyPr/>
                    <a:lstStyle/>
                    <a:p>
                      <a:pPr>
                        <a:lnSpc>
                          <a:spcPct val="125000"/>
                        </a:lnSpc>
                      </a:pPr>
                      <a:r>
                        <a:rPr lang="en-US" altLang="zh-CN" b="1" dirty="0" smtClean="0"/>
                        <a:t>EXTI4</a:t>
                      </a:r>
                      <a:endParaRPr lang="zh-CN" altLang="en-US" dirty="0"/>
                    </a:p>
                  </a:txBody>
                  <a:tcPr/>
                </a:tc>
                <a:tc>
                  <a:txBody>
                    <a:bodyPr/>
                    <a:lstStyle/>
                    <a:p>
                      <a:r>
                        <a:rPr lang="en-US" altLang="zh-CN" b="1" dirty="0" smtClean="0">
                          <a:solidFill>
                            <a:prstClr val="black"/>
                          </a:solidFill>
                        </a:rPr>
                        <a:t>void EXTI4_IRQHandler(void)</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EXTI5-9</a:t>
                      </a:r>
                      <a:endParaRPr lang="zh-CN" altLang="en-US" dirty="0"/>
                    </a:p>
                  </a:txBody>
                  <a:tcPr/>
                </a:tc>
                <a:tc>
                  <a:txBody>
                    <a:bodyPr/>
                    <a:lstStyle/>
                    <a:p>
                      <a:r>
                        <a:rPr lang="en-US" altLang="zh-CN" b="1" dirty="0" smtClean="0">
                          <a:solidFill>
                            <a:prstClr val="black"/>
                          </a:solidFill>
                        </a:rPr>
                        <a:t>void EXTI9_5_IRQHandler(void)</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EXTI10-15</a:t>
                      </a:r>
                      <a:endParaRPr lang="zh-CN" altLang="en-US" dirty="0"/>
                    </a:p>
                  </a:txBody>
                  <a:tcPr/>
                </a:tc>
                <a:tc>
                  <a:txBody>
                    <a:bodyPr/>
                    <a:lstStyle/>
                    <a:p>
                      <a:r>
                        <a:rPr lang="en-US" altLang="zh-CN" b="1" dirty="0" smtClean="0">
                          <a:solidFill>
                            <a:prstClr val="black"/>
                          </a:solidFill>
                        </a:rPr>
                        <a:t>void EXTI15_10_IRQHandler(void)</a:t>
                      </a:r>
                      <a:endParaRPr lang="zh-CN" altLang="en-US" dirty="0"/>
                    </a:p>
                  </a:txBody>
                  <a:tcPr/>
                </a:tc>
              </a:tr>
            </a:tbl>
          </a:graphicData>
        </a:graphic>
      </p:graphicFrame>
    </p:spTree>
    <p:extLst>
      <p:ext uri="{BB962C8B-B14F-4D97-AF65-F5344CB8AC3E}">
        <p14:creationId xmlns="" xmlns:p14="http://schemas.microsoft.com/office/powerpoint/2010/main" val="14413936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39503"/>
            <a:ext cx="6092859"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 name="矩形 3"/>
          <p:cNvSpPr/>
          <p:nvPr/>
        </p:nvSpPr>
        <p:spPr>
          <a:xfrm>
            <a:off x="35496" y="353678"/>
            <a:ext cx="6057364" cy="461665"/>
          </a:xfrm>
          <a:prstGeom prst="rect">
            <a:avLst/>
          </a:prstGeom>
        </p:spPr>
        <p:txBody>
          <a:bodyPr wrap="none">
            <a:spAutoFit/>
          </a:bodyPr>
          <a:lstStyle/>
          <a:p>
            <a:r>
              <a:rPr lang="en-US" altLang="zh-CN" sz="2400" b="1" dirty="0">
                <a:solidFill>
                  <a:schemeClr val="bg1"/>
                </a:solidFill>
                <a:latin typeface="微软雅黑" pitchFamily="34" charset="-122"/>
                <a:ea typeface="微软雅黑" pitchFamily="34" charset="-122"/>
              </a:rPr>
              <a:t>6.4 EXTI</a:t>
            </a:r>
            <a:r>
              <a:rPr lang="zh-CN" altLang="en-US" sz="2400" b="1" dirty="0">
                <a:solidFill>
                  <a:schemeClr val="bg1"/>
                </a:solidFill>
                <a:latin typeface="微软雅黑" pitchFamily="34" charset="-122"/>
                <a:ea typeface="微软雅黑" pitchFamily="34" charset="-122"/>
              </a:rPr>
              <a:t>模块的标准外设库接口函数及应用</a:t>
            </a:r>
            <a:endParaRPr lang="zh-CN" altLang="zh-CN" sz="2400" b="1" dirty="0">
              <a:solidFill>
                <a:schemeClr val="bg1"/>
              </a:solidFill>
              <a:latin typeface="微软雅黑" pitchFamily="34" charset="-122"/>
              <a:ea typeface="微软雅黑" pitchFamily="34" charset="-122"/>
            </a:endParaRPr>
          </a:p>
        </p:txBody>
      </p:sp>
      <p:sp>
        <p:nvSpPr>
          <p:cNvPr id="6" name="Freeform 6"/>
          <p:cNvSpPr>
            <a:spLocks/>
          </p:cNvSpPr>
          <p:nvPr/>
        </p:nvSpPr>
        <p:spPr bwMode="auto">
          <a:xfrm>
            <a:off x="1656659" y="1503589"/>
            <a:ext cx="745953" cy="686830"/>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accent5">
              <a:lumMod val="75000"/>
            </a:schemeClr>
          </a:solidFill>
          <a:ln w="25400" cap="flat" cmpd="sng" algn="ctr">
            <a:noFill/>
            <a:prstDash val="solid"/>
            <a:miter lim="800000"/>
          </a:ln>
          <a:effectLst>
            <a:outerShdw blurRad="139700" dist="38100" dir="5400000" sx="90000" sy="-19000" rotWithShape="0">
              <a:sysClr val="windowText" lastClr="000000">
                <a:alpha val="1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EFABC"/>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7" name="Freeform 7"/>
          <p:cNvSpPr>
            <a:spLocks/>
          </p:cNvSpPr>
          <p:nvPr/>
        </p:nvSpPr>
        <p:spPr bwMode="auto">
          <a:xfrm>
            <a:off x="1644609" y="2504852"/>
            <a:ext cx="745953" cy="685572"/>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chemeClr val="accent3">
              <a:lumMod val="75000"/>
            </a:schemeClr>
          </a:solidFill>
          <a:ln w="25400" cap="flat" cmpd="sng" algn="ctr">
            <a:noFill/>
            <a:prstDash val="solid"/>
            <a:miter lim="800000"/>
          </a:ln>
          <a:effectLst>
            <a:outerShdw blurRad="139700" dist="38100" dir="5400000" sx="90000" sy="-19000" rotWithShape="0">
              <a:sysClr val="windowText" lastClr="000000">
                <a:alpha val="1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EFABC"/>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8" name="Freeform 8"/>
          <p:cNvSpPr>
            <a:spLocks/>
          </p:cNvSpPr>
          <p:nvPr/>
        </p:nvSpPr>
        <p:spPr bwMode="auto">
          <a:xfrm>
            <a:off x="1633270" y="3482172"/>
            <a:ext cx="745953" cy="686830"/>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accent6">
              <a:lumMod val="75000"/>
            </a:schemeClr>
          </a:solidFill>
          <a:ln w="25400" cap="flat" cmpd="sng" algn="ctr">
            <a:noFill/>
            <a:prstDash val="solid"/>
            <a:miter lim="800000"/>
          </a:ln>
          <a:effectLst>
            <a:outerShdw blurRad="139700" dist="38100" dir="5400000" sx="90000" sy="-19000" rotWithShape="0">
              <a:sysClr val="windowText" lastClr="000000">
                <a:alpha val="1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rgbClr val="FEFABC"/>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9" name="Freeform 13"/>
          <p:cNvSpPr>
            <a:spLocks/>
          </p:cNvSpPr>
          <p:nvPr/>
        </p:nvSpPr>
        <p:spPr bwMode="auto">
          <a:xfrm>
            <a:off x="1879675" y="2523390"/>
            <a:ext cx="275822" cy="173728"/>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10" name="Freeform 20"/>
          <p:cNvSpPr>
            <a:spLocks/>
          </p:cNvSpPr>
          <p:nvPr/>
        </p:nvSpPr>
        <p:spPr bwMode="auto">
          <a:xfrm>
            <a:off x="1930235" y="1503589"/>
            <a:ext cx="198801" cy="233226"/>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11" name="Freeform 22"/>
          <p:cNvSpPr>
            <a:spLocks noEditPoints="1"/>
          </p:cNvSpPr>
          <p:nvPr/>
        </p:nvSpPr>
        <p:spPr bwMode="auto">
          <a:xfrm>
            <a:off x="1931724" y="3503695"/>
            <a:ext cx="149045" cy="258424"/>
          </a:xfrm>
          <a:custGeom>
            <a:avLst/>
            <a:gdLst>
              <a:gd name="T0" fmla="*/ 45 w 105"/>
              <a:gd name="T1" fmla="*/ 139 h 182"/>
              <a:gd name="T2" fmla="*/ 45 w 105"/>
              <a:gd name="T3" fmla="*/ 96 h 182"/>
              <a:gd name="T4" fmla="*/ 14 w 105"/>
              <a:gd name="T5" fmla="*/ 79 h 182"/>
              <a:gd name="T6" fmla="*/ 4 w 105"/>
              <a:gd name="T7" fmla="*/ 51 h 182"/>
              <a:gd name="T8" fmla="*/ 15 w 105"/>
              <a:gd name="T9" fmla="*/ 23 h 182"/>
              <a:gd name="T10" fmla="*/ 45 w 105"/>
              <a:gd name="T11" fmla="*/ 10 h 182"/>
              <a:gd name="T12" fmla="*/ 45 w 105"/>
              <a:gd name="T13" fmla="*/ 0 h 182"/>
              <a:gd name="T14" fmla="*/ 60 w 105"/>
              <a:gd name="T15" fmla="*/ 0 h 182"/>
              <a:gd name="T16" fmla="*/ 60 w 105"/>
              <a:gd name="T17" fmla="*/ 10 h 182"/>
              <a:gd name="T18" fmla="*/ 87 w 105"/>
              <a:gd name="T19" fmla="*/ 21 h 182"/>
              <a:gd name="T20" fmla="*/ 100 w 105"/>
              <a:gd name="T21" fmla="*/ 45 h 182"/>
              <a:gd name="T22" fmla="*/ 73 w 105"/>
              <a:gd name="T23" fmla="*/ 49 h 182"/>
              <a:gd name="T24" fmla="*/ 60 w 105"/>
              <a:gd name="T25" fmla="*/ 32 h 182"/>
              <a:gd name="T26" fmla="*/ 60 w 105"/>
              <a:gd name="T27" fmla="*/ 72 h 182"/>
              <a:gd name="T28" fmla="*/ 95 w 105"/>
              <a:gd name="T29" fmla="*/ 89 h 182"/>
              <a:gd name="T30" fmla="*/ 105 w 105"/>
              <a:gd name="T31" fmla="*/ 116 h 182"/>
              <a:gd name="T32" fmla="*/ 93 w 105"/>
              <a:gd name="T33" fmla="*/ 147 h 182"/>
              <a:gd name="T34" fmla="*/ 60 w 105"/>
              <a:gd name="T35" fmla="*/ 163 h 182"/>
              <a:gd name="T36" fmla="*/ 60 w 105"/>
              <a:gd name="T37" fmla="*/ 182 h 182"/>
              <a:gd name="T38" fmla="*/ 45 w 105"/>
              <a:gd name="T39" fmla="*/ 182 h 182"/>
              <a:gd name="T40" fmla="*/ 45 w 105"/>
              <a:gd name="T41" fmla="*/ 163 h 182"/>
              <a:gd name="T42" fmla="*/ 14 w 105"/>
              <a:gd name="T43" fmla="*/ 150 h 182"/>
              <a:gd name="T44" fmla="*/ 0 w 105"/>
              <a:gd name="T45" fmla="*/ 119 h 182"/>
              <a:gd name="T46" fmla="*/ 28 w 105"/>
              <a:gd name="T47" fmla="*/ 116 h 182"/>
              <a:gd name="T48" fmla="*/ 34 w 105"/>
              <a:gd name="T49" fmla="*/ 130 h 182"/>
              <a:gd name="T50" fmla="*/ 45 w 105"/>
              <a:gd name="T51" fmla="*/ 139 h 182"/>
              <a:gd name="T52" fmla="*/ 45 w 105"/>
              <a:gd name="T53" fmla="*/ 32 h 182"/>
              <a:gd name="T54" fmla="*/ 35 w 105"/>
              <a:gd name="T55" fmla="*/ 39 h 182"/>
              <a:gd name="T56" fmla="*/ 31 w 105"/>
              <a:gd name="T57" fmla="*/ 50 h 182"/>
              <a:gd name="T58" fmla="*/ 34 w 105"/>
              <a:gd name="T59" fmla="*/ 60 h 182"/>
              <a:gd name="T60" fmla="*/ 45 w 105"/>
              <a:gd name="T61" fmla="*/ 67 h 182"/>
              <a:gd name="T62" fmla="*/ 45 w 105"/>
              <a:gd name="T63" fmla="*/ 32 h 182"/>
              <a:gd name="T64" fmla="*/ 60 w 105"/>
              <a:gd name="T65" fmla="*/ 140 h 182"/>
              <a:gd name="T66" fmla="*/ 73 w 105"/>
              <a:gd name="T67" fmla="*/ 133 h 182"/>
              <a:gd name="T68" fmla="*/ 78 w 105"/>
              <a:gd name="T69" fmla="*/ 120 h 182"/>
              <a:gd name="T70" fmla="*/ 74 w 105"/>
              <a:gd name="T71" fmla="*/ 108 h 182"/>
              <a:gd name="T72" fmla="*/ 60 w 105"/>
              <a:gd name="T73" fmla="*/ 101 h 182"/>
              <a:gd name="T74" fmla="*/ 60 w 105"/>
              <a:gd name="T75"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82">
                <a:moveTo>
                  <a:pt x="45" y="139"/>
                </a:moveTo>
                <a:cubicBezTo>
                  <a:pt x="45" y="96"/>
                  <a:pt x="45" y="96"/>
                  <a:pt x="45" y="96"/>
                </a:cubicBezTo>
                <a:cubicBezTo>
                  <a:pt x="31" y="92"/>
                  <a:pt x="20" y="87"/>
                  <a:pt x="14" y="79"/>
                </a:cubicBezTo>
                <a:cubicBezTo>
                  <a:pt x="7" y="71"/>
                  <a:pt x="4" y="62"/>
                  <a:pt x="4" y="51"/>
                </a:cubicBezTo>
                <a:cubicBezTo>
                  <a:pt x="4" y="40"/>
                  <a:pt x="8" y="30"/>
                  <a:pt x="15" y="23"/>
                </a:cubicBezTo>
                <a:cubicBezTo>
                  <a:pt x="22" y="15"/>
                  <a:pt x="32" y="11"/>
                  <a:pt x="45" y="10"/>
                </a:cubicBezTo>
                <a:cubicBezTo>
                  <a:pt x="45" y="0"/>
                  <a:pt x="45" y="0"/>
                  <a:pt x="45" y="0"/>
                </a:cubicBezTo>
                <a:cubicBezTo>
                  <a:pt x="60" y="0"/>
                  <a:pt x="60" y="0"/>
                  <a:pt x="60" y="0"/>
                </a:cubicBezTo>
                <a:cubicBezTo>
                  <a:pt x="60" y="10"/>
                  <a:pt x="60" y="10"/>
                  <a:pt x="60" y="10"/>
                </a:cubicBezTo>
                <a:cubicBezTo>
                  <a:pt x="72" y="11"/>
                  <a:pt x="81" y="15"/>
                  <a:pt x="87" y="21"/>
                </a:cubicBezTo>
                <a:cubicBezTo>
                  <a:pt x="94" y="27"/>
                  <a:pt x="99" y="35"/>
                  <a:pt x="100" y="45"/>
                </a:cubicBezTo>
                <a:cubicBezTo>
                  <a:pt x="73" y="49"/>
                  <a:pt x="73" y="49"/>
                  <a:pt x="73" y="49"/>
                </a:cubicBezTo>
                <a:cubicBezTo>
                  <a:pt x="71" y="41"/>
                  <a:pt x="67" y="35"/>
                  <a:pt x="60" y="32"/>
                </a:cubicBezTo>
                <a:cubicBezTo>
                  <a:pt x="60" y="72"/>
                  <a:pt x="60" y="72"/>
                  <a:pt x="60" y="72"/>
                </a:cubicBezTo>
                <a:cubicBezTo>
                  <a:pt x="77" y="76"/>
                  <a:pt x="89" y="82"/>
                  <a:pt x="95" y="89"/>
                </a:cubicBezTo>
                <a:cubicBezTo>
                  <a:pt x="102" y="96"/>
                  <a:pt x="105" y="105"/>
                  <a:pt x="105" y="116"/>
                </a:cubicBezTo>
                <a:cubicBezTo>
                  <a:pt x="105" y="128"/>
                  <a:pt x="101" y="139"/>
                  <a:pt x="93" y="147"/>
                </a:cubicBezTo>
                <a:cubicBezTo>
                  <a:pt x="85" y="156"/>
                  <a:pt x="74" y="161"/>
                  <a:pt x="60" y="163"/>
                </a:cubicBezTo>
                <a:cubicBezTo>
                  <a:pt x="60" y="182"/>
                  <a:pt x="60" y="182"/>
                  <a:pt x="60" y="182"/>
                </a:cubicBezTo>
                <a:cubicBezTo>
                  <a:pt x="45" y="182"/>
                  <a:pt x="45" y="182"/>
                  <a:pt x="45" y="182"/>
                </a:cubicBezTo>
                <a:cubicBezTo>
                  <a:pt x="45" y="163"/>
                  <a:pt x="45" y="163"/>
                  <a:pt x="45" y="163"/>
                </a:cubicBezTo>
                <a:cubicBezTo>
                  <a:pt x="32" y="162"/>
                  <a:pt x="22" y="157"/>
                  <a:pt x="14" y="150"/>
                </a:cubicBezTo>
                <a:cubicBezTo>
                  <a:pt x="7" y="143"/>
                  <a:pt x="2" y="132"/>
                  <a:pt x="0" y="119"/>
                </a:cubicBezTo>
                <a:cubicBezTo>
                  <a:pt x="28" y="116"/>
                  <a:pt x="28" y="116"/>
                  <a:pt x="28" y="116"/>
                </a:cubicBezTo>
                <a:cubicBezTo>
                  <a:pt x="29" y="122"/>
                  <a:pt x="31" y="126"/>
                  <a:pt x="34" y="130"/>
                </a:cubicBezTo>
                <a:cubicBezTo>
                  <a:pt x="37" y="134"/>
                  <a:pt x="41" y="137"/>
                  <a:pt x="45" y="139"/>
                </a:cubicBezTo>
                <a:close/>
                <a:moveTo>
                  <a:pt x="45" y="32"/>
                </a:moveTo>
                <a:cubicBezTo>
                  <a:pt x="40" y="33"/>
                  <a:pt x="37" y="36"/>
                  <a:pt x="35" y="39"/>
                </a:cubicBezTo>
                <a:cubicBezTo>
                  <a:pt x="32" y="42"/>
                  <a:pt x="31" y="46"/>
                  <a:pt x="31" y="50"/>
                </a:cubicBezTo>
                <a:cubicBezTo>
                  <a:pt x="31" y="53"/>
                  <a:pt x="32" y="57"/>
                  <a:pt x="34" y="60"/>
                </a:cubicBezTo>
                <a:cubicBezTo>
                  <a:pt x="36" y="63"/>
                  <a:pt x="40" y="65"/>
                  <a:pt x="45" y="67"/>
                </a:cubicBezTo>
                <a:lnTo>
                  <a:pt x="45" y="32"/>
                </a:lnTo>
                <a:close/>
                <a:moveTo>
                  <a:pt x="60" y="140"/>
                </a:moveTo>
                <a:cubicBezTo>
                  <a:pt x="66" y="139"/>
                  <a:pt x="70" y="137"/>
                  <a:pt x="73" y="133"/>
                </a:cubicBezTo>
                <a:cubicBezTo>
                  <a:pt x="77" y="129"/>
                  <a:pt x="78" y="125"/>
                  <a:pt x="78" y="120"/>
                </a:cubicBezTo>
                <a:cubicBezTo>
                  <a:pt x="78" y="115"/>
                  <a:pt x="77" y="111"/>
                  <a:pt x="74" y="108"/>
                </a:cubicBezTo>
                <a:cubicBezTo>
                  <a:pt x="71" y="105"/>
                  <a:pt x="67" y="102"/>
                  <a:pt x="60" y="101"/>
                </a:cubicBezTo>
                <a:lnTo>
                  <a:pt x="60" y="140"/>
                </a:lnTo>
                <a:close/>
              </a:path>
            </a:pathLst>
          </a:custGeom>
          <a:solidFill>
            <a:schemeClr val="accent6">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思源黑体旧字形 ExtraLight" panose="020B0200000000000000" pitchFamily="34" charset="-128"/>
              <a:ea typeface="思源黑体旧字形 ExtraLight" panose="020B0200000000000000" pitchFamily="34" charset="-128"/>
              <a:cs typeface="+mn-cs"/>
              <a:sym typeface="思源黑体旧字形 ExtraLight" panose="020B0200000000000000" pitchFamily="34" charset="-128"/>
            </a:endParaRPr>
          </a:p>
        </p:txBody>
      </p:sp>
      <p:sp>
        <p:nvSpPr>
          <p:cNvPr id="13" name="TextBox 28"/>
          <p:cNvSpPr txBox="1"/>
          <p:nvPr/>
        </p:nvSpPr>
        <p:spPr>
          <a:xfrm>
            <a:off x="2699792" y="1652239"/>
            <a:ext cx="3310522" cy="461665"/>
          </a:xfrm>
          <a:prstGeom prst="rect">
            <a:avLst/>
          </a:prstGeom>
          <a:noFill/>
        </p:spPr>
        <p:txBody>
          <a:bodyPr wrap="none" tIns="0" bIns="0" rtlCol="0" anchor="t">
            <a:spAutoFit/>
          </a:bodyPr>
          <a:lstStyle/>
          <a:p>
            <a:pPr>
              <a:lnSpc>
                <a:spcPct val="150000"/>
              </a:lnSpc>
            </a:pPr>
            <a:r>
              <a:rPr lang="en-US" altLang="zh-CN" sz="2000" b="1" dirty="0">
                <a:solidFill>
                  <a:schemeClr val="accent5">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6.4.1 EXTI</a:t>
            </a:r>
            <a:r>
              <a:rPr lang="zh-CN" altLang="en-US" sz="2000" b="1" dirty="0">
                <a:solidFill>
                  <a:schemeClr val="accent5">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标准外设</a:t>
            </a:r>
            <a:r>
              <a:rPr lang="zh-CN" altLang="en-US" sz="2000" b="1" dirty="0" smtClean="0">
                <a:solidFill>
                  <a:schemeClr val="accent5">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库接口</a:t>
            </a:r>
            <a:r>
              <a:rPr lang="zh-CN" altLang="en-US" sz="2000" b="1" dirty="0">
                <a:solidFill>
                  <a:schemeClr val="accent5">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函数</a:t>
            </a:r>
          </a:p>
        </p:txBody>
      </p:sp>
      <p:sp>
        <p:nvSpPr>
          <p:cNvPr id="14" name="TextBox 29"/>
          <p:cNvSpPr txBox="1"/>
          <p:nvPr/>
        </p:nvSpPr>
        <p:spPr>
          <a:xfrm>
            <a:off x="2625627" y="2578470"/>
            <a:ext cx="5256585" cy="324641"/>
          </a:xfrm>
          <a:prstGeom prst="rect">
            <a:avLst/>
          </a:prstGeom>
          <a:noFill/>
        </p:spPr>
        <p:txBody>
          <a:bodyPr wrap="square" rtlCol="0">
            <a:spAutoFit/>
          </a:bodyPr>
          <a:lstStyle/>
          <a:p>
            <a:pPr lvl="0">
              <a:lnSpc>
                <a:spcPct val="125000"/>
              </a:lnSpc>
            </a:pPr>
            <a:r>
              <a:rPr lang="zh-CN" altLang="en-US" sz="1400" b="1" kern="0" dirty="0" smtClean="0">
                <a:latin typeface="+mn-ea"/>
                <a:sym typeface="思源黑体旧字形 ExtraLight" panose="020B0200000000000000" pitchFamily="34" charset="-128"/>
              </a:rPr>
              <a:t>  </a:t>
            </a:r>
            <a:endParaRPr kumimoji="0" lang="zh-CN" altLang="en-US" sz="1400" b="1" i="0" u="none" strike="noStrike" kern="0" cap="none" spc="0" normalizeH="0" baseline="0" noProof="0" dirty="0">
              <a:ln>
                <a:noFill/>
              </a:ln>
              <a:effectLst/>
              <a:uLnTx/>
              <a:uFillTx/>
              <a:latin typeface="+mn-ea"/>
              <a:sym typeface="思源黑体旧字形 ExtraLight" panose="020B0200000000000000" pitchFamily="34" charset="-128"/>
            </a:endParaRPr>
          </a:p>
        </p:txBody>
      </p:sp>
      <p:cxnSp>
        <p:nvCxnSpPr>
          <p:cNvPr id="18" name="直接箭头连接符 17"/>
          <p:cNvCxnSpPr/>
          <p:nvPr/>
        </p:nvCxnSpPr>
        <p:spPr>
          <a:xfrm flipV="1">
            <a:off x="2029636" y="2190418"/>
            <a:ext cx="5926740" cy="1"/>
          </a:xfrm>
          <a:prstGeom prst="straightConnector1">
            <a:avLst/>
          </a:prstGeom>
          <a:noFill/>
          <a:ln w="6350" cap="flat" cmpd="sng" algn="ctr">
            <a:solidFill>
              <a:sysClr val="window" lastClr="FFFFFF">
                <a:lumMod val="65000"/>
              </a:sysClr>
            </a:solidFill>
            <a:prstDash val="solid"/>
            <a:miter lim="800000"/>
            <a:headEnd type="oval" w="med" len="med"/>
            <a:tailEnd type="triangle" w="med" len="med"/>
          </a:ln>
          <a:effectLst/>
        </p:spPr>
      </p:cxnSp>
      <p:cxnSp>
        <p:nvCxnSpPr>
          <p:cNvPr id="19" name="直接箭头连接符 18"/>
          <p:cNvCxnSpPr>
            <a:stCxn id="7" idx="1"/>
          </p:cNvCxnSpPr>
          <p:nvPr/>
        </p:nvCxnSpPr>
        <p:spPr>
          <a:xfrm>
            <a:off x="2015699" y="3190424"/>
            <a:ext cx="5866513" cy="0"/>
          </a:xfrm>
          <a:prstGeom prst="straightConnector1">
            <a:avLst/>
          </a:prstGeom>
          <a:noFill/>
          <a:ln w="6350" cap="flat" cmpd="sng" algn="ctr">
            <a:solidFill>
              <a:sysClr val="window" lastClr="FFFFFF">
                <a:lumMod val="65000"/>
              </a:sysClr>
            </a:solidFill>
            <a:prstDash val="solid"/>
            <a:miter lim="800000"/>
            <a:headEnd type="oval" w="med" len="med"/>
            <a:tailEnd type="triangle" w="med" len="med"/>
          </a:ln>
          <a:effectLst/>
        </p:spPr>
      </p:cxnSp>
      <p:cxnSp>
        <p:nvCxnSpPr>
          <p:cNvPr id="20" name="直接箭头连接符 19"/>
          <p:cNvCxnSpPr>
            <a:stCxn id="8" idx="1"/>
          </p:cNvCxnSpPr>
          <p:nvPr/>
        </p:nvCxnSpPr>
        <p:spPr>
          <a:xfrm>
            <a:off x="2004360" y="4169002"/>
            <a:ext cx="5952016" cy="0"/>
          </a:xfrm>
          <a:prstGeom prst="straightConnector1">
            <a:avLst/>
          </a:prstGeom>
          <a:noFill/>
          <a:ln w="6350" cap="flat" cmpd="sng" algn="ctr">
            <a:solidFill>
              <a:sysClr val="window" lastClr="FFFFFF">
                <a:lumMod val="65000"/>
              </a:sysClr>
            </a:solidFill>
            <a:prstDash val="solid"/>
            <a:miter lim="800000"/>
            <a:headEnd type="oval" w="med" len="med"/>
            <a:tailEnd type="triangle" w="med" len="med"/>
          </a:ln>
          <a:effectLst/>
        </p:spPr>
      </p:cxnSp>
      <p:sp>
        <p:nvSpPr>
          <p:cNvPr id="21" name="TextBox 28"/>
          <p:cNvSpPr txBox="1"/>
          <p:nvPr/>
        </p:nvSpPr>
        <p:spPr>
          <a:xfrm>
            <a:off x="2718370" y="2652873"/>
            <a:ext cx="4115229" cy="389530"/>
          </a:xfrm>
          <a:prstGeom prst="rect">
            <a:avLst/>
          </a:prstGeom>
          <a:noFill/>
        </p:spPr>
        <p:txBody>
          <a:bodyPr wrap="none" tIns="0" bIns="0" rtlCol="0" anchor="t">
            <a:spAutoFit/>
          </a:bodyPr>
          <a:lstStyle/>
          <a:p>
            <a:pPr>
              <a:lnSpc>
                <a:spcPct val="150000"/>
              </a:lnSpc>
            </a:pPr>
            <a:r>
              <a:rPr lang="en-US" altLang="zh-CN" sz="2000" b="1" dirty="0">
                <a:solidFill>
                  <a:schemeClr val="accent3">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6.4.2 EXTI</a:t>
            </a:r>
            <a:r>
              <a:rPr lang="zh-CN" altLang="en-US" sz="2000" b="1" dirty="0">
                <a:solidFill>
                  <a:schemeClr val="accent3">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标准外设库中断配置步骤</a:t>
            </a:r>
          </a:p>
        </p:txBody>
      </p:sp>
      <p:sp>
        <p:nvSpPr>
          <p:cNvPr id="22" name="TextBox 28"/>
          <p:cNvSpPr txBox="1"/>
          <p:nvPr/>
        </p:nvSpPr>
        <p:spPr>
          <a:xfrm>
            <a:off x="2738072" y="3630822"/>
            <a:ext cx="3599062" cy="389530"/>
          </a:xfrm>
          <a:prstGeom prst="rect">
            <a:avLst/>
          </a:prstGeom>
          <a:noFill/>
        </p:spPr>
        <p:txBody>
          <a:bodyPr wrap="none" tIns="0" bIns="0" rtlCol="0" anchor="t">
            <a:spAutoFit/>
          </a:bodyPr>
          <a:lstStyle/>
          <a:p>
            <a:pPr>
              <a:lnSpc>
                <a:spcPct val="150000"/>
              </a:lnSpc>
            </a:pPr>
            <a:r>
              <a:rPr lang="en-US" altLang="zh-CN" sz="2000" b="1" dirty="0">
                <a:solidFill>
                  <a:schemeClr val="accent6">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6.4.3 EXTI</a:t>
            </a:r>
            <a:r>
              <a:rPr lang="zh-CN" altLang="en-US" sz="2000" b="1" dirty="0">
                <a:solidFill>
                  <a:schemeClr val="accent6">
                    <a:lumMod val="75000"/>
                  </a:schemeClr>
                </a:solidFill>
                <a:latin typeface="思源黑体旧字形 ExtraLight" panose="020B0200000000000000" pitchFamily="34" charset="-128"/>
                <a:ea typeface="思源黑体旧字形 ExtraLight" panose="020B0200000000000000" pitchFamily="34" charset="-128"/>
                <a:cs typeface="华文黑体" pitchFamily="2" charset="-122"/>
                <a:sym typeface="思源黑体旧字形 ExtraLight" panose="020B0200000000000000" pitchFamily="34" charset="-128"/>
              </a:rPr>
              <a:t>标准外设库应用实例</a:t>
            </a:r>
          </a:p>
        </p:txBody>
      </p:sp>
    </p:spTree>
    <p:extLst>
      <p:ext uri="{BB962C8B-B14F-4D97-AF65-F5344CB8AC3E}">
        <p14:creationId xmlns="" xmlns:p14="http://schemas.microsoft.com/office/powerpoint/2010/main" val="23745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 presetClass="entr" presetSubtype="2" decel="10000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1+#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1000" fill="hold"/>
                                        <p:tgtEl>
                                          <p:spTgt spid="22"/>
                                        </p:tgtEl>
                                        <p:attrNameLst>
                                          <p:attrName>ppt_x</p:attrName>
                                        </p:attrNameLst>
                                      </p:cBhvr>
                                      <p:tavLst>
                                        <p:tav tm="0">
                                          <p:val>
                                            <p:strVal val="1+#ppt_w/2"/>
                                          </p:val>
                                        </p:tav>
                                        <p:tav tm="100000">
                                          <p:val>
                                            <p:strVal val="#ppt_x"/>
                                          </p:val>
                                        </p:tav>
                                      </p:tavLst>
                                    </p:anim>
                                    <p:anim calcmode="lin" valueType="num">
                                      <p:cBhvr additive="base">
                                        <p:cTn id="31"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1"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4330134"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07504" y="360766"/>
            <a:ext cx="4222631" cy="461665"/>
          </a:xfrm>
          <a:prstGeom prst="rect">
            <a:avLst/>
          </a:prstGeom>
        </p:spPr>
        <p:txBody>
          <a:bodyPr wrap="none">
            <a:spAutoFit/>
          </a:bodyPr>
          <a:lstStyle/>
          <a:p>
            <a:r>
              <a:rPr lang="en-US" altLang="zh-CN" sz="2400" b="1" dirty="0">
                <a:solidFill>
                  <a:schemeClr val="bg1"/>
                </a:solidFill>
              </a:rPr>
              <a:t>6.4.1 EXTI</a:t>
            </a:r>
            <a:r>
              <a:rPr lang="zh-CN" altLang="en-US" sz="2400" b="1" dirty="0">
                <a:solidFill>
                  <a:schemeClr val="bg1"/>
                </a:solidFill>
              </a:rPr>
              <a:t>标准外设</a:t>
            </a:r>
            <a:r>
              <a:rPr lang="zh-CN" altLang="en-US" sz="2400" b="1" dirty="0" smtClean="0">
                <a:solidFill>
                  <a:schemeClr val="bg1"/>
                </a:solidFill>
              </a:rPr>
              <a:t>库接口</a:t>
            </a:r>
            <a:r>
              <a:rPr lang="zh-CN" altLang="en-US" sz="2400" b="1" dirty="0">
                <a:solidFill>
                  <a:schemeClr val="bg1"/>
                </a:solidFill>
              </a:rPr>
              <a:t>函数</a:t>
            </a:r>
            <a:endParaRPr lang="zh-CN" altLang="zh-CN" sz="2400" b="1" dirty="0">
              <a:solidFill>
                <a:schemeClr val="bg1"/>
              </a:solidFill>
            </a:endParaRPr>
          </a:p>
        </p:txBody>
      </p:sp>
      <p:sp>
        <p:nvSpPr>
          <p:cNvPr id="2" name="矩形 1"/>
          <p:cNvSpPr/>
          <p:nvPr/>
        </p:nvSpPr>
        <p:spPr>
          <a:xfrm>
            <a:off x="1691680" y="952453"/>
            <a:ext cx="6552728" cy="408445"/>
          </a:xfrm>
          <a:prstGeom prst="rect">
            <a:avLst/>
          </a:prstGeom>
          <a:solidFill>
            <a:schemeClr val="accent5">
              <a:lumMod val="40000"/>
              <a:lumOff val="60000"/>
            </a:schemeClr>
          </a:solidFill>
        </p:spPr>
        <p:txBody>
          <a:bodyPr wrap="square">
            <a:spAutoFit/>
          </a:bodyPr>
          <a:lstStyle/>
          <a:p>
            <a:pPr>
              <a:lnSpc>
                <a:spcPct val="125000"/>
              </a:lnSpc>
            </a:pPr>
            <a:r>
              <a:rPr lang="zh-CN" altLang="en-US" b="1" dirty="0" smtClean="0"/>
              <a:t>标准</a:t>
            </a:r>
            <a:r>
              <a:rPr lang="zh-CN" altLang="en-US" b="1" dirty="0"/>
              <a:t>外设库的</a:t>
            </a:r>
            <a:r>
              <a:rPr lang="en-US" altLang="zh-CN" b="1" dirty="0"/>
              <a:t>stm32f10x_exti.c</a:t>
            </a:r>
            <a:r>
              <a:rPr lang="zh-CN" altLang="en-US" b="1" dirty="0"/>
              <a:t>文件定义了</a:t>
            </a:r>
            <a:r>
              <a:rPr lang="en-US" altLang="zh-CN" b="1" dirty="0"/>
              <a:t>EXTI</a:t>
            </a:r>
            <a:r>
              <a:rPr lang="zh-CN" altLang="en-US" b="1" dirty="0"/>
              <a:t>相关的库</a:t>
            </a:r>
            <a:r>
              <a:rPr lang="zh-CN" altLang="en-US" b="1" dirty="0" smtClean="0"/>
              <a:t>函数。</a:t>
            </a:r>
            <a:endParaRPr lang="zh-CN" altLang="en-US" b="1" dirty="0"/>
          </a:p>
        </p:txBody>
      </p:sp>
      <p:pic>
        <p:nvPicPr>
          <p:cNvPr id="13" name="图片 12" descr="C:\Users\DELL\Desktop\Snipaste_2019-01-31_00-18-07.png"/>
          <p:cNvPicPr/>
          <p:nvPr/>
        </p:nvPicPr>
        <p:blipFill>
          <a:blip r:embed="rId3">
            <a:extLst>
              <a:ext uri="{28A0092B-C50C-407E-A947-70E740481C1C}">
                <a14:useLocalDpi xmlns="" xmlns:a14="http://schemas.microsoft.com/office/drawing/2010/main" val="0"/>
              </a:ext>
            </a:extLst>
          </a:blip>
          <a:srcRect/>
          <a:stretch>
            <a:fillRect/>
          </a:stretch>
        </p:blipFill>
        <p:spPr bwMode="auto">
          <a:xfrm>
            <a:off x="1979712" y="2139701"/>
            <a:ext cx="6192688" cy="2664296"/>
          </a:xfrm>
          <a:prstGeom prst="rect">
            <a:avLst/>
          </a:prstGeom>
          <a:noFill/>
          <a:ln>
            <a:noFill/>
          </a:ln>
        </p:spPr>
      </p:pic>
      <p:sp>
        <p:nvSpPr>
          <p:cNvPr id="6" name="矩形 5"/>
          <p:cNvSpPr/>
          <p:nvPr/>
        </p:nvSpPr>
        <p:spPr>
          <a:xfrm>
            <a:off x="467544" y="1485002"/>
            <a:ext cx="648073" cy="230832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altLang="zh-CN" b="1" dirty="0"/>
              <a:t>EXTI</a:t>
            </a:r>
            <a:r>
              <a:rPr lang="zh-CN" altLang="en-US" b="1" dirty="0" smtClean="0"/>
              <a:t>标</a:t>
            </a:r>
            <a:endParaRPr lang="en-US" altLang="zh-CN" b="1" dirty="0" smtClean="0"/>
          </a:p>
          <a:p>
            <a:pPr algn="ctr"/>
            <a:r>
              <a:rPr lang="zh-CN" altLang="en-US" b="1" dirty="0" smtClean="0"/>
              <a:t>准</a:t>
            </a:r>
            <a:endParaRPr lang="en-US" altLang="zh-CN" b="1" dirty="0" smtClean="0"/>
          </a:p>
          <a:p>
            <a:pPr algn="ctr"/>
            <a:r>
              <a:rPr lang="zh-CN" altLang="en-US" b="1" dirty="0" smtClean="0"/>
              <a:t>外</a:t>
            </a:r>
            <a:endParaRPr lang="en-US" altLang="zh-CN" b="1" dirty="0" smtClean="0"/>
          </a:p>
          <a:p>
            <a:pPr algn="ctr"/>
            <a:r>
              <a:rPr lang="zh-CN" altLang="en-US" b="1" dirty="0" smtClean="0"/>
              <a:t>设</a:t>
            </a:r>
            <a:endParaRPr lang="en-US" altLang="zh-CN" b="1" dirty="0" smtClean="0"/>
          </a:p>
          <a:p>
            <a:pPr algn="ctr"/>
            <a:r>
              <a:rPr lang="zh-CN" altLang="en-US" b="1" dirty="0" smtClean="0"/>
              <a:t>库</a:t>
            </a:r>
            <a:endParaRPr lang="en-US" altLang="zh-CN" b="1" dirty="0" smtClean="0"/>
          </a:p>
          <a:p>
            <a:pPr algn="ctr"/>
            <a:r>
              <a:rPr lang="zh-CN" altLang="en-US" b="1" dirty="0" smtClean="0"/>
              <a:t>函</a:t>
            </a:r>
            <a:endParaRPr lang="en-US" altLang="zh-CN" b="1" dirty="0" smtClean="0"/>
          </a:p>
          <a:p>
            <a:pPr algn="ctr"/>
            <a:r>
              <a:rPr lang="zh-CN" altLang="en-US" b="1" dirty="0" smtClean="0"/>
              <a:t>数</a:t>
            </a:r>
            <a:endParaRPr lang="zh-CN" altLang="en-US" b="1" dirty="0"/>
          </a:p>
        </p:txBody>
      </p:sp>
      <p:sp>
        <p:nvSpPr>
          <p:cNvPr id="64552" name="矩形 64551"/>
          <p:cNvSpPr/>
          <p:nvPr/>
        </p:nvSpPr>
        <p:spPr>
          <a:xfrm>
            <a:off x="1691680" y="1564521"/>
            <a:ext cx="6552728" cy="438582"/>
          </a:xfrm>
          <a:prstGeom prst="rect">
            <a:avLst/>
          </a:prstGeom>
          <a:solidFill>
            <a:schemeClr val="accent3">
              <a:lumMod val="40000"/>
              <a:lumOff val="60000"/>
            </a:schemeClr>
          </a:solidFill>
        </p:spPr>
        <p:txBody>
          <a:bodyPr wrap="square">
            <a:spAutoFit/>
          </a:bodyPr>
          <a:lstStyle/>
          <a:p>
            <a:pPr lvl="0">
              <a:lnSpc>
                <a:spcPct val="125000"/>
              </a:lnSpc>
            </a:pPr>
            <a:r>
              <a:rPr lang="en-US" altLang="zh-CN" b="1" dirty="0">
                <a:solidFill>
                  <a:prstClr val="black"/>
                </a:solidFill>
              </a:rPr>
              <a:t>stm32f10x_exti.h</a:t>
            </a:r>
            <a:r>
              <a:rPr lang="zh-CN" altLang="en-US" b="1" dirty="0">
                <a:solidFill>
                  <a:prstClr val="black"/>
                </a:solidFill>
              </a:rPr>
              <a:t>头文件中声明了</a:t>
            </a:r>
            <a:r>
              <a:rPr lang="en-US" altLang="zh-CN" b="1" dirty="0">
                <a:solidFill>
                  <a:prstClr val="black"/>
                </a:solidFill>
              </a:rPr>
              <a:t>EXTI</a:t>
            </a:r>
            <a:r>
              <a:rPr lang="zh-CN" altLang="en-US" b="1" dirty="0">
                <a:solidFill>
                  <a:prstClr val="black"/>
                </a:solidFill>
              </a:rPr>
              <a:t>相关的库函数，共有</a:t>
            </a:r>
            <a:r>
              <a:rPr lang="en-US" altLang="zh-CN" b="1" dirty="0">
                <a:solidFill>
                  <a:prstClr val="black"/>
                </a:solidFill>
              </a:rPr>
              <a:t>8</a:t>
            </a:r>
            <a:r>
              <a:rPr lang="zh-CN" altLang="en-US" b="1" dirty="0">
                <a:solidFill>
                  <a:prstClr val="black"/>
                </a:solidFill>
              </a:rPr>
              <a:t>种。</a:t>
            </a:r>
          </a:p>
        </p:txBody>
      </p:sp>
    </p:spTree>
    <p:extLst>
      <p:ext uri="{BB962C8B-B14F-4D97-AF65-F5344CB8AC3E}">
        <p14:creationId xmlns="" xmlns:p14="http://schemas.microsoft.com/office/powerpoint/2010/main" val="3023692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 y="339503"/>
            <a:ext cx="2483766"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02634" y="339502"/>
            <a:ext cx="2311851" cy="461665"/>
          </a:xfrm>
          <a:prstGeom prst="rect">
            <a:avLst/>
          </a:prstGeom>
        </p:spPr>
        <p:txBody>
          <a:bodyPr wrap="none">
            <a:spAutoFit/>
          </a:bodyPr>
          <a:lstStyle/>
          <a:p>
            <a:r>
              <a:rPr lang="en-US" altLang="zh-CN" sz="2400" b="1" dirty="0">
                <a:solidFill>
                  <a:schemeClr val="bg1"/>
                </a:solidFill>
              </a:rPr>
              <a:t>2.1.3 CISC</a:t>
            </a:r>
            <a:r>
              <a:rPr lang="zh-CN" altLang="en-US" sz="2400" b="1" dirty="0">
                <a:solidFill>
                  <a:schemeClr val="bg1"/>
                </a:solidFill>
              </a:rPr>
              <a:t>和</a:t>
            </a:r>
            <a:r>
              <a:rPr lang="en-US" altLang="zh-CN" sz="2400" b="1" dirty="0">
                <a:solidFill>
                  <a:schemeClr val="bg1"/>
                </a:solidFill>
              </a:rPr>
              <a:t>RISC</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 xmlns:p14="http://schemas.microsoft.com/office/powerpoint/2010/main" val="2765114045"/>
              </p:ext>
            </p:extLst>
          </p:nvPr>
        </p:nvGraphicFramePr>
        <p:xfrm>
          <a:off x="971600" y="1275606"/>
          <a:ext cx="7397169" cy="3456383"/>
        </p:xfrm>
        <a:graphic>
          <a:graphicData uri="http://schemas.openxmlformats.org/drawingml/2006/table">
            <a:tbl>
              <a:tblPr firstRow="1" firstCol="1" bandRow="1">
                <a:tableStyleId>{7DF18680-E054-41AD-8BC1-D1AEF772440D}</a:tableStyleId>
              </a:tblPr>
              <a:tblGrid>
                <a:gridCol w="1218462"/>
                <a:gridCol w="2941391"/>
                <a:gridCol w="3237316"/>
              </a:tblGrid>
              <a:tr h="317021">
                <a:tc>
                  <a:txBody>
                    <a:bodyPr/>
                    <a:lstStyle/>
                    <a:p>
                      <a:pPr algn="ctr">
                        <a:spcAft>
                          <a:spcPts val="0"/>
                        </a:spcAft>
                        <a:tabLst>
                          <a:tab pos="1530350" algn="l"/>
                        </a:tabLst>
                      </a:pPr>
                      <a:r>
                        <a:rPr lang="zh-CN" sz="1600" b="1" kern="0" dirty="0">
                          <a:effectLst/>
                        </a:rPr>
                        <a:t>指标</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tabLst>
                          <a:tab pos="1530350" algn="l"/>
                        </a:tabLst>
                      </a:pPr>
                      <a:r>
                        <a:rPr lang="en-US" sz="1600" b="1" kern="0" dirty="0">
                          <a:effectLst/>
                        </a:rPr>
                        <a:t>CISC</a:t>
                      </a:r>
                      <a:endParaRPr lang="zh-CN" sz="3200" b="1" kern="100" dirty="0">
                        <a:effectLst/>
                        <a:latin typeface="Times New Roman"/>
                        <a:ea typeface="宋体"/>
                        <a:cs typeface="Times New Roman"/>
                      </a:endParaRPr>
                    </a:p>
                  </a:txBody>
                  <a:tcPr marL="68580" marR="68580" marT="0" marB="0" anchor="ctr"/>
                </a:tc>
                <a:tc>
                  <a:txBody>
                    <a:bodyPr/>
                    <a:lstStyle/>
                    <a:p>
                      <a:pPr algn="ctr">
                        <a:spcAft>
                          <a:spcPts val="0"/>
                        </a:spcAft>
                        <a:tabLst>
                          <a:tab pos="1530350" algn="l"/>
                        </a:tabLst>
                      </a:pPr>
                      <a:r>
                        <a:rPr lang="en-US" sz="1600" b="1" kern="0">
                          <a:effectLst/>
                        </a:rPr>
                        <a:t>RISC</a:t>
                      </a:r>
                      <a:endParaRPr lang="zh-CN" sz="3200" b="1" kern="100">
                        <a:effectLst/>
                        <a:latin typeface="Times New Roman"/>
                        <a:ea typeface="宋体"/>
                        <a:cs typeface="Times New Roman"/>
                      </a:endParaRPr>
                    </a:p>
                  </a:txBody>
                  <a:tcPr marL="68580" marR="68580" marT="0" marB="0" anchor="ctr"/>
                </a:tc>
              </a:tr>
              <a:tr h="317021">
                <a:tc>
                  <a:txBody>
                    <a:bodyPr/>
                    <a:lstStyle/>
                    <a:p>
                      <a:pPr algn="ctr">
                        <a:spcAft>
                          <a:spcPts val="0"/>
                        </a:spcAft>
                        <a:tabLst>
                          <a:tab pos="1530350" algn="l"/>
                        </a:tabLst>
                      </a:pPr>
                      <a:r>
                        <a:rPr lang="zh-CN" sz="1600" b="1" kern="0">
                          <a:effectLst/>
                        </a:rPr>
                        <a:t>价格</a:t>
                      </a:r>
                      <a:endParaRPr lang="zh-CN" sz="3200" b="1" kern="10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dirty="0">
                          <a:effectLst/>
                        </a:rPr>
                        <a:t>硬件结构复杂，芯片成本高</a:t>
                      </a:r>
                      <a:endParaRPr lang="zh-CN" sz="3200" b="1" kern="100" dirty="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a:effectLst/>
                        </a:rPr>
                        <a:t>硬件结构较简单，芯片成本低</a:t>
                      </a:r>
                      <a:endParaRPr lang="zh-CN" sz="3200" b="1" kern="100">
                        <a:effectLst/>
                        <a:latin typeface="Times New Roman"/>
                        <a:ea typeface="宋体"/>
                        <a:cs typeface="Times New Roman"/>
                      </a:endParaRPr>
                    </a:p>
                  </a:txBody>
                  <a:tcPr marL="68580" marR="68580" marT="0" marB="0" anchor="ctr"/>
                </a:tc>
              </a:tr>
              <a:tr h="805145">
                <a:tc>
                  <a:txBody>
                    <a:bodyPr/>
                    <a:lstStyle/>
                    <a:p>
                      <a:pPr algn="ctr">
                        <a:spcAft>
                          <a:spcPts val="0"/>
                        </a:spcAft>
                        <a:tabLst>
                          <a:tab pos="1530350" algn="l"/>
                        </a:tabLst>
                      </a:pPr>
                      <a:r>
                        <a:rPr lang="zh-CN" sz="1600" b="1" kern="0" dirty="0">
                          <a:effectLst/>
                        </a:rPr>
                        <a:t>流水线</a:t>
                      </a:r>
                      <a:endParaRPr lang="zh-CN" sz="3200" b="1" kern="100" dirty="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dirty="0">
                          <a:effectLst/>
                        </a:rPr>
                        <a:t>减少代码尺寸，增加指令的执行周期数，注重硬件执行指令的功能性</a:t>
                      </a:r>
                      <a:endParaRPr lang="zh-CN" sz="3200" b="1" kern="100" dirty="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dirty="0">
                          <a:effectLst/>
                        </a:rPr>
                        <a:t>使用流水线降低指令的执行周期数，增加代码密度</a:t>
                      </a:r>
                      <a:endParaRPr lang="zh-CN" sz="3200" b="1" kern="100" dirty="0">
                        <a:effectLst/>
                        <a:latin typeface="Times New Roman"/>
                        <a:ea typeface="宋体"/>
                        <a:cs typeface="Times New Roman"/>
                      </a:endParaRPr>
                    </a:p>
                  </a:txBody>
                  <a:tcPr marL="68580" marR="68580" marT="0" marB="0" anchor="ctr"/>
                </a:tc>
              </a:tr>
              <a:tr h="864513">
                <a:tc>
                  <a:txBody>
                    <a:bodyPr/>
                    <a:lstStyle/>
                    <a:p>
                      <a:pPr algn="ctr">
                        <a:spcAft>
                          <a:spcPts val="0"/>
                        </a:spcAft>
                        <a:tabLst>
                          <a:tab pos="1530350" algn="l"/>
                        </a:tabLst>
                      </a:pPr>
                      <a:r>
                        <a:rPr lang="zh-CN" sz="1600" b="1" kern="0">
                          <a:effectLst/>
                        </a:rPr>
                        <a:t>指令集</a:t>
                      </a:r>
                      <a:endParaRPr lang="zh-CN" sz="3200" b="1" kern="10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a:effectLst/>
                        </a:rPr>
                        <a:t>指令长度不固定，大量的混杂型指令集，有专用指令完成特殊功能</a:t>
                      </a:r>
                      <a:endParaRPr lang="zh-CN" sz="3200" b="1" kern="10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dirty="0">
                          <a:effectLst/>
                        </a:rPr>
                        <a:t>指令长度固定，简单的单周期指令，不常用的功能由多个简单指令组合完成</a:t>
                      </a:r>
                      <a:endParaRPr lang="zh-CN" sz="3200" b="1" kern="100" dirty="0">
                        <a:effectLst/>
                        <a:latin typeface="Times New Roman"/>
                        <a:ea typeface="宋体"/>
                        <a:cs typeface="Times New Roman"/>
                      </a:endParaRPr>
                    </a:p>
                  </a:txBody>
                  <a:tcPr marL="68580" marR="68580" marT="0" marB="0" anchor="ctr"/>
                </a:tc>
              </a:tr>
              <a:tr h="576343">
                <a:tc>
                  <a:txBody>
                    <a:bodyPr/>
                    <a:lstStyle/>
                    <a:p>
                      <a:pPr algn="ctr">
                        <a:spcAft>
                          <a:spcPts val="0"/>
                        </a:spcAft>
                        <a:tabLst>
                          <a:tab pos="1530350" algn="l"/>
                        </a:tabLst>
                      </a:pPr>
                      <a:r>
                        <a:rPr lang="zh-CN" sz="1600" b="1" kern="0">
                          <a:effectLst/>
                        </a:rPr>
                        <a:t>功耗与体积</a:t>
                      </a:r>
                      <a:endParaRPr lang="zh-CN" sz="3200" b="1" kern="10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a:effectLst/>
                        </a:rPr>
                        <a:t>含有丰富的电路单元，功能强，体积大，功耗大</a:t>
                      </a:r>
                      <a:endParaRPr lang="zh-CN" sz="3200" b="1" kern="10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dirty="0">
                          <a:effectLst/>
                        </a:rPr>
                        <a:t>处理器结构简单，体积小，功耗小</a:t>
                      </a:r>
                      <a:endParaRPr lang="zh-CN" sz="3200" b="1" kern="100" dirty="0">
                        <a:effectLst/>
                        <a:latin typeface="Times New Roman"/>
                        <a:ea typeface="宋体"/>
                        <a:cs typeface="Times New Roman"/>
                      </a:endParaRPr>
                    </a:p>
                  </a:txBody>
                  <a:tcPr marL="68580" marR="68580" marT="0" marB="0" anchor="ctr"/>
                </a:tc>
              </a:tr>
              <a:tr h="288170">
                <a:tc>
                  <a:txBody>
                    <a:bodyPr/>
                    <a:lstStyle/>
                    <a:p>
                      <a:pPr algn="ctr">
                        <a:spcAft>
                          <a:spcPts val="0"/>
                        </a:spcAft>
                        <a:tabLst>
                          <a:tab pos="1530350" algn="l"/>
                        </a:tabLst>
                      </a:pPr>
                      <a:r>
                        <a:rPr lang="zh-CN" sz="1600" b="1" kern="0">
                          <a:effectLst/>
                        </a:rPr>
                        <a:t>设计周期</a:t>
                      </a:r>
                      <a:endParaRPr lang="zh-CN" sz="3200" b="1" kern="10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a:effectLst/>
                        </a:rPr>
                        <a:t>长</a:t>
                      </a:r>
                      <a:endParaRPr lang="zh-CN" sz="3200" b="1" kern="10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dirty="0">
                          <a:effectLst/>
                        </a:rPr>
                        <a:t>短</a:t>
                      </a:r>
                      <a:endParaRPr lang="zh-CN" sz="3200" b="1" kern="100" dirty="0">
                        <a:effectLst/>
                        <a:latin typeface="Times New Roman"/>
                        <a:ea typeface="宋体"/>
                        <a:cs typeface="Times New Roman"/>
                      </a:endParaRPr>
                    </a:p>
                  </a:txBody>
                  <a:tcPr marL="68580" marR="68580" marT="0" marB="0" anchor="ctr"/>
                </a:tc>
              </a:tr>
              <a:tr h="288170">
                <a:tc>
                  <a:txBody>
                    <a:bodyPr/>
                    <a:lstStyle/>
                    <a:p>
                      <a:pPr algn="ctr">
                        <a:spcAft>
                          <a:spcPts val="0"/>
                        </a:spcAft>
                        <a:tabLst>
                          <a:tab pos="1530350" algn="l"/>
                        </a:tabLst>
                      </a:pPr>
                      <a:r>
                        <a:rPr lang="zh-CN" sz="1600" b="1" kern="0" dirty="0">
                          <a:effectLst/>
                        </a:rPr>
                        <a:t>应用范围</a:t>
                      </a:r>
                      <a:endParaRPr lang="zh-CN" sz="3200" b="1" kern="100" dirty="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a:effectLst/>
                        </a:rPr>
                        <a:t>通用桌面机、高性能计算机</a:t>
                      </a:r>
                      <a:endParaRPr lang="zh-CN" sz="3200" b="1" kern="100">
                        <a:effectLst/>
                        <a:latin typeface="Times New Roman"/>
                        <a:ea typeface="宋体"/>
                        <a:cs typeface="Times New Roman"/>
                      </a:endParaRPr>
                    </a:p>
                  </a:txBody>
                  <a:tcPr marL="68580" marR="68580" marT="0" marB="0" anchor="ctr"/>
                </a:tc>
                <a:tc>
                  <a:txBody>
                    <a:bodyPr/>
                    <a:lstStyle/>
                    <a:p>
                      <a:pPr algn="just">
                        <a:spcAft>
                          <a:spcPts val="0"/>
                        </a:spcAft>
                        <a:tabLst>
                          <a:tab pos="1530350" algn="l"/>
                        </a:tabLst>
                      </a:pPr>
                      <a:r>
                        <a:rPr lang="zh-CN" sz="1600" b="1" kern="0" dirty="0">
                          <a:effectLst/>
                        </a:rPr>
                        <a:t>嵌入式领域、移动设备</a:t>
                      </a:r>
                      <a:endParaRPr lang="zh-CN" sz="3200" b="1" kern="100" dirty="0">
                        <a:effectLst/>
                        <a:latin typeface="Times New Roman"/>
                        <a:ea typeface="宋体"/>
                        <a:cs typeface="Times New Roman"/>
                      </a:endParaRPr>
                    </a:p>
                  </a:txBody>
                  <a:tcPr marL="68580" marR="68580" marT="0" marB="0" anchor="ctr"/>
                </a:tc>
              </a:tr>
            </a:tbl>
          </a:graphicData>
        </a:graphic>
      </p:graphicFrame>
      <p:sp>
        <p:nvSpPr>
          <p:cNvPr id="10" name="矩形 9"/>
          <p:cNvSpPr/>
          <p:nvPr/>
        </p:nvSpPr>
        <p:spPr>
          <a:xfrm>
            <a:off x="3419872" y="801167"/>
            <a:ext cx="2622834" cy="369332"/>
          </a:xfrm>
          <a:prstGeom prst="rect">
            <a:avLst/>
          </a:prstGeom>
        </p:spPr>
        <p:txBody>
          <a:bodyPr wrap="none">
            <a:spAutoFit/>
          </a:bodyPr>
          <a:lstStyle/>
          <a:p>
            <a:r>
              <a:rPr lang="en-US" altLang="zh-CN" b="1" dirty="0">
                <a:solidFill>
                  <a:schemeClr val="accent5">
                    <a:lumMod val="75000"/>
                  </a:schemeClr>
                </a:solidFill>
              </a:rPr>
              <a:t>RISC</a:t>
            </a:r>
            <a:r>
              <a:rPr lang="zh-CN" altLang="en-US" b="1" dirty="0">
                <a:solidFill>
                  <a:schemeClr val="accent5">
                    <a:lumMod val="75000"/>
                  </a:schemeClr>
                </a:solidFill>
              </a:rPr>
              <a:t>技术与</a:t>
            </a:r>
            <a:r>
              <a:rPr lang="en-US" altLang="zh-CN" b="1" dirty="0">
                <a:solidFill>
                  <a:schemeClr val="accent5">
                    <a:lumMod val="75000"/>
                  </a:schemeClr>
                </a:solidFill>
              </a:rPr>
              <a:t>CISC</a:t>
            </a:r>
            <a:r>
              <a:rPr lang="zh-CN" altLang="en-US" b="1" dirty="0">
                <a:solidFill>
                  <a:schemeClr val="accent5">
                    <a:lumMod val="75000"/>
                  </a:schemeClr>
                </a:solidFill>
              </a:rPr>
              <a:t>技术比较</a:t>
            </a:r>
          </a:p>
        </p:txBody>
      </p:sp>
    </p:spTree>
    <p:extLst>
      <p:ext uri="{BB962C8B-B14F-4D97-AF65-F5344CB8AC3E}">
        <p14:creationId xmlns="" xmlns:p14="http://schemas.microsoft.com/office/powerpoint/2010/main" val="39276870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43559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07504" y="360766"/>
            <a:ext cx="4222631" cy="461665"/>
          </a:xfrm>
          <a:prstGeom prst="rect">
            <a:avLst/>
          </a:prstGeom>
        </p:spPr>
        <p:txBody>
          <a:bodyPr wrap="none">
            <a:spAutoFit/>
          </a:bodyPr>
          <a:lstStyle/>
          <a:p>
            <a:r>
              <a:rPr lang="en-US" altLang="zh-CN" sz="2400" b="1" dirty="0">
                <a:solidFill>
                  <a:schemeClr val="bg1"/>
                </a:solidFill>
              </a:rPr>
              <a:t>6.4.1 EXTI</a:t>
            </a:r>
            <a:r>
              <a:rPr lang="zh-CN" altLang="en-US" sz="2400" b="1" dirty="0">
                <a:solidFill>
                  <a:schemeClr val="bg1"/>
                </a:solidFill>
              </a:rPr>
              <a:t>标准外设</a:t>
            </a:r>
            <a:r>
              <a:rPr lang="zh-CN" altLang="en-US" sz="2400" b="1" dirty="0" smtClean="0">
                <a:solidFill>
                  <a:schemeClr val="bg1"/>
                </a:solidFill>
              </a:rPr>
              <a:t>库接口</a:t>
            </a:r>
            <a:r>
              <a:rPr lang="zh-CN" altLang="en-US" sz="2400" b="1" dirty="0">
                <a:solidFill>
                  <a:schemeClr val="bg1"/>
                </a:solidFill>
              </a:rPr>
              <a:t>函数</a:t>
            </a:r>
            <a:endParaRPr lang="zh-CN" altLang="zh-CN" sz="2400" b="1" dirty="0">
              <a:solidFill>
                <a:schemeClr val="bg1"/>
              </a:solidFill>
            </a:endParaRPr>
          </a:p>
        </p:txBody>
      </p:sp>
      <p:sp>
        <p:nvSpPr>
          <p:cNvPr id="15" name="矩形 14"/>
          <p:cNvSpPr/>
          <p:nvPr/>
        </p:nvSpPr>
        <p:spPr>
          <a:xfrm>
            <a:off x="395536" y="2179335"/>
            <a:ext cx="1152128" cy="784830"/>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b="1" dirty="0" smtClean="0"/>
              <a:t>EXTI</a:t>
            </a:r>
            <a:r>
              <a:rPr lang="zh-CN" altLang="en-US" b="1" dirty="0" smtClean="0"/>
              <a:t>相关的库函数</a:t>
            </a:r>
            <a:endParaRPr lang="zh-CN" altLang="en-US" b="1" dirty="0"/>
          </a:p>
        </p:txBody>
      </p:sp>
      <p:sp>
        <p:nvSpPr>
          <p:cNvPr id="16" name="圆角矩形 15"/>
          <p:cNvSpPr/>
          <p:nvPr/>
        </p:nvSpPr>
        <p:spPr>
          <a:xfrm>
            <a:off x="1907704" y="1203598"/>
            <a:ext cx="1728192"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US" altLang="zh-CN" b="1" dirty="0" err="1" smtClean="0"/>
              <a:t>EXTI_Init</a:t>
            </a:r>
            <a:r>
              <a:rPr lang="zh-CN" altLang="zh-CN" b="1" dirty="0" smtClean="0"/>
              <a:t>函数</a:t>
            </a:r>
            <a:endParaRPr lang="zh-CN" altLang="en-US" b="1" dirty="0"/>
          </a:p>
        </p:txBody>
      </p:sp>
      <p:sp>
        <p:nvSpPr>
          <p:cNvPr id="17" name="圆角矩形 16"/>
          <p:cNvSpPr/>
          <p:nvPr/>
        </p:nvSpPr>
        <p:spPr>
          <a:xfrm>
            <a:off x="1907704" y="2131701"/>
            <a:ext cx="2304256"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US" altLang="zh-CN" b="1" dirty="0" err="1"/>
              <a:t>EXTI_GetITStatus</a:t>
            </a:r>
            <a:r>
              <a:rPr lang="zh-CN" altLang="zh-CN" b="1" dirty="0"/>
              <a:t>函数</a:t>
            </a:r>
            <a:endParaRPr lang="zh-CN" altLang="en-US" b="1" dirty="0"/>
          </a:p>
        </p:txBody>
      </p:sp>
      <p:sp>
        <p:nvSpPr>
          <p:cNvPr id="18" name="圆角矩形 17"/>
          <p:cNvSpPr/>
          <p:nvPr/>
        </p:nvSpPr>
        <p:spPr>
          <a:xfrm>
            <a:off x="1916706" y="3059804"/>
            <a:ext cx="2978540"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US" altLang="zh-CN" b="1" dirty="0" err="1"/>
              <a:t>EXTI_ClearITPendingBit</a:t>
            </a:r>
            <a:r>
              <a:rPr lang="zh-CN" altLang="zh-CN" b="1" dirty="0"/>
              <a:t>函数</a:t>
            </a:r>
            <a:endParaRPr lang="zh-CN" altLang="en-US" b="1" dirty="0"/>
          </a:p>
        </p:txBody>
      </p:sp>
      <p:sp>
        <p:nvSpPr>
          <p:cNvPr id="19" name="圆角矩形 18"/>
          <p:cNvSpPr/>
          <p:nvPr/>
        </p:nvSpPr>
        <p:spPr>
          <a:xfrm>
            <a:off x="1907704" y="3987906"/>
            <a:ext cx="2751270" cy="384044"/>
          </a:xfrm>
          <a:prstGeom prst="roundRect">
            <a:avLst/>
          </a:prstGeom>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r>
              <a:rPr lang="en-US" altLang="zh-CN" b="1" dirty="0" err="1"/>
              <a:t>GPIO_EXTILineConfig</a:t>
            </a:r>
            <a:r>
              <a:rPr lang="zh-CN" altLang="zh-CN" b="1" dirty="0"/>
              <a:t>函数</a:t>
            </a:r>
            <a:endParaRPr lang="zh-CN" altLang="zh-CN" dirty="0"/>
          </a:p>
        </p:txBody>
      </p:sp>
      <p:cxnSp>
        <p:nvCxnSpPr>
          <p:cNvPr id="20" name="直接连接符 19"/>
          <p:cNvCxnSpPr>
            <a:stCxn id="16" idx="1"/>
            <a:endCxn id="15" idx="3"/>
          </p:cNvCxnSpPr>
          <p:nvPr/>
        </p:nvCxnSpPr>
        <p:spPr>
          <a:xfrm flipH="1">
            <a:off x="1547664" y="1395620"/>
            <a:ext cx="360040" cy="117613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7" idx="1"/>
            <a:endCxn id="15" idx="3"/>
          </p:cNvCxnSpPr>
          <p:nvPr/>
        </p:nvCxnSpPr>
        <p:spPr>
          <a:xfrm flipH="1">
            <a:off x="1547664" y="2323723"/>
            <a:ext cx="360040" cy="248027"/>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8" idx="1"/>
            <a:endCxn id="15" idx="3"/>
          </p:cNvCxnSpPr>
          <p:nvPr/>
        </p:nvCxnSpPr>
        <p:spPr>
          <a:xfrm flipH="1" flipV="1">
            <a:off x="1547664" y="2571750"/>
            <a:ext cx="369042" cy="68007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9" idx="1"/>
            <a:endCxn id="15" idx="3"/>
          </p:cNvCxnSpPr>
          <p:nvPr/>
        </p:nvCxnSpPr>
        <p:spPr>
          <a:xfrm flipH="1" flipV="1">
            <a:off x="1547664" y="2571750"/>
            <a:ext cx="360040" cy="1608178"/>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881409" y="1226343"/>
            <a:ext cx="2922839" cy="33855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a:t>定义了</a:t>
            </a:r>
            <a:r>
              <a:rPr lang="en-US" altLang="zh-CN" sz="1600" b="1" dirty="0" err="1"/>
              <a:t>EXTI_InitTypeDef</a:t>
            </a:r>
            <a:r>
              <a:rPr lang="zh-CN" altLang="en-US" sz="1600" b="1" dirty="0"/>
              <a:t>结构体</a:t>
            </a:r>
            <a:endParaRPr lang="en-US" altLang="zh-CN" sz="1600" b="1" dirty="0"/>
          </a:p>
        </p:txBody>
      </p:sp>
      <p:cxnSp>
        <p:nvCxnSpPr>
          <p:cNvPr id="25" name="直接连接符 24"/>
          <p:cNvCxnSpPr>
            <a:stCxn id="24" idx="1"/>
            <a:endCxn id="16" idx="3"/>
          </p:cNvCxnSpPr>
          <p:nvPr/>
        </p:nvCxnSpPr>
        <p:spPr>
          <a:xfrm flipH="1">
            <a:off x="3635896" y="1395620"/>
            <a:ext cx="245513"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786314" y="2000246"/>
            <a:ext cx="3312368" cy="58477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600" b="1" dirty="0"/>
              <a:t>用于检查指定的</a:t>
            </a:r>
            <a:r>
              <a:rPr lang="en-US" altLang="zh-CN" sz="1600" b="1" dirty="0"/>
              <a:t>EXTI</a:t>
            </a:r>
            <a:r>
              <a:rPr lang="zh-CN" altLang="en-US" sz="1600" b="1" dirty="0"/>
              <a:t>线路触发请求发生与否，返回值：</a:t>
            </a:r>
            <a:r>
              <a:rPr lang="en-US" altLang="zh-CN" sz="1600" b="1" dirty="0"/>
              <a:t>SET</a:t>
            </a:r>
            <a:r>
              <a:rPr lang="zh-CN" altLang="en-US" sz="1600" b="1" dirty="0"/>
              <a:t>或</a:t>
            </a:r>
            <a:r>
              <a:rPr lang="en-US" altLang="zh-CN" sz="1600" b="1" dirty="0"/>
              <a:t>RESET</a:t>
            </a:r>
          </a:p>
        </p:txBody>
      </p:sp>
      <p:cxnSp>
        <p:nvCxnSpPr>
          <p:cNvPr id="27" name="直接连接符 26"/>
          <p:cNvCxnSpPr>
            <a:stCxn id="26" idx="1"/>
            <a:endCxn id="17" idx="3"/>
          </p:cNvCxnSpPr>
          <p:nvPr/>
        </p:nvCxnSpPr>
        <p:spPr>
          <a:xfrm rot="10800000" flipV="1">
            <a:off x="4211960" y="2292633"/>
            <a:ext cx="574354" cy="31089"/>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148064" y="3082549"/>
            <a:ext cx="2611872" cy="33855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sz="1600" b="1" dirty="0"/>
              <a:t>用于清除</a:t>
            </a:r>
            <a:r>
              <a:rPr lang="en-US" altLang="zh-CN" sz="1600" b="1" dirty="0"/>
              <a:t>EXTI</a:t>
            </a:r>
            <a:r>
              <a:rPr lang="zh-CN" altLang="en-US" sz="1600" b="1" dirty="0"/>
              <a:t>线路挂起位</a:t>
            </a:r>
            <a:endParaRPr lang="en-US" altLang="zh-CN" sz="1600" b="1" dirty="0"/>
          </a:p>
        </p:txBody>
      </p:sp>
      <p:sp>
        <p:nvSpPr>
          <p:cNvPr id="29" name="矩形 28"/>
          <p:cNvSpPr/>
          <p:nvPr/>
        </p:nvSpPr>
        <p:spPr>
          <a:xfrm>
            <a:off x="4911864" y="4010651"/>
            <a:ext cx="3620480" cy="33855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sz="1600" b="1" dirty="0"/>
              <a:t>用于选择</a:t>
            </a:r>
            <a:r>
              <a:rPr lang="en-US" altLang="zh-CN" sz="1600" b="1" dirty="0"/>
              <a:t>GPIO</a:t>
            </a:r>
            <a:r>
              <a:rPr lang="zh-CN" altLang="en-US" sz="1600" b="1" dirty="0"/>
              <a:t>管脚用作外部中断线路</a:t>
            </a:r>
            <a:endParaRPr lang="en-US" altLang="zh-CN" sz="1600" b="1" dirty="0"/>
          </a:p>
        </p:txBody>
      </p:sp>
      <p:cxnSp>
        <p:nvCxnSpPr>
          <p:cNvPr id="30" name="直接连接符 29"/>
          <p:cNvCxnSpPr>
            <a:stCxn id="28" idx="1"/>
            <a:endCxn id="18" idx="3"/>
          </p:cNvCxnSpPr>
          <p:nvPr/>
        </p:nvCxnSpPr>
        <p:spPr>
          <a:xfrm flipH="1">
            <a:off x="4895246" y="3251826"/>
            <a:ext cx="252818"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9" idx="1"/>
            <a:endCxn id="19" idx="3"/>
          </p:cNvCxnSpPr>
          <p:nvPr/>
        </p:nvCxnSpPr>
        <p:spPr>
          <a:xfrm flipH="1">
            <a:off x="4658974" y="4179928"/>
            <a:ext cx="25289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928794" y="857238"/>
            <a:ext cx="417102" cy="369332"/>
          </a:xfrm>
          <a:prstGeom prst="rect">
            <a:avLst/>
          </a:prstGeom>
        </p:spPr>
        <p:txBody>
          <a:bodyPr wrap="none">
            <a:spAutoFit/>
          </a:bodyPr>
          <a:lstStyle/>
          <a:p>
            <a:r>
              <a:rPr lang="en-GB" altLang="zh-CN" b="1" dirty="0" smtClean="0">
                <a:solidFill>
                  <a:srgbClr val="FF0000"/>
                </a:solidFill>
              </a:rPr>
              <a:t>①</a:t>
            </a:r>
            <a:endParaRPr lang="zh-CN" altLang="en-US" dirty="0"/>
          </a:p>
        </p:txBody>
      </p:sp>
      <p:sp>
        <p:nvSpPr>
          <p:cNvPr id="33" name="矩形 32"/>
          <p:cNvSpPr/>
          <p:nvPr/>
        </p:nvSpPr>
        <p:spPr>
          <a:xfrm>
            <a:off x="1928794" y="1785932"/>
            <a:ext cx="415498" cy="369332"/>
          </a:xfrm>
          <a:prstGeom prst="rect">
            <a:avLst/>
          </a:prstGeom>
        </p:spPr>
        <p:txBody>
          <a:bodyPr wrap="none">
            <a:spAutoFit/>
          </a:bodyPr>
          <a:lstStyle/>
          <a:p>
            <a:r>
              <a:rPr lang="zh-CN" altLang="en-US" b="1" dirty="0" smtClean="0">
                <a:solidFill>
                  <a:srgbClr val="FF0000"/>
                </a:solidFill>
              </a:rPr>
              <a:t>②</a:t>
            </a:r>
            <a:endParaRPr lang="zh-CN" altLang="en-US" b="1" dirty="0">
              <a:solidFill>
                <a:srgbClr val="FF0000"/>
              </a:solidFill>
            </a:endParaRPr>
          </a:p>
        </p:txBody>
      </p:sp>
      <p:sp>
        <p:nvSpPr>
          <p:cNvPr id="34" name="矩形 33"/>
          <p:cNvSpPr/>
          <p:nvPr/>
        </p:nvSpPr>
        <p:spPr>
          <a:xfrm>
            <a:off x="1928794" y="2643188"/>
            <a:ext cx="415498" cy="369332"/>
          </a:xfrm>
          <a:prstGeom prst="rect">
            <a:avLst/>
          </a:prstGeom>
        </p:spPr>
        <p:txBody>
          <a:bodyPr wrap="none">
            <a:spAutoFit/>
          </a:bodyPr>
          <a:lstStyle/>
          <a:p>
            <a:r>
              <a:rPr lang="zh-CN" altLang="en-US" b="1" dirty="0" smtClean="0">
                <a:solidFill>
                  <a:srgbClr val="FF0000"/>
                </a:solidFill>
              </a:rPr>
              <a:t>③</a:t>
            </a:r>
            <a:endParaRPr lang="zh-CN" altLang="en-US" b="1" dirty="0">
              <a:solidFill>
                <a:srgbClr val="FF0000"/>
              </a:solidFill>
            </a:endParaRPr>
          </a:p>
        </p:txBody>
      </p:sp>
      <p:sp>
        <p:nvSpPr>
          <p:cNvPr id="35" name="矩形 34"/>
          <p:cNvSpPr/>
          <p:nvPr/>
        </p:nvSpPr>
        <p:spPr>
          <a:xfrm>
            <a:off x="1428728" y="4071948"/>
            <a:ext cx="415498" cy="369332"/>
          </a:xfrm>
          <a:prstGeom prst="rect">
            <a:avLst/>
          </a:prstGeom>
        </p:spPr>
        <p:txBody>
          <a:bodyPr wrap="none">
            <a:spAutoFit/>
          </a:bodyPr>
          <a:lstStyle/>
          <a:p>
            <a:r>
              <a:rPr lang="zh-CN" altLang="en-US" b="1" dirty="0" smtClean="0">
                <a:solidFill>
                  <a:srgbClr val="FF0000"/>
                </a:solidFill>
              </a:rPr>
              <a:t>④</a:t>
            </a:r>
            <a:endParaRPr lang="zh-CN" altLang="en-US" b="1" dirty="0">
              <a:solidFill>
                <a:srgbClr val="FF0000"/>
              </a:solidFill>
            </a:endParaRPr>
          </a:p>
        </p:txBody>
      </p:sp>
    </p:spTree>
    <p:extLst>
      <p:ext uri="{BB962C8B-B14F-4D97-AF65-F5344CB8AC3E}">
        <p14:creationId xmlns="" xmlns:p14="http://schemas.microsoft.com/office/powerpoint/2010/main" val="4815234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6762" y="1131590"/>
            <a:ext cx="4971334" cy="3139321"/>
          </a:xfrm>
          <a:prstGeom prst="rect">
            <a:avLst/>
          </a:prstGeom>
        </p:spPr>
        <p:txBody>
          <a:bodyPr wrap="square">
            <a:spAutoFit/>
          </a:bodyPr>
          <a:lstStyle/>
          <a:p>
            <a:r>
              <a:rPr lang="en-US" altLang="zh-CN" b="1" dirty="0" err="1"/>
              <a:t>typedef</a:t>
            </a:r>
            <a:r>
              <a:rPr lang="en-US" altLang="zh-CN" b="1" dirty="0"/>
              <a:t> </a:t>
            </a:r>
            <a:r>
              <a:rPr lang="en-US" altLang="zh-CN" b="1" dirty="0" err="1"/>
              <a:t>struct</a:t>
            </a:r>
            <a:endParaRPr lang="en-US" altLang="zh-CN" b="1" dirty="0"/>
          </a:p>
          <a:p>
            <a:r>
              <a:rPr lang="en-US" altLang="zh-CN" b="1" dirty="0"/>
              <a:t>{</a:t>
            </a:r>
          </a:p>
          <a:p>
            <a:r>
              <a:rPr lang="en-US" altLang="zh-CN" b="1" dirty="0">
                <a:solidFill>
                  <a:schemeClr val="accent3">
                    <a:lumMod val="75000"/>
                  </a:schemeClr>
                </a:solidFill>
              </a:rPr>
              <a:t>  uint32_t </a:t>
            </a:r>
            <a:r>
              <a:rPr lang="en-US" altLang="zh-CN" b="1" dirty="0" err="1">
                <a:solidFill>
                  <a:schemeClr val="accent3">
                    <a:lumMod val="75000"/>
                  </a:schemeClr>
                </a:solidFill>
              </a:rPr>
              <a:t>EXTI_Line</a:t>
            </a:r>
            <a:r>
              <a:rPr lang="en-US" altLang="zh-CN" b="1" dirty="0">
                <a:solidFill>
                  <a:schemeClr val="accent3">
                    <a:lumMod val="75000"/>
                  </a:schemeClr>
                </a:solidFill>
              </a:rPr>
              <a:t>;   </a:t>
            </a:r>
            <a:endParaRPr lang="en-US" altLang="zh-CN" b="1" dirty="0" smtClean="0">
              <a:solidFill>
                <a:schemeClr val="accent3">
                  <a:lumMod val="75000"/>
                </a:schemeClr>
              </a:solidFill>
            </a:endParaRPr>
          </a:p>
          <a:p>
            <a:r>
              <a:rPr lang="en-US" altLang="zh-CN" b="1" dirty="0"/>
              <a:t> </a:t>
            </a:r>
            <a:r>
              <a:rPr lang="en-US" altLang="zh-CN" b="1" dirty="0" smtClean="0"/>
              <a:t>      //</a:t>
            </a:r>
            <a:r>
              <a:rPr lang="zh-CN" altLang="en-US" b="1" dirty="0"/>
              <a:t>中断</a:t>
            </a:r>
            <a:r>
              <a:rPr lang="en-US" altLang="zh-CN" b="1" dirty="0"/>
              <a:t>/</a:t>
            </a:r>
            <a:r>
              <a:rPr lang="zh-CN" altLang="en-US" b="1" dirty="0"/>
              <a:t>事件线</a:t>
            </a:r>
          </a:p>
          <a:p>
            <a:r>
              <a:rPr lang="zh-CN" altLang="en-US" b="1" dirty="0"/>
              <a:t>  </a:t>
            </a:r>
            <a:r>
              <a:rPr lang="en-US" altLang="zh-CN" b="1" dirty="0" err="1">
                <a:solidFill>
                  <a:schemeClr val="accent6">
                    <a:lumMod val="75000"/>
                  </a:schemeClr>
                </a:solidFill>
              </a:rPr>
              <a:t>EXTIMode_TypeDef</a:t>
            </a:r>
            <a:r>
              <a:rPr lang="en-US" altLang="zh-CN" b="1" dirty="0">
                <a:solidFill>
                  <a:schemeClr val="accent6">
                    <a:lumMod val="75000"/>
                  </a:schemeClr>
                </a:solidFill>
              </a:rPr>
              <a:t> </a:t>
            </a:r>
            <a:r>
              <a:rPr lang="en-US" altLang="zh-CN" b="1" dirty="0" err="1">
                <a:solidFill>
                  <a:schemeClr val="accent6">
                    <a:lumMod val="75000"/>
                  </a:schemeClr>
                </a:solidFill>
              </a:rPr>
              <a:t>EXTI_Mode</a:t>
            </a:r>
            <a:r>
              <a:rPr lang="en-US" altLang="zh-CN" b="1" dirty="0">
                <a:solidFill>
                  <a:schemeClr val="accent6">
                    <a:lumMod val="75000"/>
                  </a:schemeClr>
                </a:solidFill>
              </a:rPr>
              <a:t>; </a:t>
            </a:r>
            <a:endParaRPr lang="en-US" altLang="zh-CN" b="1" dirty="0" smtClean="0">
              <a:solidFill>
                <a:schemeClr val="accent6">
                  <a:lumMod val="75000"/>
                </a:schemeClr>
              </a:solidFill>
            </a:endParaRPr>
          </a:p>
          <a:p>
            <a:r>
              <a:rPr lang="en-US" altLang="zh-CN" b="1" dirty="0"/>
              <a:t> </a:t>
            </a:r>
            <a:r>
              <a:rPr lang="en-US" altLang="zh-CN" b="1" dirty="0" smtClean="0"/>
              <a:t>     </a:t>
            </a:r>
            <a:r>
              <a:rPr lang="en-US" altLang="zh-CN" b="1" dirty="0"/>
              <a:t>//EXTI</a:t>
            </a:r>
            <a:r>
              <a:rPr lang="zh-CN" altLang="en-US" b="1" dirty="0"/>
              <a:t>模式</a:t>
            </a:r>
          </a:p>
          <a:p>
            <a:r>
              <a:rPr lang="zh-CN" altLang="en-US" b="1" dirty="0"/>
              <a:t>  </a:t>
            </a:r>
            <a:r>
              <a:rPr lang="en-US" altLang="zh-CN" b="1" dirty="0" err="1">
                <a:solidFill>
                  <a:schemeClr val="accent4">
                    <a:lumMod val="75000"/>
                  </a:schemeClr>
                </a:solidFill>
              </a:rPr>
              <a:t>EXTITrigger_TypeDef</a:t>
            </a:r>
            <a:r>
              <a:rPr lang="en-US" altLang="zh-CN" b="1" dirty="0">
                <a:solidFill>
                  <a:schemeClr val="accent4">
                    <a:lumMod val="75000"/>
                  </a:schemeClr>
                </a:solidFill>
              </a:rPr>
              <a:t> </a:t>
            </a:r>
            <a:r>
              <a:rPr lang="en-US" altLang="zh-CN" b="1" dirty="0" err="1">
                <a:solidFill>
                  <a:schemeClr val="accent4">
                    <a:lumMod val="75000"/>
                  </a:schemeClr>
                </a:solidFill>
              </a:rPr>
              <a:t>EXTI_Trigger</a:t>
            </a:r>
            <a:r>
              <a:rPr lang="en-US" altLang="zh-CN" b="1" dirty="0" smtClean="0">
                <a:solidFill>
                  <a:schemeClr val="accent4">
                    <a:lumMod val="75000"/>
                  </a:schemeClr>
                </a:solidFill>
              </a:rPr>
              <a:t>;</a:t>
            </a:r>
          </a:p>
          <a:p>
            <a:r>
              <a:rPr lang="en-US" altLang="zh-CN" b="1" dirty="0"/>
              <a:t> </a:t>
            </a:r>
            <a:r>
              <a:rPr lang="en-US" altLang="zh-CN" b="1" dirty="0" smtClean="0"/>
              <a:t>     </a:t>
            </a:r>
            <a:r>
              <a:rPr lang="en-US" altLang="zh-CN" b="1" dirty="0"/>
              <a:t>//</a:t>
            </a:r>
            <a:r>
              <a:rPr lang="zh-CN" altLang="en-US" b="1" dirty="0"/>
              <a:t>触发类型</a:t>
            </a:r>
          </a:p>
          <a:p>
            <a:r>
              <a:rPr lang="zh-CN" altLang="en-US" b="1" dirty="0">
                <a:solidFill>
                  <a:schemeClr val="accent5">
                    <a:lumMod val="75000"/>
                  </a:schemeClr>
                </a:solidFill>
              </a:rPr>
              <a:t>  </a:t>
            </a:r>
            <a:r>
              <a:rPr lang="en-US" altLang="zh-CN" b="1" dirty="0" err="1">
                <a:solidFill>
                  <a:schemeClr val="accent5">
                    <a:lumMod val="75000"/>
                  </a:schemeClr>
                </a:solidFill>
              </a:rPr>
              <a:t>FunctionalState</a:t>
            </a:r>
            <a:r>
              <a:rPr lang="en-US" altLang="zh-CN" b="1" dirty="0">
                <a:solidFill>
                  <a:schemeClr val="accent5">
                    <a:lumMod val="75000"/>
                  </a:schemeClr>
                </a:solidFill>
              </a:rPr>
              <a:t> </a:t>
            </a:r>
            <a:r>
              <a:rPr lang="en-US" altLang="zh-CN" b="1" dirty="0" err="1">
                <a:solidFill>
                  <a:schemeClr val="accent5">
                    <a:lumMod val="75000"/>
                  </a:schemeClr>
                </a:solidFill>
              </a:rPr>
              <a:t>EXTI_LineCmd</a:t>
            </a:r>
            <a:r>
              <a:rPr lang="en-US" altLang="zh-CN" b="1" dirty="0">
                <a:solidFill>
                  <a:schemeClr val="accent5">
                    <a:lumMod val="75000"/>
                  </a:schemeClr>
                </a:solidFill>
              </a:rPr>
              <a:t>;     </a:t>
            </a:r>
            <a:endParaRPr lang="en-US" altLang="zh-CN" b="1" dirty="0" smtClean="0">
              <a:solidFill>
                <a:schemeClr val="accent5">
                  <a:lumMod val="75000"/>
                </a:schemeClr>
              </a:solidFill>
            </a:endParaRPr>
          </a:p>
          <a:p>
            <a:r>
              <a:rPr lang="en-US" altLang="zh-CN" b="1" dirty="0"/>
              <a:t> </a:t>
            </a:r>
            <a:r>
              <a:rPr lang="en-US" altLang="zh-CN" b="1" dirty="0" smtClean="0"/>
              <a:t>     //</a:t>
            </a:r>
            <a:r>
              <a:rPr lang="en-US" altLang="zh-CN" b="1" dirty="0"/>
              <a:t>EXTI</a:t>
            </a:r>
            <a:r>
              <a:rPr lang="zh-CN" altLang="en-US" b="1" dirty="0"/>
              <a:t>使能</a:t>
            </a:r>
          </a:p>
          <a:p>
            <a:r>
              <a:rPr lang="en-US" altLang="zh-CN" b="1" dirty="0"/>
              <a:t>}</a:t>
            </a:r>
            <a:r>
              <a:rPr lang="en-US" altLang="zh-CN" b="1" dirty="0" err="1"/>
              <a:t>EXTI_InitTypeDef</a:t>
            </a:r>
            <a:r>
              <a:rPr lang="en-US" altLang="zh-CN" b="1" dirty="0"/>
              <a:t>;</a:t>
            </a:r>
          </a:p>
        </p:txBody>
      </p:sp>
      <p:sp>
        <p:nvSpPr>
          <p:cNvPr id="3" name="矩形 2"/>
          <p:cNvSpPr/>
          <p:nvPr/>
        </p:nvSpPr>
        <p:spPr>
          <a:xfrm>
            <a:off x="5483018" y="406932"/>
            <a:ext cx="2519344" cy="369332"/>
          </a:xfrm>
          <a:prstGeom prst="rect">
            <a:avLst/>
          </a:prstGeom>
        </p:spPr>
        <p:txBody>
          <a:bodyPr wrap="none">
            <a:spAutoFit/>
          </a:bodyPr>
          <a:lstStyle/>
          <a:p>
            <a:r>
              <a:rPr lang="en-US" altLang="zh-CN" b="1" dirty="0" err="1" smtClean="0">
                <a:solidFill>
                  <a:schemeClr val="accent5">
                    <a:lumMod val="75000"/>
                  </a:schemeClr>
                </a:solidFill>
              </a:rPr>
              <a:t>EXTI_InitTypeDef</a:t>
            </a:r>
            <a:r>
              <a:rPr lang="zh-CN" altLang="en-US" b="1" dirty="0" smtClean="0">
                <a:solidFill>
                  <a:schemeClr val="accent5">
                    <a:lumMod val="75000"/>
                  </a:schemeClr>
                </a:solidFill>
              </a:rPr>
              <a:t>结构体</a:t>
            </a:r>
            <a:endParaRPr lang="zh-CN" altLang="en-US" dirty="0">
              <a:solidFill>
                <a:schemeClr val="accent5">
                  <a:lumMod val="75000"/>
                </a:schemeClr>
              </a:solidFill>
            </a:endParaRPr>
          </a:p>
        </p:txBody>
      </p:sp>
      <p:sp>
        <p:nvSpPr>
          <p:cNvPr id="6" name="圆角矩形标注 5"/>
          <p:cNvSpPr/>
          <p:nvPr/>
        </p:nvSpPr>
        <p:spPr>
          <a:xfrm>
            <a:off x="3312429" y="1016188"/>
            <a:ext cx="2978106" cy="619457"/>
          </a:xfrm>
          <a:prstGeom prst="wedgeRoundRectCallout">
            <a:avLst>
              <a:gd name="adj1" fmla="val -64687"/>
              <a:gd name="adj2" fmla="val 9661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600" b="1" dirty="0"/>
              <a:t>指定某个具体的外部中断</a:t>
            </a:r>
            <a:r>
              <a:rPr lang="zh-CN" altLang="en-US" sz="1600" b="1" dirty="0" smtClean="0"/>
              <a:t>线路，如外部中断线</a:t>
            </a:r>
            <a:r>
              <a:rPr lang="en-US" altLang="zh-CN" sz="1600" b="1" dirty="0" smtClean="0"/>
              <a:t>0</a:t>
            </a:r>
            <a:r>
              <a:rPr lang="zh-CN" altLang="en-US" sz="1600" b="1" dirty="0" smtClean="0"/>
              <a:t>，</a:t>
            </a:r>
            <a:r>
              <a:rPr lang="en-US" altLang="zh-CN" sz="1600" b="1" dirty="0" smtClean="0"/>
              <a:t>EXTI_Line0</a:t>
            </a:r>
            <a:endParaRPr lang="zh-CN" altLang="en-US" sz="1600" b="1" dirty="0" smtClean="0"/>
          </a:p>
        </p:txBody>
      </p:sp>
      <p:sp>
        <p:nvSpPr>
          <p:cNvPr id="32" name="圆角矩形标注 31"/>
          <p:cNvSpPr/>
          <p:nvPr/>
        </p:nvSpPr>
        <p:spPr>
          <a:xfrm>
            <a:off x="4644008" y="1771930"/>
            <a:ext cx="4032448" cy="921588"/>
          </a:xfrm>
          <a:prstGeom prst="wedgeRoundRectCallout">
            <a:avLst>
              <a:gd name="adj1" fmla="val -62096"/>
              <a:gd name="adj2" fmla="val 260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600" b="1" dirty="0"/>
              <a:t>用于设置</a:t>
            </a:r>
            <a:r>
              <a:rPr lang="en-US" altLang="zh-CN" sz="1600" b="1" dirty="0"/>
              <a:t>EXTI</a:t>
            </a:r>
            <a:r>
              <a:rPr lang="zh-CN" altLang="en-US" sz="1600" b="1" dirty="0"/>
              <a:t>线路是中断请求模式还是事件模式，取值可以是</a:t>
            </a:r>
            <a:r>
              <a:rPr lang="en-US" altLang="zh-CN" sz="1600" b="1" dirty="0" err="1"/>
              <a:t>EXTI_Mode_Interrupt</a:t>
            </a:r>
            <a:r>
              <a:rPr lang="zh-CN" altLang="en-US" sz="1600" b="1" dirty="0"/>
              <a:t>或</a:t>
            </a:r>
            <a:r>
              <a:rPr lang="en-US" altLang="zh-CN" sz="1600" b="1" dirty="0" err="1"/>
              <a:t>EXTI_Mode_Event</a:t>
            </a:r>
            <a:endParaRPr lang="zh-CN" altLang="en-US" sz="1600" b="1" dirty="0" smtClean="0"/>
          </a:p>
        </p:txBody>
      </p:sp>
      <p:sp>
        <p:nvSpPr>
          <p:cNvPr id="33" name="圆角矩形标注 32"/>
          <p:cNvSpPr/>
          <p:nvPr/>
        </p:nvSpPr>
        <p:spPr>
          <a:xfrm>
            <a:off x="5024617" y="2886464"/>
            <a:ext cx="3062284" cy="648072"/>
          </a:xfrm>
          <a:prstGeom prst="wedgeRoundRectCallout">
            <a:avLst>
              <a:gd name="adj1" fmla="val -72284"/>
              <a:gd name="adj2" fmla="val -33399"/>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r>
              <a:rPr lang="zh-CN" altLang="en-US" sz="1600" b="1" dirty="0"/>
              <a:t>用于设置外部中断的触发</a:t>
            </a:r>
            <a:r>
              <a:rPr lang="zh-CN" altLang="en-US" sz="1600" b="1" dirty="0" smtClean="0"/>
              <a:t>方式，上升沿触发或下降沿触发等</a:t>
            </a:r>
          </a:p>
        </p:txBody>
      </p:sp>
      <p:sp>
        <p:nvSpPr>
          <p:cNvPr id="34" name="圆角矩形标注 33"/>
          <p:cNvSpPr/>
          <p:nvPr/>
        </p:nvSpPr>
        <p:spPr>
          <a:xfrm>
            <a:off x="4158942" y="4011910"/>
            <a:ext cx="2919847" cy="648072"/>
          </a:xfrm>
          <a:prstGeom prst="wedgeRoundRectCallout">
            <a:avLst>
              <a:gd name="adj1" fmla="val -55203"/>
              <a:gd name="adj2" fmla="val -11433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CN" altLang="en-US" sz="1600" b="1" dirty="0"/>
              <a:t>用于使能或失能外部中断线路，取值为</a:t>
            </a:r>
            <a:r>
              <a:rPr lang="en-US" altLang="zh-CN" sz="1600" b="1" dirty="0"/>
              <a:t>ENABLE</a:t>
            </a:r>
            <a:r>
              <a:rPr lang="zh-CN" altLang="en-US" sz="1600" b="1" dirty="0"/>
              <a:t>或</a:t>
            </a:r>
            <a:r>
              <a:rPr lang="en-US" altLang="zh-CN" sz="1600" b="1" dirty="0"/>
              <a:t>DISABLE</a:t>
            </a:r>
            <a:endParaRPr lang="zh-CN" altLang="en-US" sz="1600" b="1" dirty="0" smtClean="0"/>
          </a:p>
        </p:txBody>
      </p:sp>
      <p:sp>
        <p:nvSpPr>
          <p:cNvPr id="10" name="矩形 9"/>
          <p:cNvSpPr/>
          <p:nvPr/>
        </p:nvSpPr>
        <p:spPr>
          <a:xfrm>
            <a:off x="1" y="339503"/>
            <a:ext cx="435597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1" name="矩形 10"/>
          <p:cNvSpPr/>
          <p:nvPr/>
        </p:nvSpPr>
        <p:spPr>
          <a:xfrm>
            <a:off x="107504" y="360766"/>
            <a:ext cx="4222631" cy="461665"/>
          </a:xfrm>
          <a:prstGeom prst="rect">
            <a:avLst/>
          </a:prstGeom>
        </p:spPr>
        <p:txBody>
          <a:bodyPr wrap="none">
            <a:spAutoFit/>
          </a:bodyPr>
          <a:lstStyle/>
          <a:p>
            <a:r>
              <a:rPr lang="en-US" altLang="zh-CN" sz="2400" b="1" dirty="0">
                <a:solidFill>
                  <a:schemeClr val="bg1"/>
                </a:solidFill>
              </a:rPr>
              <a:t>6.4.1 EXTI</a:t>
            </a:r>
            <a:r>
              <a:rPr lang="zh-CN" altLang="en-US" sz="2400" b="1" dirty="0">
                <a:solidFill>
                  <a:schemeClr val="bg1"/>
                </a:solidFill>
              </a:rPr>
              <a:t>标准外设</a:t>
            </a:r>
            <a:r>
              <a:rPr lang="zh-CN" altLang="en-US" sz="2400" b="1" dirty="0" smtClean="0">
                <a:solidFill>
                  <a:schemeClr val="bg1"/>
                </a:solidFill>
              </a:rPr>
              <a:t>库接口</a:t>
            </a:r>
            <a:r>
              <a:rPr lang="zh-CN" altLang="en-US" sz="2400" b="1" dirty="0">
                <a:solidFill>
                  <a:schemeClr val="bg1"/>
                </a:solidFill>
              </a:rPr>
              <a:t>函数</a:t>
            </a:r>
            <a:endParaRPr lang="zh-CN" altLang="zh-CN" sz="2400" b="1" dirty="0">
              <a:solidFill>
                <a:schemeClr val="bg1"/>
              </a:solidFill>
            </a:endParaRPr>
          </a:p>
        </p:txBody>
      </p:sp>
      <p:sp>
        <p:nvSpPr>
          <p:cNvPr id="12" name="矩形 11"/>
          <p:cNvSpPr/>
          <p:nvPr/>
        </p:nvSpPr>
        <p:spPr>
          <a:xfrm>
            <a:off x="428596" y="1142990"/>
            <a:ext cx="417102" cy="369332"/>
          </a:xfrm>
          <a:prstGeom prst="rect">
            <a:avLst/>
          </a:prstGeom>
        </p:spPr>
        <p:txBody>
          <a:bodyPr wrap="none">
            <a:spAutoFit/>
          </a:bodyPr>
          <a:lstStyle/>
          <a:p>
            <a:r>
              <a:rPr lang="en-GB" altLang="zh-CN" b="1" dirty="0" smtClean="0">
                <a:solidFill>
                  <a:srgbClr val="FF0000"/>
                </a:solidFill>
              </a:rPr>
              <a:t>①</a:t>
            </a:r>
            <a:endParaRPr lang="zh-CN" altLang="en-US" dirty="0"/>
          </a:p>
        </p:txBody>
      </p:sp>
    </p:spTree>
    <p:extLst>
      <p:ext uri="{BB962C8B-B14F-4D97-AF65-F5344CB8AC3E}">
        <p14:creationId xmlns="" xmlns:p14="http://schemas.microsoft.com/office/powerpoint/2010/main" val="26337404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37218" name="Picture 2"/>
          <p:cNvPicPr>
            <a:picLocks noChangeAspect="1" noChangeArrowheads="1"/>
          </p:cNvPicPr>
          <p:nvPr/>
        </p:nvPicPr>
        <p:blipFill>
          <a:blip r:embed="rId3"/>
          <a:srcRect/>
          <a:stretch>
            <a:fillRect/>
          </a:stretch>
        </p:blipFill>
        <p:spPr bwMode="auto">
          <a:xfrm>
            <a:off x="357158" y="142858"/>
            <a:ext cx="8429684" cy="4747039"/>
          </a:xfrm>
          <a:prstGeom prst="rect">
            <a:avLst/>
          </a:prstGeom>
          <a:noFill/>
          <a:ln w="9525">
            <a:noFill/>
            <a:miter lim="800000"/>
            <a:headEnd/>
            <a:tailEnd/>
          </a:ln>
          <a:effectLst/>
        </p:spPr>
      </p:pic>
      <p:sp>
        <p:nvSpPr>
          <p:cNvPr id="5" name="矩形 4"/>
          <p:cNvSpPr/>
          <p:nvPr/>
        </p:nvSpPr>
        <p:spPr>
          <a:xfrm>
            <a:off x="71406" y="71420"/>
            <a:ext cx="417102" cy="369332"/>
          </a:xfrm>
          <a:prstGeom prst="rect">
            <a:avLst/>
          </a:prstGeom>
        </p:spPr>
        <p:txBody>
          <a:bodyPr wrap="none">
            <a:spAutoFit/>
          </a:bodyPr>
          <a:lstStyle/>
          <a:p>
            <a:r>
              <a:rPr lang="en-GB" altLang="zh-CN" b="1" dirty="0" smtClean="0">
                <a:solidFill>
                  <a:srgbClr val="FF0000"/>
                </a:solidFill>
              </a:rPr>
              <a:t>①</a:t>
            </a:r>
            <a:endParaRPr lang="zh-CN" altLang="en-US" dirty="0"/>
          </a:p>
        </p:txBody>
      </p:sp>
    </p:spTree>
    <p:extLst>
      <p:ext uri="{BB962C8B-B14F-4D97-AF65-F5344CB8AC3E}">
        <p14:creationId xmlns="" xmlns:p14="http://schemas.microsoft.com/office/powerpoint/2010/main" val="10703990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38242" name="Picture 2"/>
          <p:cNvPicPr>
            <a:picLocks noChangeAspect="1" noChangeArrowheads="1"/>
          </p:cNvPicPr>
          <p:nvPr/>
        </p:nvPicPr>
        <p:blipFill>
          <a:blip r:embed="rId3"/>
          <a:srcRect/>
          <a:stretch>
            <a:fillRect/>
          </a:stretch>
        </p:blipFill>
        <p:spPr bwMode="auto">
          <a:xfrm>
            <a:off x="285720" y="142858"/>
            <a:ext cx="8572560" cy="4786346"/>
          </a:xfrm>
          <a:prstGeom prst="rect">
            <a:avLst/>
          </a:prstGeom>
          <a:noFill/>
          <a:ln w="9525">
            <a:noFill/>
            <a:miter lim="800000"/>
            <a:headEnd/>
            <a:tailEnd/>
          </a:ln>
          <a:effectLst/>
        </p:spPr>
      </p:pic>
    </p:spTree>
    <p:extLst>
      <p:ext uri="{BB962C8B-B14F-4D97-AF65-F5344CB8AC3E}">
        <p14:creationId xmlns="" xmlns:p14="http://schemas.microsoft.com/office/powerpoint/2010/main" val="10703990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39266" name="Picture 2"/>
          <p:cNvPicPr>
            <a:picLocks noChangeAspect="1" noChangeArrowheads="1"/>
          </p:cNvPicPr>
          <p:nvPr/>
        </p:nvPicPr>
        <p:blipFill>
          <a:blip r:embed="rId3"/>
          <a:srcRect/>
          <a:stretch>
            <a:fillRect/>
          </a:stretch>
        </p:blipFill>
        <p:spPr bwMode="auto">
          <a:xfrm>
            <a:off x="642910" y="1214428"/>
            <a:ext cx="7934325" cy="762002"/>
          </a:xfrm>
          <a:prstGeom prst="rect">
            <a:avLst/>
          </a:prstGeom>
          <a:noFill/>
          <a:ln w="9525">
            <a:noFill/>
            <a:miter lim="800000"/>
            <a:headEnd/>
            <a:tailEnd/>
          </a:ln>
          <a:effectLst/>
        </p:spPr>
      </p:pic>
      <p:pic>
        <p:nvPicPr>
          <p:cNvPr id="139267" name="Picture 3"/>
          <p:cNvPicPr>
            <a:picLocks noChangeAspect="1" noChangeArrowheads="1"/>
          </p:cNvPicPr>
          <p:nvPr/>
        </p:nvPicPr>
        <p:blipFill>
          <a:blip r:embed="rId4"/>
          <a:srcRect/>
          <a:stretch>
            <a:fillRect/>
          </a:stretch>
        </p:blipFill>
        <p:spPr bwMode="auto">
          <a:xfrm>
            <a:off x="604838" y="1976438"/>
            <a:ext cx="7934325" cy="1524006"/>
          </a:xfrm>
          <a:prstGeom prst="rect">
            <a:avLst/>
          </a:prstGeom>
          <a:noFill/>
          <a:ln w="9525">
            <a:noFill/>
            <a:miter lim="800000"/>
            <a:headEnd/>
            <a:tailEnd/>
          </a:ln>
          <a:effectLst/>
        </p:spPr>
      </p:pic>
    </p:spTree>
    <p:extLst>
      <p:ext uri="{BB962C8B-B14F-4D97-AF65-F5344CB8AC3E}">
        <p14:creationId xmlns="" xmlns:p14="http://schemas.microsoft.com/office/powerpoint/2010/main" val="107039904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40290" name="Picture 2"/>
          <p:cNvPicPr>
            <a:picLocks noChangeAspect="1" noChangeArrowheads="1"/>
          </p:cNvPicPr>
          <p:nvPr/>
        </p:nvPicPr>
        <p:blipFill>
          <a:blip r:embed="rId3"/>
          <a:srcRect/>
          <a:stretch>
            <a:fillRect/>
          </a:stretch>
        </p:blipFill>
        <p:spPr bwMode="auto">
          <a:xfrm>
            <a:off x="571500" y="1552575"/>
            <a:ext cx="8001000" cy="2038350"/>
          </a:xfrm>
          <a:prstGeom prst="rect">
            <a:avLst/>
          </a:prstGeom>
          <a:noFill/>
          <a:ln w="9525">
            <a:noFill/>
            <a:miter lim="800000"/>
            <a:headEnd/>
            <a:tailEnd/>
          </a:ln>
          <a:effectLst/>
        </p:spPr>
      </p:pic>
    </p:spTree>
    <p:extLst>
      <p:ext uri="{BB962C8B-B14F-4D97-AF65-F5344CB8AC3E}">
        <p14:creationId xmlns="" xmlns:p14="http://schemas.microsoft.com/office/powerpoint/2010/main" val="10703990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41314" name="Picture 2"/>
          <p:cNvPicPr>
            <a:picLocks noChangeAspect="1" noChangeArrowheads="1"/>
          </p:cNvPicPr>
          <p:nvPr/>
        </p:nvPicPr>
        <p:blipFill>
          <a:blip r:embed="rId3"/>
          <a:srcRect/>
          <a:stretch>
            <a:fillRect/>
          </a:stretch>
        </p:blipFill>
        <p:spPr bwMode="auto">
          <a:xfrm>
            <a:off x="357158" y="1214428"/>
            <a:ext cx="8429684" cy="2509847"/>
          </a:xfrm>
          <a:prstGeom prst="rect">
            <a:avLst/>
          </a:prstGeom>
          <a:noFill/>
          <a:ln w="9525">
            <a:noFill/>
            <a:miter lim="800000"/>
            <a:headEnd/>
            <a:tailEnd/>
          </a:ln>
          <a:effectLst/>
        </p:spPr>
      </p:pic>
    </p:spTree>
    <p:extLst>
      <p:ext uri="{BB962C8B-B14F-4D97-AF65-F5344CB8AC3E}">
        <p14:creationId xmlns="" xmlns:p14="http://schemas.microsoft.com/office/powerpoint/2010/main" val="10703990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34145" name="Picture 1"/>
          <p:cNvPicPr>
            <a:picLocks noChangeAspect="1" noChangeArrowheads="1"/>
          </p:cNvPicPr>
          <p:nvPr/>
        </p:nvPicPr>
        <p:blipFill>
          <a:blip r:embed="rId3"/>
          <a:srcRect/>
          <a:stretch>
            <a:fillRect/>
          </a:stretch>
        </p:blipFill>
        <p:spPr bwMode="auto">
          <a:xfrm>
            <a:off x="428596" y="357172"/>
            <a:ext cx="8572528" cy="4448175"/>
          </a:xfrm>
          <a:prstGeom prst="rect">
            <a:avLst/>
          </a:prstGeom>
          <a:noFill/>
          <a:ln w="9525">
            <a:noFill/>
            <a:miter lim="800000"/>
            <a:headEnd/>
            <a:tailEnd/>
          </a:ln>
          <a:effectLst/>
        </p:spPr>
      </p:pic>
      <p:sp>
        <p:nvSpPr>
          <p:cNvPr id="5" name="矩形 4"/>
          <p:cNvSpPr/>
          <p:nvPr/>
        </p:nvSpPr>
        <p:spPr>
          <a:xfrm>
            <a:off x="71406" y="285734"/>
            <a:ext cx="415498" cy="369332"/>
          </a:xfrm>
          <a:prstGeom prst="rect">
            <a:avLst/>
          </a:prstGeom>
        </p:spPr>
        <p:txBody>
          <a:bodyPr wrap="none">
            <a:spAutoFit/>
          </a:bodyPr>
          <a:lstStyle/>
          <a:p>
            <a:r>
              <a:rPr lang="zh-CN" altLang="en-US" b="1" dirty="0" smtClean="0">
                <a:solidFill>
                  <a:srgbClr val="FF0000"/>
                </a:solidFill>
              </a:rPr>
              <a:t>②</a:t>
            </a:r>
            <a:endParaRPr lang="zh-CN" altLang="en-US" b="1" dirty="0">
              <a:solidFill>
                <a:srgbClr val="FF0000"/>
              </a:solidFill>
            </a:endParaRPr>
          </a:p>
        </p:txBody>
      </p:sp>
    </p:spTree>
    <p:extLst>
      <p:ext uri="{BB962C8B-B14F-4D97-AF65-F5344CB8AC3E}">
        <p14:creationId xmlns="" xmlns:p14="http://schemas.microsoft.com/office/powerpoint/2010/main" val="10703990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32097" name="Picture 1"/>
          <p:cNvPicPr>
            <a:picLocks noChangeAspect="1" noChangeArrowheads="1"/>
          </p:cNvPicPr>
          <p:nvPr/>
        </p:nvPicPr>
        <p:blipFill>
          <a:blip r:embed="rId3"/>
          <a:srcRect/>
          <a:stretch>
            <a:fillRect/>
          </a:stretch>
        </p:blipFill>
        <p:spPr bwMode="auto">
          <a:xfrm>
            <a:off x="500034" y="404813"/>
            <a:ext cx="8501122" cy="4333875"/>
          </a:xfrm>
          <a:prstGeom prst="rect">
            <a:avLst/>
          </a:prstGeom>
          <a:noFill/>
          <a:ln w="9525">
            <a:noFill/>
            <a:miter lim="800000"/>
            <a:headEnd/>
            <a:tailEnd/>
          </a:ln>
          <a:effectLst/>
        </p:spPr>
      </p:pic>
      <p:sp>
        <p:nvSpPr>
          <p:cNvPr id="5" name="矩形 4"/>
          <p:cNvSpPr/>
          <p:nvPr/>
        </p:nvSpPr>
        <p:spPr>
          <a:xfrm>
            <a:off x="214282" y="357172"/>
            <a:ext cx="415498" cy="369332"/>
          </a:xfrm>
          <a:prstGeom prst="rect">
            <a:avLst/>
          </a:prstGeom>
        </p:spPr>
        <p:txBody>
          <a:bodyPr wrap="none">
            <a:spAutoFit/>
          </a:bodyPr>
          <a:lstStyle/>
          <a:p>
            <a:r>
              <a:rPr lang="zh-CN" altLang="en-US" b="1" dirty="0" smtClean="0">
                <a:solidFill>
                  <a:srgbClr val="FF0000"/>
                </a:solidFill>
              </a:rPr>
              <a:t>③</a:t>
            </a:r>
            <a:endParaRPr lang="zh-CN" altLang="en-US" b="1" dirty="0">
              <a:solidFill>
                <a:srgbClr val="FF0000"/>
              </a:solidFill>
            </a:endParaRPr>
          </a:p>
        </p:txBody>
      </p:sp>
    </p:spTree>
    <p:extLst>
      <p:ext uri="{BB962C8B-B14F-4D97-AF65-F5344CB8AC3E}">
        <p14:creationId xmlns="" xmlns:p14="http://schemas.microsoft.com/office/powerpoint/2010/main" val="10703990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65890" name="Picture 2"/>
          <p:cNvPicPr>
            <a:picLocks noChangeAspect="1" noChangeArrowheads="1"/>
          </p:cNvPicPr>
          <p:nvPr/>
        </p:nvPicPr>
        <p:blipFill>
          <a:blip r:embed="rId3"/>
          <a:srcRect/>
          <a:stretch>
            <a:fillRect/>
          </a:stretch>
        </p:blipFill>
        <p:spPr bwMode="auto">
          <a:xfrm>
            <a:off x="428597" y="152400"/>
            <a:ext cx="8572560" cy="4838700"/>
          </a:xfrm>
          <a:prstGeom prst="rect">
            <a:avLst/>
          </a:prstGeom>
          <a:noFill/>
          <a:ln w="9525">
            <a:noFill/>
            <a:miter lim="800000"/>
            <a:headEnd/>
            <a:tailEnd/>
          </a:ln>
          <a:effectLst/>
        </p:spPr>
      </p:pic>
      <p:sp>
        <p:nvSpPr>
          <p:cNvPr id="5" name="矩形 4"/>
          <p:cNvSpPr/>
          <p:nvPr/>
        </p:nvSpPr>
        <p:spPr>
          <a:xfrm>
            <a:off x="142844" y="214296"/>
            <a:ext cx="415498" cy="369332"/>
          </a:xfrm>
          <a:prstGeom prst="rect">
            <a:avLst/>
          </a:prstGeom>
        </p:spPr>
        <p:txBody>
          <a:bodyPr wrap="none">
            <a:spAutoFit/>
          </a:bodyPr>
          <a:lstStyle/>
          <a:p>
            <a:r>
              <a:rPr lang="zh-CN" altLang="en-US" b="1" dirty="0" smtClean="0">
                <a:solidFill>
                  <a:srgbClr val="FF0000"/>
                </a:solidFill>
              </a:rPr>
              <a:t>④</a:t>
            </a:r>
            <a:endParaRPr lang="zh-CN" altLang="en-US" b="1" dirty="0">
              <a:solidFill>
                <a:srgbClr val="FF0000"/>
              </a:solidFill>
            </a:endParaRPr>
          </a:p>
        </p:txBody>
      </p:sp>
    </p:spTree>
    <p:extLst>
      <p:ext uri="{BB962C8B-B14F-4D97-AF65-F5344CB8AC3E}">
        <p14:creationId xmlns="" xmlns:p14="http://schemas.microsoft.com/office/powerpoint/2010/main" val="1070399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39503"/>
            <a:ext cx="2915815"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125188" y="339503"/>
            <a:ext cx="2749471" cy="461665"/>
          </a:xfrm>
          <a:prstGeom prst="rect">
            <a:avLst/>
          </a:prstGeom>
        </p:spPr>
        <p:txBody>
          <a:bodyPr wrap="none">
            <a:spAutoFit/>
          </a:bodyPr>
          <a:lstStyle/>
          <a:p>
            <a:r>
              <a:rPr lang="en-US" altLang="zh-CN" sz="2400" b="1" dirty="0">
                <a:solidFill>
                  <a:schemeClr val="bg1"/>
                </a:solidFill>
              </a:rPr>
              <a:t>2.2.2 ARM</a:t>
            </a:r>
            <a:r>
              <a:rPr lang="zh-CN" altLang="en-US" sz="2400" b="1" dirty="0">
                <a:solidFill>
                  <a:schemeClr val="bg1"/>
                </a:solidFill>
              </a:rPr>
              <a:t>体系结构</a:t>
            </a:r>
            <a:endParaRPr lang="zh-CN" altLang="zh-CN" sz="2400" b="1" dirty="0">
              <a:solidFill>
                <a:schemeClr val="bg1"/>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图示 3"/>
          <p:cNvGraphicFramePr/>
          <p:nvPr>
            <p:extLst>
              <p:ext uri="{D42A27DB-BD31-4B8C-83A1-F6EECF244321}">
                <p14:modId xmlns="" xmlns:p14="http://schemas.microsoft.com/office/powerpoint/2010/main" val="3957202816"/>
              </p:ext>
            </p:extLst>
          </p:nvPr>
        </p:nvGraphicFramePr>
        <p:xfrm>
          <a:off x="971600" y="1203598"/>
          <a:ext cx="7200800" cy="2592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1691680" y="4155926"/>
            <a:ext cx="1287673" cy="504056"/>
          </a:xfrm>
          <a:prstGeom prst="rect">
            <a:avLst/>
          </a:prstGeom>
          <a:solidFill>
            <a:schemeClr val="accent4">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t>Cortex-M3</a:t>
            </a:r>
            <a:endParaRPr lang="zh-CN" altLang="en-US" b="1" dirty="0" smtClean="0"/>
          </a:p>
        </p:txBody>
      </p:sp>
      <p:sp>
        <p:nvSpPr>
          <p:cNvPr id="10" name="矩形 9"/>
          <p:cNvSpPr/>
          <p:nvPr/>
        </p:nvSpPr>
        <p:spPr>
          <a:xfrm>
            <a:off x="3131840" y="4155926"/>
            <a:ext cx="1287673" cy="504056"/>
          </a:xfrm>
          <a:prstGeom prst="rect">
            <a:avLst/>
          </a:prstGeom>
          <a:solidFill>
            <a:schemeClr val="accent4">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t>Cortex-M4</a:t>
            </a:r>
            <a:endParaRPr lang="zh-CN" altLang="en-US" b="1" dirty="0" smtClean="0"/>
          </a:p>
        </p:txBody>
      </p:sp>
      <p:sp>
        <p:nvSpPr>
          <p:cNvPr id="11" name="矩形 10"/>
          <p:cNvSpPr/>
          <p:nvPr/>
        </p:nvSpPr>
        <p:spPr>
          <a:xfrm>
            <a:off x="4572001" y="4155926"/>
            <a:ext cx="1368152" cy="504056"/>
          </a:xfrm>
          <a:prstGeom prst="rect">
            <a:avLst/>
          </a:prstGeom>
          <a:solidFill>
            <a:schemeClr val="accent4">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smtClean="0"/>
              <a:t>Cortex-M7</a:t>
            </a:r>
            <a:endParaRPr lang="zh-CN" altLang="en-US" b="1" dirty="0" smtClean="0"/>
          </a:p>
        </p:txBody>
      </p:sp>
      <p:cxnSp>
        <p:nvCxnSpPr>
          <p:cNvPr id="13" name="直接连接符 12"/>
          <p:cNvCxnSpPr/>
          <p:nvPr/>
        </p:nvCxnSpPr>
        <p:spPr>
          <a:xfrm>
            <a:off x="3419873" y="3807923"/>
            <a:ext cx="254146" cy="34800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233859" y="3807923"/>
            <a:ext cx="1186014" cy="34800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419873" y="3807923"/>
            <a:ext cx="1728192" cy="34800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278526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50040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07504" y="360766"/>
            <a:ext cx="4998484" cy="461665"/>
          </a:xfrm>
          <a:prstGeom prst="rect">
            <a:avLst/>
          </a:prstGeom>
        </p:spPr>
        <p:txBody>
          <a:bodyPr wrap="none">
            <a:spAutoFit/>
          </a:bodyPr>
          <a:lstStyle/>
          <a:p>
            <a:r>
              <a:rPr lang="en-US" altLang="zh-CN" sz="2400" b="1" dirty="0">
                <a:solidFill>
                  <a:schemeClr val="bg1"/>
                </a:solidFill>
              </a:rPr>
              <a:t>6.4.2 EXTI</a:t>
            </a:r>
            <a:r>
              <a:rPr lang="zh-CN" altLang="en-US" sz="2400" b="1" dirty="0">
                <a:solidFill>
                  <a:schemeClr val="bg1"/>
                </a:solidFill>
              </a:rPr>
              <a:t>标准外设库中断配置步骤</a:t>
            </a:r>
            <a:endParaRPr lang="zh-CN" altLang="zh-CN" sz="2400" b="1" dirty="0">
              <a:solidFill>
                <a:schemeClr val="bg1"/>
              </a:solidFill>
            </a:endParaRPr>
          </a:p>
        </p:txBody>
      </p:sp>
      <p:sp>
        <p:nvSpPr>
          <p:cNvPr id="10" name="燕尾形箭头 9"/>
          <p:cNvSpPr/>
          <p:nvPr/>
        </p:nvSpPr>
        <p:spPr>
          <a:xfrm rot="5400000">
            <a:off x="2615138" y="2831200"/>
            <a:ext cx="3913724" cy="175891"/>
          </a:xfrm>
          <a:prstGeom prst="notchedRightArrow">
            <a:avLst/>
          </a:prstGeom>
          <a:solidFill>
            <a:schemeClr val="tx1">
              <a:lumMod val="65000"/>
              <a:lumOff val="3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2" name="组合 14"/>
          <p:cNvGrpSpPr/>
          <p:nvPr/>
        </p:nvGrpSpPr>
        <p:grpSpPr>
          <a:xfrm>
            <a:off x="4969282" y="1084993"/>
            <a:ext cx="527503" cy="527504"/>
            <a:chOff x="4341368" y="2343128"/>
            <a:chExt cx="962021" cy="962021"/>
          </a:xfrm>
          <a:solidFill>
            <a:schemeClr val="accent4">
              <a:lumMod val="75000"/>
            </a:schemeClr>
          </a:solidFill>
          <a:effectLst>
            <a:outerShdw blurRad="254000" dist="63500" dir="2700000" algn="tl" rotWithShape="0">
              <a:prstClr val="black">
                <a:alpha val="30000"/>
              </a:prstClr>
            </a:outerShdw>
          </a:effectLst>
        </p:grpSpPr>
        <p:sp>
          <p:nvSpPr>
            <p:cNvPr id="16" name="泪滴形 15"/>
            <p:cNvSpPr/>
            <p:nvPr/>
          </p:nvSpPr>
          <p:spPr>
            <a:xfrm rot="8100000">
              <a:off x="4341368" y="2343128"/>
              <a:ext cx="962021" cy="962021"/>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1867" dirty="0">
                <a:solidFill>
                  <a:srgbClr val="44546A">
                    <a:lumMod val="75000"/>
                  </a:srgbClr>
                </a:solidFill>
                <a:latin typeface="微软雅黑" panose="020B0503020204020204" pitchFamily="34" charset="-122"/>
                <a:ea typeface="微软雅黑" panose="020B0503020204020204" pitchFamily="34" charset="-122"/>
                <a:cs typeface="+mn-ea"/>
                <a:sym typeface="+mn-lt"/>
              </a:endParaRPr>
            </a:p>
          </p:txBody>
        </p:sp>
        <p:sp>
          <p:nvSpPr>
            <p:cNvPr id="17" name="文本框 38"/>
            <p:cNvSpPr txBox="1"/>
            <p:nvPr/>
          </p:nvSpPr>
          <p:spPr>
            <a:xfrm>
              <a:off x="4412017" y="2432738"/>
              <a:ext cx="820724" cy="520009"/>
            </a:xfrm>
            <a:prstGeom prst="rect">
              <a:avLst/>
            </a:prstGeom>
            <a:noFill/>
          </p:spPr>
          <p:txBody>
            <a:bodyPr wrap="square" rtlCol="0">
              <a:spAutoFit/>
            </a:bodyPr>
            <a:lstStyle/>
            <a:p>
              <a:pPr algn="ctr" defTabSz="914273"/>
              <a:r>
                <a:rPr lang="en-US" altLang="zh-CN" sz="2000" dirty="0" smtClean="0">
                  <a:solidFill>
                    <a:prstClr val="white"/>
                  </a:solidFill>
                  <a:latin typeface="微软雅黑" panose="020B0503020204020204" pitchFamily="34" charset="-122"/>
                  <a:ea typeface="微软雅黑" panose="020B0503020204020204" pitchFamily="34" charset="-122"/>
                  <a:cs typeface="+mn-ea"/>
                  <a:sym typeface="+mn-lt"/>
                </a:rPr>
                <a:t>2</a:t>
              </a:r>
              <a:endParaRPr lang="zh-CN" altLang="en-US" sz="2000" baseline="-3000"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3" name="组合 17"/>
          <p:cNvGrpSpPr/>
          <p:nvPr/>
        </p:nvGrpSpPr>
        <p:grpSpPr>
          <a:xfrm>
            <a:off x="312864" y="1247613"/>
            <a:ext cx="527503" cy="527503"/>
            <a:chOff x="1784435" y="2343128"/>
            <a:chExt cx="962021" cy="962021"/>
          </a:xfrm>
          <a:solidFill>
            <a:schemeClr val="accent5">
              <a:lumMod val="75000"/>
            </a:schemeClr>
          </a:solidFill>
          <a:effectLst>
            <a:outerShdw blurRad="254000" dist="63500" dir="2700000" algn="tl" rotWithShape="0">
              <a:prstClr val="black">
                <a:alpha val="30000"/>
              </a:prstClr>
            </a:outerShdw>
          </a:effectLst>
        </p:grpSpPr>
        <p:sp>
          <p:nvSpPr>
            <p:cNvPr id="19" name="泪滴形 18"/>
            <p:cNvSpPr/>
            <p:nvPr/>
          </p:nvSpPr>
          <p:spPr>
            <a:xfrm rot="8100000">
              <a:off x="1784435" y="2343128"/>
              <a:ext cx="962021" cy="962021"/>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1867"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文本框 39"/>
            <p:cNvSpPr txBox="1"/>
            <p:nvPr/>
          </p:nvSpPr>
          <p:spPr>
            <a:xfrm>
              <a:off x="1838580" y="2433612"/>
              <a:ext cx="853730" cy="559342"/>
            </a:xfrm>
            <a:prstGeom prst="rect">
              <a:avLst/>
            </a:prstGeom>
            <a:noFill/>
          </p:spPr>
          <p:txBody>
            <a:bodyPr wrap="square" rtlCol="0">
              <a:spAutoFit/>
            </a:bodyPr>
            <a:lstStyle/>
            <a:p>
              <a:pPr algn="ctr" defTabSz="914273">
                <a:lnSpc>
                  <a:spcPct val="120000"/>
                </a:lnSpc>
              </a:pPr>
              <a:r>
                <a:rPr lang="en-US" altLang="zh-CN" sz="2000" dirty="0" smtClean="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2000" baseline="-3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6" name="矩形 5"/>
          <p:cNvSpPr/>
          <p:nvPr/>
        </p:nvSpPr>
        <p:spPr>
          <a:xfrm>
            <a:off x="142844" y="2168186"/>
            <a:ext cx="4286280"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altLang="zh-CN" b="1" dirty="0" err="1" smtClean="0"/>
              <a:t>GPIO_InitTypeDef</a:t>
            </a:r>
            <a:r>
              <a:rPr lang="en-GB" altLang="zh-CN" b="1" dirty="0" smtClean="0"/>
              <a:t> </a:t>
            </a:r>
            <a:r>
              <a:rPr lang="en-GB" altLang="zh-CN" b="1" dirty="0" err="1"/>
              <a:t>GPIO_InitStructure</a:t>
            </a:r>
            <a:r>
              <a:rPr lang="en-GB" altLang="zh-CN" b="1" dirty="0"/>
              <a:t>;</a:t>
            </a:r>
          </a:p>
          <a:p>
            <a:r>
              <a:rPr lang="en-GB" altLang="zh-CN" b="1" dirty="0" err="1"/>
              <a:t>GPIO_InitStructure.GPIO_Pin</a:t>
            </a:r>
            <a:r>
              <a:rPr lang="en-GB" altLang="zh-CN" b="1" dirty="0"/>
              <a:t> = GPIO_Pin_3;</a:t>
            </a:r>
          </a:p>
          <a:p>
            <a:r>
              <a:rPr lang="en-GB" altLang="zh-CN" b="1" dirty="0" err="1"/>
              <a:t>GPIO_InitStructure.GPIO_Mode</a:t>
            </a:r>
            <a:r>
              <a:rPr lang="en-GB" altLang="zh-CN" b="1" dirty="0"/>
              <a:t> = </a:t>
            </a:r>
            <a:r>
              <a:rPr lang="en-GB" altLang="zh-CN" b="1" dirty="0" err="1"/>
              <a:t>GPIO_Mode_IN_FLOATING</a:t>
            </a:r>
            <a:r>
              <a:rPr lang="en-GB" altLang="zh-CN" b="1" dirty="0" smtClean="0"/>
              <a:t>;</a:t>
            </a:r>
          </a:p>
          <a:p>
            <a:r>
              <a:rPr lang="en-GB" altLang="zh-CN" b="1" dirty="0"/>
              <a:t> </a:t>
            </a:r>
            <a:r>
              <a:rPr lang="en-GB" altLang="zh-CN" b="1" dirty="0" smtClean="0"/>
              <a:t>   </a:t>
            </a:r>
            <a:r>
              <a:rPr lang="en-GB" altLang="zh-CN" b="1" dirty="0"/>
              <a:t>//</a:t>
            </a:r>
            <a:r>
              <a:rPr lang="zh-CN" altLang="en-US" b="1" dirty="0"/>
              <a:t>初始化</a:t>
            </a:r>
            <a:r>
              <a:rPr lang="en-GB" altLang="zh-CN" b="1" dirty="0"/>
              <a:t>I/O</a:t>
            </a:r>
            <a:r>
              <a:rPr lang="zh-CN" altLang="en-US" b="1" dirty="0"/>
              <a:t>口为浮空输入模式</a:t>
            </a:r>
          </a:p>
        </p:txBody>
      </p:sp>
      <p:sp>
        <p:nvSpPr>
          <p:cNvPr id="7" name="矩形 6"/>
          <p:cNvSpPr/>
          <p:nvPr/>
        </p:nvSpPr>
        <p:spPr>
          <a:xfrm>
            <a:off x="941994" y="1419265"/>
            <a:ext cx="1834156" cy="369332"/>
          </a:xfrm>
          <a:prstGeom prst="rect">
            <a:avLst/>
          </a:prstGeom>
        </p:spPr>
        <p:txBody>
          <a:bodyPr wrap="none">
            <a:spAutoFit/>
          </a:bodyPr>
          <a:lstStyle/>
          <a:p>
            <a:pPr lvl="0"/>
            <a:r>
              <a:rPr lang="en-GB" altLang="zh-CN" b="1" dirty="0">
                <a:solidFill>
                  <a:schemeClr val="accent5">
                    <a:lumMod val="75000"/>
                  </a:schemeClr>
                </a:solidFill>
              </a:rPr>
              <a:t>GPIO</a:t>
            </a:r>
            <a:r>
              <a:rPr lang="zh-CN" altLang="en-US" b="1" dirty="0">
                <a:solidFill>
                  <a:schemeClr val="accent5">
                    <a:lumMod val="75000"/>
                  </a:schemeClr>
                </a:solidFill>
              </a:rPr>
              <a:t>初始化配置</a:t>
            </a:r>
          </a:p>
        </p:txBody>
      </p:sp>
      <p:sp>
        <p:nvSpPr>
          <p:cNvPr id="8" name="矩形 7"/>
          <p:cNvSpPr/>
          <p:nvPr/>
        </p:nvSpPr>
        <p:spPr>
          <a:xfrm>
            <a:off x="4892162" y="1930268"/>
            <a:ext cx="3812451" cy="251607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25000"/>
              </a:lnSpc>
            </a:pPr>
            <a:r>
              <a:rPr lang="en-US" altLang="zh-CN" b="1" dirty="0" smtClean="0"/>
              <a:t>     GPIO</a:t>
            </a:r>
            <a:r>
              <a:rPr lang="zh-CN" altLang="en-US" b="1" dirty="0" smtClean="0"/>
              <a:t>用作</a:t>
            </a:r>
            <a:r>
              <a:rPr lang="en-US" altLang="zh-CN" b="1" dirty="0"/>
              <a:t>EXTI</a:t>
            </a:r>
            <a:r>
              <a:rPr lang="zh-CN" altLang="en-US" b="1" dirty="0"/>
              <a:t>外部中断功能引脚</a:t>
            </a:r>
            <a:r>
              <a:rPr lang="zh-CN" altLang="en-US" b="1" dirty="0" smtClean="0"/>
              <a:t>，必须</a:t>
            </a:r>
            <a:r>
              <a:rPr lang="zh-CN" altLang="en-US" b="1" dirty="0"/>
              <a:t>开启复用功能，打开相应引脚的</a:t>
            </a:r>
            <a:r>
              <a:rPr lang="en-US" altLang="zh-CN" b="1" dirty="0"/>
              <a:t>AFIO</a:t>
            </a:r>
            <a:r>
              <a:rPr lang="zh-CN" altLang="en-US" b="1" dirty="0"/>
              <a:t>时钟，通过调用</a:t>
            </a:r>
            <a:r>
              <a:rPr lang="en-US" altLang="zh-CN" b="1" dirty="0"/>
              <a:t>RCC_APB2PeriphClockCmd()</a:t>
            </a:r>
            <a:r>
              <a:rPr lang="zh-CN" altLang="en-US" b="1" dirty="0"/>
              <a:t>函数实现</a:t>
            </a:r>
            <a:r>
              <a:rPr lang="zh-CN" altLang="en-US" b="1" dirty="0" smtClean="0"/>
              <a:t>：</a:t>
            </a:r>
          </a:p>
          <a:p>
            <a:pPr>
              <a:lnSpc>
                <a:spcPct val="125000"/>
              </a:lnSpc>
            </a:pPr>
            <a:r>
              <a:rPr lang="en-US" altLang="zh-CN" b="1" dirty="0" smtClean="0">
                <a:solidFill>
                  <a:schemeClr val="accent5">
                    <a:lumMod val="75000"/>
                  </a:schemeClr>
                </a:solidFill>
              </a:rPr>
              <a:t>RCC_APB2PeriphClockCmd(RCC_APB2Periph_GPIOE|RCC_APB2Periph_AFIO,ENABLE);</a:t>
            </a:r>
            <a:endParaRPr lang="en-US" altLang="zh-CN" b="1" dirty="0">
              <a:solidFill>
                <a:schemeClr val="accent5">
                  <a:lumMod val="75000"/>
                </a:schemeClr>
              </a:solidFill>
            </a:endParaRPr>
          </a:p>
        </p:txBody>
      </p:sp>
      <p:sp>
        <p:nvSpPr>
          <p:cNvPr id="9" name="矩形 8"/>
          <p:cNvSpPr/>
          <p:nvPr/>
        </p:nvSpPr>
        <p:spPr>
          <a:xfrm>
            <a:off x="5655388" y="1059582"/>
            <a:ext cx="2286000" cy="646331"/>
          </a:xfrm>
          <a:prstGeom prst="rect">
            <a:avLst/>
          </a:prstGeom>
        </p:spPr>
        <p:txBody>
          <a:bodyPr>
            <a:spAutoFit/>
          </a:bodyPr>
          <a:lstStyle/>
          <a:p>
            <a:pPr lvl="0"/>
            <a:r>
              <a:rPr lang="zh-CN" altLang="en-US" b="1" dirty="0">
                <a:solidFill>
                  <a:prstClr val="black"/>
                </a:solidFill>
              </a:rPr>
              <a:t>开启</a:t>
            </a:r>
            <a:r>
              <a:rPr lang="en-US" altLang="zh-CN" b="1" dirty="0">
                <a:solidFill>
                  <a:prstClr val="black"/>
                </a:solidFill>
              </a:rPr>
              <a:t>I/O</a:t>
            </a:r>
            <a:r>
              <a:rPr lang="zh-CN" altLang="en-US" b="1" dirty="0">
                <a:solidFill>
                  <a:prstClr val="black"/>
                </a:solidFill>
              </a:rPr>
              <a:t>端口的时钟和复用时钟</a:t>
            </a:r>
          </a:p>
        </p:txBody>
      </p:sp>
    </p:spTree>
    <p:extLst>
      <p:ext uri="{BB962C8B-B14F-4D97-AF65-F5344CB8AC3E}">
        <p14:creationId xmlns="" xmlns:p14="http://schemas.microsoft.com/office/powerpoint/2010/main" val="107039904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50040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07504" y="360766"/>
            <a:ext cx="4998484" cy="461665"/>
          </a:xfrm>
          <a:prstGeom prst="rect">
            <a:avLst/>
          </a:prstGeom>
        </p:spPr>
        <p:txBody>
          <a:bodyPr wrap="none">
            <a:spAutoFit/>
          </a:bodyPr>
          <a:lstStyle/>
          <a:p>
            <a:r>
              <a:rPr lang="en-US" altLang="zh-CN" sz="2400" b="1" dirty="0">
                <a:solidFill>
                  <a:schemeClr val="bg1"/>
                </a:solidFill>
              </a:rPr>
              <a:t>6.4.2 EXTI</a:t>
            </a:r>
            <a:r>
              <a:rPr lang="zh-CN" altLang="en-US" sz="2400" b="1" dirty="0">
                <a:solidFill>
                  <a:schemeClr val="bg1"/>
                </a:solidFill>
              </a:rPr>
              <a:t>标准外设库中断配置步骤</a:t>
            </a:r>
            <a:endParaRPr lang="zh-CN" altLang="zh-CN" sz="2400" b="1" dirty="0">
              <a:solidFill>
                <a:schemeClr val="bg1"/>
              </a:solidFill>
            </a:endParaRPr>
          </a:p>
        </p:txBody>
      </p:sp>
      <p:sp>
        <p:nvSpPr>
          <p:cNvPr id="10" name="燕尾形箭头 9"/>
          <p:cNvSpPr/>
          <p:nvPr/>
        </p:nvSpPr>
        <p:spPr>
          <a:xfrm>
            <a:off x="195990" y="2655309"/>
            <a:ext cx="8768497" cy="175891"/>
          </a:xfrm>
          <a:prstGeom prst="notchedRightArrow">
            <a:avLst/>
          </a:prstGeom>
          <a:solidFill>
            <a:schemeClr val="tx1">
              <a:lumMod val="65000"/>
              <a:lumOff val="3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3" name="组合 14"/>
          <p:cNvGrpSpPr/>
          <p:nvPr/>
        </p:nvGrpSpPr>
        <p:grpSpPr>
          <a:xfrm>
            <a:off x="8340695" y="3139147"/>
            <a:ext cx="527503" cy="527504"/>
            <a:chOff x="4341368" y="2343128"/>
            <a:chExt cx="962021" cy="962021"/>
          </a:xfrm>
          <a:solidFill>
            <a:schemeClr val="accent4">
              <a:lumMod val="75000"/>
            </a:schemeClr>
          </a:solidFill>
          <a:effectLst>
            <a:outerShdw blurRad="254000" dist="63500" dir="2700000" algn="tl" rotWithShape="0">
              <a:prstClr val="black">
                <a:alpha val="30000"/>
              </a:prstClr>
            </a:outerShdw>
          </a:effectLst>
        </p:grpSpPr>
        <p:sp>
          <p:nvSpPr>
            <p:cNvPr id="16" name="泪滴形 15"/>
            <p:cNvSpPr/>
            <p:nvPr/>
          </p:nvSpPr>
          <p:spPr>
            <a:xfrm rot="8100000">
              <a:off x="4341368" y="2343128"/>
              <a:ext cx="962021" cy="962021"/>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1867" dirty="0">
                <a:solidFill>
                  <a:srgbClr val="44546A">
                    <a:lumMod val="75000"/>
                  </a:srgbClr>
                </a:solidFill>
                <a:latin typeface="微软雅黑" panose="020B0503020204020204" pitchFamily="34" charset="-122"/>
                <a:ea typeface="微软雅黑" panose="020B0503020204020204" pitchFamily="34" charset="-122"/>
                <a:cs typeface="+mn-ea"/>
                <a:sym typeface="+mn-lt"/>
              </a:endParaRPr>
            </a:p>
          </p:txBody>
        </p:sp>
        <p:sp>
          <p:nvSpPr>
            <p:cNvPr id="17" name="文本框 38"/>
            <p:cNvSpPr txBox="1"/>
            <p:nvPr/>
          </p:nvSpPr>
          <p:spPr>
            <a:xfrm>
              <a:off x="4412017" y="2432738"/>
              <a:ext cx="820724" cy="729690"/>
            </a:xfrm>
            <a:prstGeom prst="rect">
              <a:avLst/>
            </a:prstGeom>
            <a:noFill/>
          </p:spPr>
          <p:txBody>
            <a:bodyPr wrap="square" rtlCol="0">
              <a:spAutoFit/>
            </a:bodyPr>
            <a:lstStyle/>
            <a:p>
              <a:pPr algn="ctr" defTabSz="914273"/>
              <a:r>
                <a:rPr lang="en-US" altLang="zh-CN" sz="2000" dirty="0" smtClean="0">
                  <a:solidFill>
                    <a:prstClr val="white"/>
                  </a:solidFill>
                  <a:latin typeface="微软雅黑" panose="020B0503020204020204" pitchFamily="34" charset="-122"/>
                  <a:ea typeface="微软雅黑" panose="020B0503020204020204" pitchFamily="34" charset="-122"/>
                  <a:cs typeface="+mn-ea"/>
                  <a:sym typeface="+mn-lt"/>
                </a:rPr>
                <a:t>4</a:t>
              </a:r>
              <a:endParaRPr lang="zh-CN" altLang="en-US" sz="2000" baseline="-3000"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9" name="组合 17"/>
          <p:cNvGrpSpPr/>
          <p:nvPr/>
        </p:nvGrpSpPr>
        <p:grpSpPr>
          <a:xfrm>
            <a:off x="305241" y="1100633"/>
            <a:ext cx="527503" cy="527503"/>
            <a:chOff x="1784435" y="2343128"/>
            <a:chExt cx="962021" cy="962021"/>
          </a:xfrm>
          <a:solidFill>
            <a:schemeClr val="accent3">
              <a:lumMod val="75000"/>
            </a:schemeClr>
          </a:solidFill>
          <a:effectLst>
            <a:outerShdw blurRad="254000" dist="63500" dir="2700000" algn="tl" rotWithShape="0">
              <a:prstClr val="black">
                <a:alpha val="30000"/>
              </a:prstClr>
            </a:outerShdw>
          </a:effectLst>
        </p:grpSpPr>
        <p:sp>
          <p:nvSpPr>
            <p:cNvPr id="19" name="泪滴形 18"/>
            <p:cNvSpPr/>
            <p:nvPr/>
          </p:nvSpPr>
          <p:spPr>
            <a:xfrm rot="8100000">
              <a:off x="1784435" y="2343128"/>
              <a:ext cx="962021" cy="962021"/>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1867"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文本框 39"/>
            <p:cNvSpPr txBox="1"/>
            <p:nvPr/>
          </p:nvSpPr>
          <p:spPr>
            <a:xfrm>
              <a:off x="1838580" y="2433612"/>
              <a:ext cx="853730" cy="784884"/>
            </a:xfrm>
            <a:prstGeom prst="rect">
              <a:avLst/>
            </a:prstGeom>
            <a:noFill/>
          </p:spPr>
          <p:txBody>
            <a:bodyPr wrap="square" rtlCol="0">
              <a:spAutoFit/>
            </a:bodyPr>
            <a:lstStyle/>
            <a:p>
              <a:pPr algn="ctr" defTabSz="914273">
                <a:lnSpc>
                  <a:spcPct val="120000"/>
                </a:lnSpc>
              </a:pPr>
              <a:r>
                <a:rPr lang="en-US" altLang="zh-CN" sz="2000" dirty="0" smtClean="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2000" baseline="-3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6" name="矩形 5"/>
          <p:cNvSpPr/>
          <p:nvPr/>
        </p:nvSpPr>
        <p:spPr>
          <a:xfrm>
            <a:off x="334930" y="2931790"/>
            <a:ext cx="6659922" cy="20313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altLang="zh-CN" b="1" dirty="0" err="1" smtClean="0"/>
              <a:t>EXTI_InitStructure.EXTI_Line</a:t>
            </a:r>
            <a:r>
              <a:rPr lang="en-GB" altLang="zh-CN" b="1" dirty="0" smtClean="0"/>
              <a:t> </a:t>
            </a:r>
            <a:r>
              <a:rPr lang="en-GB" altLang="zh-CN" b="1" dirty="0"/>
              <a:t>= EXTI_Line3; //</a:t>
            </a:r>
            <a:r>
              <a:rPr lang="zh-CN" altLang="en-US" b="1" dirty="0"/>
              <a:t>设置外部中断线</a:t>
            </a:r>
            <a:r>
              <a:rPr lang="en-US" altLang="zh-CN" b="1" dirty="0"/>
              <a:t>3</a:t>
            </a:r>
            <a:r>
              <a:rPr lang="zh-CN" altLang="en-US" b="1" dirty="0"/>
              <a:t>中断</a:t>
            </a:r>
          </a:p>
          <a:p>
            <a:r>
              <a:rPr lang="en-GB" altLang="zh-CN" b="1" dirty="0" err="1"/>
              <a:t>EXTI_InitStructure.EXTI_Mode</a:t>
            </a:r>
            <a:r>
              <a:rPr lang="en-GB" altLang="zh-CN" b="1" dirty="0"/>
              <a:t> = </a:t>
            </a:r>
            <a:r>
              <a:rPr lang="en-GB" altLang="zh-CN" b="1" dirty="0" err="1"/>
              <a:t>EXTI_Mode_Interrupt</a:t>
            </a:r>
            <a:r>
              <a:rPr lang="en-GB" altLang="zh-CN" b="1" dirty="0"/>
              <a:t>; </a:t>
            </a:r>
            <a:endParaRPr lang="en-GB" altLang="zh-CN" b="1" dirty="0" smtClean="0"/>
          </a:p>
          <a:p>
            <a:r>
              <a:rPr lang="en-GB" altLang="zh-CN" b="1" dirty="0"/>
              <a:t> </a:t>
            </a:r>
            <a:r>
              <a:rPr lang="en-GB" altLang="zh-CN" b="1" dirty="0" smtClean="0"/>
              <a:t>    //</a:t>
            </a:r>
            <a:r>
              <a:rPr lang="zh-CN" altLang="en-US" b="1" dirty="0"/>
              <a:t>设置为中断模式</a:t>
            </a:r>
          </a:p>
          <a:p>
            <a:r>
              <a:rPr lang="en-GB" altLang="zh-CN" b="1" dirty="0" err="1"/>
              <a:t>EXTI_InitStructure.EXTI_Trigger</a:t>
            </a:r>
            <a:r>
              <a:rPr lang="en-GB" altLang="zh-CN" b="1" dirty="0"/>
              <a:t> = </a:t>
            </a:r>
            <a:r>
              <a:rPr lang="en-GB" altLang="zh-CN" b="1" dirty="0" err="1"/>
              <a:t>EXTI_Trigger_Rising_Falling</a:t>
            </a:r>
            <a:r>
              <a:rPr lang="en-GB" altLang="zh-CN" b="1" dirty="0" smtClean="0"/>
              <a:t>;</a:t>
            </a:r>
          </a:p>
          <a:p>
            <a:r>
              <a:rPr lang="en-GB" altLang="zh-CN" b="1" dirty="0"/>
              <a:t> </a:t>
            </a:r>
            <a:r>
              <a:rPr lang="en-GB" altLang="zh-CN" b="1" dirty="0" smtClean="0"/>
              <a:t>    </a:t>
            </a:r>
            <a:r>
              <a:rPr lang="en-GB" altLang="zh-CN" b="1" dirty="0"/>
              <a:t>//</a:t>
            </a:r>
            <a:r>
              <a:rPr lang="zh-CN" altLang="en-US" b="1" dirty="0"/>
              <a:t>设置为下降沿触发</a:t>
            </a:r>
          </a:p>
          <a:p>
            <a:r>
              <a:rPr lang="en-GB" altLang="zh-CN" b="1" dirty="0" err="1"/>
              <a:t>EXTI_InitStructure.EXTI_LineCmd</a:t>
            </a:r>
            <a:r>
              <a:rPr lang="en-GB" altLang="zh-CN" b="1" dirty="0"/>
              <a:t> = ENABLE; //</a:t>
            </a:r>
            <a:r>
              <a:rPr lang="zh-CN" altLang="en-US" b="1" dirty="0"/>
              <a:t>使能该外部中断线</a:t>
            </a:r>
          </a:p>
          <a:p>
            <a:r>
              <a:rPr lang="en-GB" altLang="zh-CN" b="1" dirty="0" err="1"/>
              <a:t>EXTI_Init</a:t>
            </a:r>
            <a:r>
              <a:rPr lang="en-GB" altLang="zh-CN" b="1" dirty="0"/>
              <a:t>(&amp;</a:t>
            </a:r>
            <a:r>
              <a:rPr lang="en-GB" altLang="zh-CN" b="1" dirty="0" err="1"/>
              <a:t>EXTI_InitStructure</a:t>
            </a:r>
            <a:r>
              <a:rPr lang="en-GB" altLang="zh-CN" b="1" dirty="0"/>
              <a:t>);</a:t>
            </a:r>
            <a:endParaRPr lang="en-GB" altLang="zh-CN" b="1" dirty="0" smtClean="0"/>
          </a:p>
        </p:txBody>
      </p:sp>
      <p:sp>
        <p:nvSpPr>
          <p:cNvPr id="7" name="矩形 6"/>
          <p:cNvSpPr/>
          <p:nvPr/>
        </p:nvSpPr>
        <p:spPr>
          <a:xfrm>
            <a:off x="803054" y="1268663"/>
            <a:ext cx="1117349" cy="1200329"/>
          </a:xfrm>
          <a:prstGeom prst="rect">
            <a:avLst/>
          </a:prstGeom>
        </p:spPr>
        <p:txBody>
          <a:bodyPr wrap="square">
            <a:spAutoFit/>
          </a:bodyPr>
          <a:lstStyle/>
          <a:p>
            <a:r>
              <a:rPr lang="zh-CN" altLang="en-US" b="1" dirty="0"/>
              <a:t>设置</a:t>
            </a:r>
            <a:r>
              <a:rPr lang="en-US" altLang="zh-CN" b="1" dirty="0"/>
              <a:t>I/O</a:t>
            </a:r>
            <a:r>
              <a:rPr lang="zh-CN" altLang="en-US" b="1" dirty="0"/>
              <a:t>引脚与中断线路的映射</a:t>
            </a:r>
            <a:r>
              <a:rPr lang="zh-CN" altLang="en-US" b="1" dirty="0" smtClean="0"/>
              <a:t>关系</a:t>
            </a:r>
            <a:endParaRPr lang="zh-CN" altLang="en-US" b="1" dirty="0">
              <a:solidFill>
                <a:schemeClr val="accent5">
                  <a:lumMod val="75000"/>
                </a:schemeClr>
              </a:solidFill>
            </a:endParaRPr>
          </a:p>
        </p:txBody>
      </p:sp>
      <p:sp>
        <p:nvSpPr>
          <p:cNvPr id="8" name="矩形 7"/>
          <p:cNvSpPr/>
          <p:nvPr/>
        </p:nvSpPr>
        <p:spPr>
          <a:xfrm>
            <a:off x="2185274" y="1141149"/>
            <a:ext cx="6419173"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nSpc>
                <a:spcPct val="125000"/>
              </a:lnSpc>
            </a:pPr>
            <a:r>
              <a:rPr lang="en-US" altLang="zh-CN" b="1" dirty="0" smtClean="0"/>
              <a:t>     GPIO</a:t>
            </a:r>
            <a:r>
              <a:rPr lang="zh-CN" altLang="en-US" b="1" dirty="0"/>
              <a:t>引脚作为中断功能引脚用来触发外部中断时，需将</a:t>
            </a:r>
            <a:r>
              <a:rPr lang="en-US" altLang="zh-CN" b="1" dirty="0"/>
              <a:t>GPIO</a:t>
            </a:r>
            <a:r>
              <a:rPr lang="zh-CN" altLang="en-US" b="1" dirty="0"/>
              <a:t>的引脚与相应的中断线关联在一起，使用库函数</a:t>
            </a:r>
            <a:r>
              <a:rPr lang="en-US" altLang="zh-CN" b="1" dirty="0" err="1"/>
              <a:t>GPIO_EXTILineConfig</a:t>
            </a:r>
            <a:r>
              <a:rPr lang="zh-CN" altLang="en-US" b="1" dirty="0"/>
              <a:t>来实现这种映射关系。</a:t>
            </a:r>
            <a:r>
              <a:rPr lang="zh-CN" altLang="en-US" b="1" dirty="0" smtClean="0"/>
              <a:t>如</a:t>
            </a:r>
            <a:r>
              <a:rPr lang="en-US" altLang="zh-CN" b="1" dirty="0" err="1" smtClean="0">
                <a:solidFill>
                  <a:schemeClr val="accent3">
                    <a:lumMod val="75000"/>
                  </a:schemeClr>
                </a:solidFill>
              </a:rPr>
              <a:t>GPIO_EXTILineConfig</a:t>
            </a:r>
            <a:r>
              <a:rPr lang="en-US" altLang="zh-CN" b="1" dirty="0" smtClean="0">
                <a:solidFill>
                  <a:schemeClr val="accent3">
                    <a:lumMod val="75000"/>
                  </a:schemeClr>
                </a:solidFill>
              </a:rPr>
              <a:t>(GPIO_PortSourceGPIOE,GPIO_PinSource3</a:t>
            </a:r>
            <a:r>
              <a:rPr lang="en-US" altLang="zh-CN" b="1" dirty="0">
                <a:solidFill>
                  <a:schemeClr val="accent3">
                    <a:lumMod val="75000"/>
                  </a:schemeClr>
                </a:solidFill>
              </a:rPr>
              <a:t>);</a:t>
            </a:r>
          </a:p>
        </p:txBody>
      </p:sp>
      <p:sp>
        <p:nvSpPr>
          <p:cNvPr id="2" name="矩形 1"/>
          <p:cNvSpPr/>
          <p:nvPr/>
        </p:nvSpPr>
        <p:spPr>
          <a:xfrm>
            <a:off x="7092279" y="3492787"/>
            <a:ext cx="1584177" cy="923330"/>
          </a:xfrm>
          <a:prstGeom prst="rect">
            <a:avLst/>
          </a:prstGeom>
        </p:spPr>
        <p:txBody>
          <a:bodyPr wrap="square">
            <a:spAutoFit/>
          </a:bodyPr>
          <a:lstStyle/>
          <a:p>
            <a:pPr lvl="0"/>
            <a:r>
              <a:rPr lang="zh-CN" altLang="en-US" b="1" dirty="0">
                <a:solidFill>
                  <a:prstClr val="black"/>
                </a:solidFill>
              </a:rPr>
              <a:t>初始化</a:t>
            </a:r>
            <a:r>
              <a:rPr lang="en-GB" altLang="zh-CN" b="1" dirty="0">
                <a:solidFill>
                  <a:prstClr val="black"/>
                </a:solidFill>
              </a:rPr>
              <a:t>EXTI</a:t>
            </a:r>
            <a:r>
              <a:rPr lang="zh-CN" altLang="en-GB" b="1" dirty="0">
                <a:solidFill>
                  <a:prstClr val="black"/>
                </a:solidFill>
              </a:rPr>
              <a:t>，</a:t>
            </a:r>
            <a:r>
              <a:rPr lang="zh-CN" altLang="en-US" b="1" dirty="0">
                <a:solidFill>
                  <a:prstClr val="black"/>
                </a:solidFill>
              </a:rPr>
              <a:t>配置</a:t>
            </a:r>
            <a:r>
              <a:rPr lang="en-GB" altLang="zh-CN" b="1" dirty="0">
                <a:solidFill>
                  <a:prstClr val="black"/>
                </a:solidFill>
              </a:rPr>
              <a:t>EXTI</a:t>
            </a:r>
            <a:r>
              <a:rPr lang="zh-CN" altLang="en-US" b="1" dirty="0">
                <a:solidFill>
                  <a:prstClr val="black"/>
                </a:solidFill>
              </a:rPr>
              <a:t>相关参数并使能</a:t>
            </a:r>
          </a:p>
        </p:txBody>
      </p:sp>
    </p:spTree>
    <p:extLst>
      <p:ext uri="{BB962C8B-B14F-4D97-AF65-F5344CB8AC3E}">
        <p14:creationId xmlns="" xmlns:p14="http://schemas.microsoft.com/office/powerpoint/2010/main" val="41001175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50040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07504" y="360766"/>
            <a:ext cx="4998484" cy="461665"/>
          </a:xfrm>
          <a:prstGeom prst="rect">
            <a:avLst/>
          </a:prstGeom>
        </p:spPr>
        <p:txBody>
          <a:bodyPr wrap="none">
            <a:spAutoFit/>
          </a:bodyPr>
          <a:lstStyle/>
          <a:p>
            <a:r>
              <a:rPr lang="en-US" altLang="zh-CN" sz="2400" b="1" dirty="0">
                <a:solidFill>
                  <a:schemeClr val="bg1"/>
                </a:solidFill>
              </a:rPr>
              <a:t>6.4.2 EXTI</a:t>
            </a:r>
            <a:r>
              <a:rPr lang="zh-CN" altLang="en-US" sz="2400" b="1" dirty="0">
                <a:solidFill>
                  <a:schemeClr val="bg1"/>
                </a:solidFill>
              </a:rPr>
              <a:t>标准外设库中断配置步骤</a:t>
            </a:r>
            <a:endParaRPr lang="zh-CN" altLang="zh-CN" sz="2400" b="1" dirty="0">
              <a:solidFill>
                <a:schemeClr val="bg1"/>
              </a:solidFill>
            </a:endParaRPr>
          </a:p>
        </p:txBody>
      </p:sp>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2" name="组合 17"/>
          <p:cNvGrpSpPr/>
          <p:nvPr/>
        </p:nvGrpSpPr>
        <p:grpSpPr>
          <a:xfrm>
            <a:off x="554433" y="1030108"/>
            <a:ext cx="527503" cy="527503"/>
            <a:chOff x="1784435" y="2343128"/>
            <a:chExt cx="962021" cy="962021"/>
          </a:xfrm>
          <a:solidFill>
            <a:schemeClr val="accent5">
              <a:lumMod val="75000"/>
            </a:schemeClr>
          </a:solidFill>
          <a:effectLst>
            <a:outerShdw blurRad="254000" dist="63500" dir="2700000" algn="tl" rotWithShape="0">
              <a:prstClr val="black">
                <a:alpha val="30000"/>
              </a:prstClr>
            </a:outerShdw>
          </a:effectLst>
        </p:grpSpPr>
        <p:sp>
          <p:nvSpPr>
            <p:cNvPr id="19" name="泪滴形 18"/>
            <p:cNvSpPr/>
            <p:nvPr/>
          </p:nvSpPr>
          <p:spPr>
            <a:xfrm rot="8100000">
              <a:off x="1784435" y="2343128"/>
              <a:ext cx="962021" cy="962021"/>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1867"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文本框 39"/>
            <p:cNvSpPr txBox="1"/>
            <p:nvPr/>
          </p:nvSpPr>
          <p:spPr>
            <a:xfrm>
              <a:off x="1838580" y="2433612"/>
              <a:ext cx="853730" cy="784884"/>
            </a:xfrm>
            <a:prstGeom prst="rect">
              <a:avLst/>
            </a:prstGeom>
            <a:noFill/>
          </p:spPr>
          <p:txBody>
            <a:bodyPr wrap="square" rtlCol="0">
              <a:spAutoFit/>
            </a:bodyPr>
            <a:lstStyle/>
            <a:p>
              <a:pPr algn="ctr" defTabSz="914273">
                <a:lnSpc>
                  <a:spcPct val="120000"/>
                </a:lnSpc>
              </a:pPr>
              <a:r>
                <a:rPr lang="en-US" altLang="zh-CN" sz="2000" dirty="0" smtClean="0">
                  <a:solidFill>
                    <a:schemeClr val="bg1"/>
                  </a:solidFill>
                  <a:latin typeface="微软雅黑" panose="020B0503020204020204" pitchFamily="34" charset="-122"/>
                  <a:ea typeface="微软雅黑" panose="020B0503020204020204" pitchFamily="34" charset="-122"/>
                  <a:cs typeface="+mn-ea"/>
                  <a:sym typeface="+mn-lt"/>
                </a:rPr>
                <a:t>5</a:t>
              </a:r>
              <a:endParaRPr lang="zh-CN" altLang="en-US" sz="2000" baseline="-3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6" name="矩形 5"/>
          <p:cNvSpPr/>
          <p:nvPr/>
        </p:nvSpPr>
        <p:spPr>
          <a:xfrm>
            <a:off x="500034" y="1661650"/>
            <a:ext cx="8215370" cy="3208571"/>
          </a:xfrm>
          <a:prstGeom prst="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25000"/>
              </a:lnSpc>
            </a:pPr>
            <a:r>
              <a:rPr lang="en-GB" altLang="zh-CN" b="1" dirty="0" smtClean="0"/>
              <a:t>      NVIC</a:t>
            </a:r>
            <a:r>
              <a:rPr lang="zh-CN" altLang="en-US" b="1" dirty="0"/>
              <a:t>相关的配置主要包括配置中断优先级的中断分组，确定各具体中断的抢占优先级和响应优先级的大小</a:t>
            </a:r>
            <a:r>
              <a:rPr lang="zh-CN" altLang="en-US" b="1" dirty="0" smtClean="0"/>
              <a:t>。</a:t>
            </a:r>
            <a:endParaRPr lang="en-GB" altLang="zh-CN" b="1" dirty="0" smtClean="0"/>
          </a:p>
          <a:p>
            <a:pPr>
              <a:lnSpc>
                <a:spcPct val="125000"/>
              </a:lnSpc>
            </a:pPr>
            <a:r>
              <a:rPr lang="en-GB" altLang="zh-CN" b="1" dirty="0" err="1" smtClean="0"/>
              <a:t>NVIC_InitTypeDef</a:t>
            </a:r>
            <a:r>
              <a:rPr lang="en-GB" altLang="zh-CN" b="1" dirty="0" smtClean="0"/>
              <a:t> </a:t>
            </a:r>
            <a:r>
              <a:rPr lang="en-GB" altLang="zh-CN" b="1" dirty="0" err="1"/>
              <a:t>NVIC_InitStructure</a:t>
            </a:r>
            <a:r>
              <a:rPr lang="en-GB" altLang="zh-CN" b="1" dirty="0"/>
              <a:t>;</a:t>
            </a:r>
          </a:p>
          <a:p>
            <a:pPr>
              <a:lnSpc>
                <a:spcPct val="125000"/>
              </a:lnSpc>
            </a:pPr>
            <a:r>
              <a:rPr lang="en-GB" altLang="zh-CN" b="1" dirty="0" err="1"/>
              <a:t>NVIC_PriorityGroupConfig</a:t>
            </a:r>
            <a:r>
              <a:rPr lang="en-GB" altLang="zh-CN" b="1" dirty="0"/>
              <a:t>(NVIC_PriorityGroup_2</a:t>
            </a:r>
            <a:r>
              <a:rPr lang="en-GB" altLang="zh-CN" b="1" dirty="0" smtClean="0"/>
              <a:t>);//</a:t>
            </a:r>
            <a:r>
              <a:rPr lang="zh-CN" altLang="en-US" b="1" dirty="0" smtClean="0"/>
              <a:t>中断分组管理</a:t>
            </a:r>
            <a:r>
              <a:rPr lang="zh-CN" altLang="en-US" b="1" dirty="0" smtClean="0">
                <a:solidFill>
                  <a:srgbClr val="C00000"/>
                </a:solidFill>
              </a:rPr>
              <a:t>第</a:t>
            </a:r>
            <a:r>
              <a:rPr lang="en-US" altLang="zh-CN" b="1" dirty="0" smtClean="0">
                <a:solidFill>
                  <a:srgbClr val="C00000"/>
                </a:solidFill>
              </a:rPr>
              <a:t>2</a:t>
            </a:r>
            <a:r>
              <a:rPr lang="zh-CN" altLang="en-US" b="1" dirty="0" smtClean="0">
                <a:solidFill>
                  <a:srgbClr val="C00000"/>
                </a:solidFill>
              </a:rPr>
              <a:t>组</a:t>
            </a:r>
            <a:endParaRPr lang="en-GB" altLang="zh-CN" b="1" dirty="0"/>
          </a:p>
          <a:p>
            <a:pPr>
              <a:lnSpc>
                <a:spcPct val="125000"/>
              </a:lnSpc>
            </a:pPr>
            <a:r>
              <a:rPr lang="en-GB" altLang="zh-CN" b="1" dirty="0" err="1"/>
              <a:t>NVIC_InitStructure.NVIC_IRQChannel</a:t>
            </a:r>
            <a:r>
              <a:rPr lang="en-GB" altLang="zh-CN" b="1" dirty="0"/>
              <a:t> = EXTI3_IRQn</a:t>
            </a:r>
            <a:r>
              <a:rPr lang="en-GB" altLang="zh-CN" b="1" dirty="0" smtClean="0"/>
              <a:t>;</a:t>
            </a:r>
            <a:r>
              <a:rPr lang="en-US" altLang="zh-CN" b="1" dirty="0" smtClean="0"/>
              <a:t>//</a:t>
            </a:r>
            <a:r>
              <a:rPr lang="zh-CN" altLang="en-US" b="1" dirty="0" smtClean="0">
                <a:solidFill>
                  <a:prstClr val="black"/>
                </a:solidFill>
              </a:rPr>
              <a:t>配置中断源，</a:t>
            </a:r>
            <a:r>
              <a:rPr lang="en-GB" altLang="zh-CN" b="1" dirty="0" smtClean="0">
                <a:solidFill>
                  <a:prstClr val="black"/>
                </a:solidFill>
              </a:rPr>
              <a:t>IRQ</a:t>
            </a:r>
            <a:r>
              <a:rPr lang="zh-CN" altLang="en-US" b="1" dirty="0" smtClean="0">
                <a:solidFill>
                  <a:prstClr val="black"/>
                </a:solidFill>
              </a:rPr>
              <a:t>通道</a:t>
            </a:r>
            <a:r>
              <a:rPr lang="en-US" altLang="zh-CN" b="1" dirty="0" smtClean="0">
                <a:solidFill>
                  <a:srgbClr val="FF0000"/>
                </a:solidFill>
              </a:rPr>
              <a:t>3</a:t>
            </a:r>
            <a:endParaRPr lang="en-GB" altLang="zh-CN" b="1" dirty="0">
              <a:solidFill>
                <a:srgbClr val="FF0000"/>
              </a:solidFill>
            </a:endParaRPr>
          </a:p>
          <a:p>
            <a:pPr>
              <a:lnSpc>
                <a:spcPct val="125000"/>
              </a:lnSpc>
            </a:pPr>
            <a:r>
              <a:rPr lang="en-GB" altLang="zh-CN" b="1" dirty="0" err="1"/>
              <a:t>NVIC_InitStructure.NVIC_IRQChannelPreemptionPriority</a:t>
            </a:r>
            <a:r>
              <a:rPr lang="en-GB" altLang="zh-CN" b="1" dirty="0"/>
              <a:t> = 0</a:t>
            </a:r>
            <a:r>
              <a:rPr lang="en-GB" altLang="zh-CN" b="1" dirty="0" smtClean="0"/>
              <a:t>;</a:t>
            </a:r>
            <a:r>
              <a:rPr lang="en-GB" altLang="zh-CN" b="1" dirty="0" smtClean="0">
                <a:solidFill>
                  <a:prstClr val="black"/>
                </a:solidFill>
              </a:rPr>
              <a:t> //</a:t>
            </a:r>
            <a:r>
              <a:rPr lang="zh-CN" altLang="en-US" b="1" dirty="0" smtClean="0">
                <a:solidFill>
                  <a:prstClr val="black"/>
                </a:solidFill>
              </a:rPr>
              <a:t>配置抢占优先级</a:t>
            </a:r>
            <a:r>
              <a:rPr lang="en-US" altLang="zh-CN" b="1" dirty="0" smtClean="0">
                <a:solidFill>
                  <a:srgbClr val="FF0000"/>
                </a:solidFill>
              </a:rPr>
              <a:t>0</a:t>
            </a:r>
            <a:endParaRPr lang="en-GB" altLang="zh-CN" b="1" dirty="0">
              <a:solidFill>
                <a:srgbClr val="FF0000"/>
              </a:solidFill>
            </a:endParaRPr>
          </a:p>
          <a:p>
            <a:pPr>
              <a:lnSpc>
                <a:spcPct val="125000"/>
              </a:lnSpc>
            </a:pPr>
            <a:r>
              <a:rPr lang="en-GB" altLang="zh-CN" b="1" dirty="0" err="1"/>
              <a:t>NVIC_InitStructure.NVIC_IRQChannelSubPriority</a:t>
            </a:r>
            <a:r>
              <a:rPr lang="en-GB" altLang="zh-CN" b="1" dirty="0"/>
              <a:t> = 1</a:t>
            </a:r>
            <a:r>
              <a:rPr lang="en-GB" altLang="zh-CN" b="1" dirty="0" smtClean="0"/>
              <a:t>;</a:t>
            </a:r>
            <a:r>
              <a:rPr lang="en-GB" altLang="zh-CN" b="1" dirty="0" smtClean="0">
                <a:solidFill>
                  <a:prstClr val="black"/>
                </a:solidFill>
              </a:rPr>
              <a:t> //</a:t>
            </a:r>
            <a:r>
              <a:rPr lang="zh-CN" altLang="en-US" b="1" dirty="0" smtClean="0">
                <a:solidFill>
                  <a:prstClr val="black"/>
                </a:solidFill>
              </a:rPr>
              <a:t>配置响应优先级</a:t>
            </a:r>
            <a:r>
              <a:rPr lang="en-US" altLang="zh-CN" b="1" dirty="0" smtClean="0">
                <a:solidFill>
                  <a:srgbClr val="FF0000"/>
                </a:solidFill>
              </a:rPr>
              <a:t>1</a:t>
            </a:r>
            <a:endParaRPr lang="en-GB" altLang="zh-CN" b="1" dirty="0">
              <a:solidFill>
                <a:srgbClr val="FF0000"/>
              </a:solidFill>
            </a:endParaRPr>
          </a:p>
          <a:p>
            <a:pPr>
              <a:lnSpc>
                <a:spcPct val="125000"/>
              </a:lnSpc>
            </a:pPr>
            <a:r>
              <a:rPr lang="en-GB" altLang="zh-CN" b="1" dirty="0" err="1"/>
              <a:t>NVIC_InitStructure.NVIC_IRQChannelCmd</a:t>
            </a:r>
            <a:r>
              <a:rPr lang="en-GB" altLang="zh-CN" b="1" dirty="0"/>
              <a:t> = ENABLE</a:t>
            </a:r>
            <a:r>
              <a:rPr lang="en-GB" altLang="zh-CN" b="1" dirty="0" smtClean="0"/>
              <a:t>;</a:t>
            </a:r>
            <a:r>
              <a:rPr lang="en-GB" altLang="zh-CN" b="1" dirty="0" smtClean="0">
                <a:solidFill>
                  <a:prstClr val="black"/>
                </a:solidFill>
              </a:rPr>
              <a:t> //</a:t>
            </a:r>
            <a:r>
              <a:rPr lang="zh-CN" altLang="en-US" b="1" dirty="0" smtClean="0">
                <a:solidFill>
                  <a:prstClr val="black"/>
                </a:solidFill>
              </a:rPr>
              <a:t>使能中断通道</a:t>
            </a:r>
            <a:endParaRPr lang="en-GB" altLang="zh-CN" b="1" dirty="0"/>
          </a:p>
          <a:p>
            <a:pPr>
              <a:lnSpc>
                <a:spcPct val="125000"/>
              </a:lnSpc>
            </a:pPr>
            <a:r>
              <a:rPr lang="en-GB" altLang="zh-CN" b="1" dirty="0" err="1"/>
              <a:t>NVIC_Init</a:t>
            </a:r>
            <a:r>
              <a:rPr lang="en-GB" altLang="zh-CN" b="1" dirty="0"/>
              <a:t>(&amp;</a:t>
            </a:r>
            <a:r>
              <a:rPr lang="en-GB" altLang="zh-CN" b="1" dirty="0" err="1"/>
              <a:t>NVIC_InitStructure</a:t>
            </a:r>
            <a:r>
              <a:rPr lang="en-GB" altLang="zh-CN" b="1" dirty="0"/>
              <a:t>);</a:t>
            </a:r>
            <a:endParaRPr lang="en-GB" altLang="zh-CN" b="1" dirty="0" smtClean="0"/>
          </a:p>
        </p:txBody>
      </p:sp>
      <p:sp>
        <p:nvSpPr>
          <p:cNvPr id="7" name="矩形 6"/>
          <p:cNvSpPr/>
          <p:nvPr/>
        </p:nvSpPr>
        <p:spPr>
          <a:xfrm>
            <a:off x="1176305" y="1124021"/>
            <a:ext cx="3684022" cy="369332"/>
          </a:xfrm>
          <a:prstGeom prst="rect">
            <a:avLst/>
          </a:prstGeom>
        </p:spPr>
        <p:txBody>
          <a:bodyPr wrap="none">
            <a:spAutoFit/>
          </a:bodyPr>
          <a:lstStyle/>
          <a:p>
            <a:r>
              <a:rPr lang="zh-CN" altLang="en-US" b="1" dirty="0"/>
              <a:t>初始化</a:t>
            </a:r>
            <a:r>
              <a:rPr lang="en-GB" altLang="zh-CN" b="1" dirty="0"/>
              <a:t>NVIC</a:t>
            </a:r>
            <a:r>
              <a:rPr lang="zh-CN" altLang="en-GB" b="1" dirty="0"/>
              <a:t>，</a:t>
            </a:r>
            <a:r>
              <a:rPr lang="zh-CN" altLang="en-US" b="1" dirty="0"/>
              <a:t>配置</a:t>
            </a:r>
            <a:r>
              <a:rPr lang="en-GB" altLang="zh-CN" b="1" dirty="0"/>
              <a:t>NVIC</a:t>
            </a:r>
            <a:r>
              <a:rPr lang="zh-CN" altLang="en-US" b="1" dirty="0"/>
              <a:t>参数并使</a:t>
            </a:r>
            <a:r>
              <a:rPr lang="zh-CN" altLang="en-US" b="1" dirty="0" smtClean="0"/>
              <a:t>能</a:t>
            </a:r>
            <a:endParaRPr lang="zh-CN" altLang="en-US" b="1" dirty="0"/>
          </a:p>
        </p:txBody>
      </p:sp>
    </p:spTree>
    <p:extLst>
      <p:ext uri="{BB962C8B-B14F-4D97-AF65-F5344CB8AC3E}">
        <p14:creationId xmlns="" xmlns:p14="http://schemas.microsoft.com/office/powerpoint/2010/main" val="26429110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9503"/>
            <a:ext cx="5004047"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07504" y="360766"/>
            <a:ext cx="4998484" cy="461665"/>
          </a:xfrm>
          <a:prstGeom prst="rect">
            <a:avLst/>
          </a:prstGeom>
        </p:spPr>
        <p:txBody>
          <a:bodyPr wrap="none">
            <a:spAutoFit/>
          </a:bodyPr>
          <a:lstStyle/>
          <a:p>
            <a:r>
              <a:rPr lang="en-US" altLang="zh-CN" sz="2400" b="1" dirty="0">
                <a:solidFill>
                  <a:schemeClr val="bg1"/>
                </a:solidFill>
              </a:rPr>
              <a:t>6.4.2 EXTI</a:t>
            </a:r>
            <a:r>
              <a:rPr lang="zh-CN" altLang="en-US" sz="2400" b="1" dirty="0">
                <a:solidFill>
                  <a:schemeClr val="bg1"/>
                </a:solidFill>
              </a:rPr>
              <a:t>标准外设库中断配置步骤</a:t>
            </a:r>
            <a:endParaRPr lang="zh-CN" altLang="zh-CN" sz="2400" b="1" dirty="0">
              <a:solidFill>
                <a:schemeClr val="bg1"/>
              </a:solidFill>
            </a:endParaRPr>
          </a:p>
        </p:txBody>
      </p:sp>
      <p:sp>
        <p:nvSpPr>
          <p:cNvPr id="12" name="椭圆 11"/>
          <p:cNvSpPr/>
          <p:nvPr/>
        </p:nvSpPr>
        <p:spPr>
          <a:xfrm rot="5400000">
            <a:off x="7359655" y="3161797"/>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rot="5400000">
            <a:off x="1240414" y="3045349"/>
            <a:ext cx="91315" cy="913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2" name="组合 17"/>
          <p:cNvGrpSpPr/>
          <p:nvPr/>
        </p:nvGrpSpPr>
        <p:grpSpPr>
          <a:xfrm>
            <a:off x="475295" y="949550"/>
            <a:ext cx="527503" cy="527503"/>
            <a:chOff x="1784435" y="2343128"/>
            <a:chExt cx="962021" cy="962021"/>
          </a:xfrm>
          <a:solidFill>
            <a:schemeClr val="accent5">
              <a:lumMod val="75000"/>
            </a:schemeClr>
          </a:solidFill>
          <a:effectLst>
            <a:outerShdw blurRad="254000" dist="63500" dir="2700000" algn="tl" rotWithShape="0">
              <a:prstClr val="black">
                <a:alpha val="30000"/>
              </a:prstClr>
            </a:outerShdw>
          </a:effectLst>
        </p:grpSpPr>
        <p:sp>
          <p:nvSpPr>
            <p:cNvPr id="19" name="泪滴形 18"/>
            <p:cNvSpPr/>
            <p:nvPr/>
          </p:nvSpPr>
          <p:spPr>
            <a:xfrm rot="8100000">
              <a:off x="1784435" y="2343128"/>
              <a:ext cx="962021" cy="962021"/>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zh-CN" altLang="en-US" sz="1867"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文本框 39"/>
            <p:cNvSpPr txBox="1"/>
            <p:nvPr/>
          </p:nvSpPr>
          <p:spPr>
            <a:xfrm>
              <a:off x="1838580" y="2433612"/>
              <a:ext cx="853730" cy="784884"/>
            </a:xfrm>
            <a:prstGeom prst="rect">
              <a:avLst/>
            </a:prstGeom>
            <a:noFill/>
          </p:spPr>
          <p:txBody>
            <a:bodyPr wrap="square" rtlCol="0">
              <a:spAutoFit/>
            </a:bodyPr>
            <a:lstStyle/>
            <a:p>
              <a:pPr algn="ctr" defTabSz="914273">
                <a:lnSpc>
                  <a:spcPct val="120000"/>
                </a:lnSpc>
              </a:pPr>
              <a:r>
                <a:rPr lang="en-US" altLang="zh-CN" sz="2000" dirty="0" smtClean="0">
                  <a:solidFill>
                    <a:schemeClr val="bg1"/>
                  </a:solidFill>
                  <a:latin typeface="微软雅黑" panose="020B0503020204020204" pitchFamily="34" charset="-122"/>
                  <a:ea typeface="微软雅黑" panose="020B0503020204020204" pitchFamily="34" charset="-122"/>
                  <a:cs typeface="+mn-ea"/>
                  <a:sym typeface="+mn-lt"/>
                </a:rPr>
                <a:t>6</a:t>
              </a:r>
              <a:endParaRPr lang="zh-CN" altLang="en-US" sz="2000" baseline="-3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6" name="矩形 5"/>
          <p:cNvSpPr/>
          <p:nvPr/>
        </p:nvSpPr>
        <p:spPr>
          <a:xfrm>
            <a:off x="1331729" y="1429539"/>
            <a:ext cx="6912678" cy="35548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25000"/>
              </a:lnSpc>
            </a:pPr>
            <a:r>
              <a:rPr lang="zh-CN" altLang="en-US" b="1" dirty="0" smtClean="0"/>
              <a:t>     中断服务程序</a:t>
            </a:r>
            <a:r>
              <a:rPr lang="zh-CN" altLang="en-US" b="1" dirty="0"/>
              <a:t>主要包括检测中断线路的状态、中断处理的内容和清除相关的中断。例如</a:t>
            </a:r>
            <a:r>
              <a:rPr lang="en-GB" altLang="zh-CN" b="1" dirty="0"/>
              <a:t>EXTI2</a:t>
            </a:r>
            <a:r>
              <a:rPr lang="zh-CN" altLang="en-US" b="1" dirty="0"/>
              <a:t>的</a:t>
            </a:r>
            <a:r>
              <a:rPr lang="zh-CN" altLang="en-US" b="1" dirty="0" smtClean="0"/>
              <a:t>中断服务程序：</a:t>
            </a:r>
            <a:endParaRPr lang="zh-CN" altLang="en-US" b="1" dirty="0"/>
          </a:p>
          <a:p>
            <a:pPr>
              <a:lnSpc>
                <a:spcPct val="125000"/>
              </a:lnSpc>
            </a:pPr>
            <a:r>
              <a:rPr lang="en-GB" altLang="zh-CN" b="1" dirty="0"/>
              <a:t>void EXTI2_IRQHandler(void)</a:t>
            </a:r>
          </a:p>
          <a:p>
            <a:pPr>
              <a:lnSpc>
                <a:spcPct val="125000"/>
              </a:lnSpc>
            </a:pPr>
            <a:r>
              <a:rPr lang="en-GB" altLang="zh-CN" b="1" dirty="0"/>
              <a:t>{</a:t>
            </a:r>
          </a:p>
          <a:p>
            <a:pPr>
              <a:lnSpc>
                <a:spcPct val="125000"/>
              </a:lnSpc>
            </a:pPr>
            <a:r>
              <a:rPr lang="en-GB" altLang="zh-CN" b="1" dirty="0" smtClean="0"/>
              <a:t>    if(</a:t>
            </a:r>
            <a:r>
              <a:rPr lang="en-GB" altLang="zh-CN" b="1" dirty="0" err="1" smtClean="0"/>
              <a:t>EXTI_GetITStatus</a:t>
            </a:r>
            <a:r>
              <a:rPr lang="en-GB" altLang="zh-CN" b="1" dirty="0" smtClean="0"/>
              <a:t>(EXTI_Line2</a:t>
            </a:r>
            <a:r>
              <a:rPr lang="en-GB" altLang="zh-CN" b="1" dirty="0"/>
              <a:t>)!=RESET) </a:t>
            </a:r>
            <a:endParaRPr lang="en-GB" altLang="zh-CN" b="1" dirty="0" smtClean="0"/>
          </a:p>
          <a:p>
            <a:pPr>
              <a:lnSpc>
                <a:spcPct val="125000"/>
              </a:lnSpc>
            </a:pPr>
            <a:r>
              <a:rPr lang="en-GB" altLang="zh-CN" b="1" dirty="0"/>
              <a:t> </a:t>
            </a:r>
            <a:r>
              <a:rPr lang="en-GB" altLang="zh-CN" b="1" dirty="0" smtClean="0"/>
              <a:t>      //</a:t>
            </a:r>
            <a:r>
              <a:rPr lang="zh-CN" altLang="en-US" b="1" dirty="0"/>
              <a:t>判断某个线上的中断是否发生</a:t>
            </a:r>
          </a:p>
          <a:p>
            <a:pPr>
              <a:lnSpc>
                <a:spcPct val="125000"/>
              </a:lnSpc>
            </a:pPr>
            <a:r>
              <a:rPr lang="en-US" altLang="zh-CN" b="1" dirty="0" smtClean="0"/>
              <a:t>    {   </a:t>
            </a:r>
            <a:r>
              <a:rPr lang="zh-CN" altLang="en-US" b="1" dirty="0" smtClean="0"/>
              <a:t>中断逻辑</a:t>
            </a:r>
            <a:r>
              <a:rPr lang="en-US" altLang="zh-CN" b="1" dirty="0" smtClean="0"/>
              <a:t>(</a:t>
            </a:r>
            <a:r>
              <a:rPr lang="zh-CN" altLang="en-US" b="1" dirty="0" smtClean="0"/>
              <a:t>具体中断程序</a:t>
            </a:r>
            <a:r>
              <a:rPr lang="en-US" altLang="zh-CN" b="1" dirty="0" smtClean="0"/>
              <a:t>…)</a:t>
            </a:r>
            <a:endParaRPr lang="en-US" altLang="zh-CN" b="1" dirty="0"/>
          </a:p>
          <a:p>
            <a:pPr>
              <a:lnSpc>
                <a:spcPct val="125000"/>
              </a:lnSpc>
            </a:pPr>
            <a:r>
              <a:rPr lang="en-GB" altLang="zh-CN" b="1" dirty="0" smtClean="0"/>
              <a:t>         </a:t>
            </a:r>
            <a:r>
              <a:rPr lang="en-GB" altLang="zh-CN" b="1" dirty="0" err="1" smtClean="0"/>
              <a:t>EXTI_ClearITPendingBit</a:t>
            </a:r>
            <a:r>
              <a:rPr lang="en-GB" altLang="zh-CN" b="1" dirty="0" smtClean="0"/>
              <a:t>(EXTI_Line2</a:t>
            </a:r>
            <a:r>
              <a:rPr lang="en-GB" altLang="zh-CN" b="1" dirty="0"/>
              <a:t>); //</a:t>
            </a:r>
            <a:r>
              <a:rPr lang="zh-CN" altLang="en-US" b="1" dirty="0"/>
              <a:t>清除中断标志</a:t>
            </a:r>
          </a:p>
          <a:p>
            <a:pPr>
              <a:lnSpc>
                <a:spcPct val="125000"/>
              </a:lnSpc>
            </a:pPr>
            <a:r>
              <a:rPr lang="en-US" altLang="zh-CN" b="1" dirty="0" smtClean="0"/>
              <a:t>    }     </a:t>
            </a:r>
            <a:endParaRPr lang="en-US" altLang="zh-CN" b="1" dirty="0"/>
          </a:p>
          <a:p>
            <a:pPr>
              <a:lnSpc>
                <a:spcPct val="125000"/>
              </a:lnSpc>
            </a:pPr>
            <a:r>
              <a:rPr lang="en-US" altLang="zh-CN" b="1" dirty="0"/>
              <a:t>}</a:t>
            </a:r>
          </a:p>
        </p:txBody>
      </p:sp>
      <p:sp>
        <p:nvSpPr>
          <p:cNvPr id="7" name="矩形 6"/>
          <p:cNvSpPr/>
          <p:nvPr/>
        </p:nvSpPr>
        <p:spPr>
          <a:xfrm>
            <a:off x="1013863" y="1041182"/>
            <a:ext cx="2044149" cy="369332"/>
          </a:xfrm>
          <a:prstGeom prst="rect">
            <a:avLst/>
          </a:prstGeom>
        </p:spPr>
        <p:txBody>
          <a:bodyPr wrap="none">
            <a:spAutoFit/>
          </a:bodyPr>
          <a:lstStyle/>
          <a:p>
            <a:r>
              <a:rPr lang="zh-CN" altLang="en-US" b="1" dirty="0"/>
              <a:t>编写</a:t>
            </a:r>
            <a:r>
              <a:rPr lang="zh-CN" altLang="en-US" b="1" dirty="0" smtClean="0"/>
              <a:t>中断服务程序</a:t>
            </a:r>
            <a:endParaRPr lang="zh-CN" altLang="en-US" b="1" dirty="0"/>
          </a:p>
        </p:txBody>
      </p:sp>
    </p:spTree>
    <p:extLst>
      <p:ext uri="{BB962C8B-B14F-4D97-AF65-F5344CB8AC3E}">
        <p14:creationId xmlns="" xmlns:p14="http://schemas.microsoft.com/office/powerpoint/2010/main" val="17049338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503"/>
            <a:ext cx="442798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7"/>
            <a:ext cx="4222631" cy="461665"/>
          </a:xfrm>
          <a:prstGeom prst="rect">
            <a:avLst/>
          </a:prstGeom>
        </p:spPr>
        <p:txBody>
          <a:bodyPr wrap="none">
            <a:spAutoFit/>
          </a:bodyPr>
          <a:lstStyle/>
          <a:p>
            <a:r>
              <a:rPr lang="en-US" altLang="zh-CN" sz="2400" b="1" dirty="0">
                <a:solidFill>
                  <a:schemeClr val="bg1"/>
                </a:solidFill>
              </a:rPr>
              <a:t>6.4.3 EXTI</a:t>
            </a:r>
            <a:r>
              <a:rPr lang="zh-CN" altLang="en-US" sz="2400" b="1" dirty="0">
                <a:solidFill>
                  <a:schemeClr val="bg1"/>
                </a:solidFill>
              </a:rPr>
              <a:t>标准外设库应用实例</a:t>
            </a:r>
            <a:endParaRPr lang="zh-CN" altLang="zh-CN" sz="2400" b="1" dirty="0">
              <a:solidFill>
                <a:schemeClr val="bg1"/>
              </a:solidFill>
            </a:endParaRPr>
          </a:p>
        </p:txBody>
      </p:sp>
      <p:sp>
        <p:nvSpPr>
          <p:cNvPr id="8" name="矩形 7"/>
          <p:cNvSpPr/>
          <p:nvPr/>
        </p:nvSpPr>
        <p:spPr>
          <a:xfrm>
            <a:off x="1071538" y="1643056"/>
            <a:ext cx="1988294" cy="240065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zh-CN" altLang="en-US" sz="2000" b="1" dirty="0" smtClean="0"/>
              <a:t>       通过</a:t>
            </a:r>
            <a:r>
              <a:rPr lang="zh-CN" altLang="en-US" sz="2000" b="1" dirty="0"/>
              <a:t>一个按键控制</a:t>
            </a:r>
            <a:r>
              <a:rPr lang="en-US" altLang="zh-CN" sz="2000" b="1" dirty="0"/>
              <a:t>LED</a:t>
            </a:r>
            <a:r>
              <a:rPr lang="zh-CN" altLang="en-US" sz="2000" b="1" dirty="0"/>
              <a:t>灯状态翻转，每按下按键一次，</a:t>
            </a:r>
            <a:r>
              <a:rPr lang="en-US" altLang="zh-CN" sz="2000" b="1" dirty="0"/>
              <a:t>LED</a:t>
            </a:r>
            <a:r>
              <a:rPr lang="zh-CN" altLang="en-US" sz="2000" b="1" dirty="0"/>
              <a:t>灯的状态变化一次。</a:t>
            </a:r>
          </a:p>
        </p:txBody>
      </p:sp>
      <p:sp>
        <p:nvSpPr>
          <p:cNvPr id="9" name="矩形 8"/>
          <p:cNvSpPr/>
          <p:nvPr/>
        </p:nvSpPr>
        <p:spPr>
          <a:xfrm>
            <a:off x="571472" y="1357304"/>
            <a:ext cx="928694" cy="422358"/>
          </a:xfrm>
          <a:prstGeom prst="rect">
            <a:avLst/>
          </a:prstGeom>
          <a:gradFill flip="none" rotWithShape="1">
            <a:gsLst>
              <a:gs pos="0">
                <a:schemeClr val="accent5">
                  <a:shade val="51000"/>
                  <a:satMod val="130000"/>
                </a:schemeClr>
              </a:gs>
              <a:gs pos="80000">
                <a:schemeClr val="accent5">
                  <a:shade val="93000"/>
                  <a:satMod val="130000"/>
                </a:schemeClr>
              </a:gs>
              <a:gs pos="100000">
                <a:schemeClr val="accent5">
                  <a:shade val="94000"/>
                  <a:satMod val="135000"/>
                </a:schemeClr>
              </a:gs>
            </a:gsLst>
            <a:path path="circle">
              <a:fillToRect l="50000" t="50000" r="50000" b="50000"/>
            </a:path>
            <a:tileRect/>
          </a:gra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b="1" dirty="0" smtClean="0"/>
              <a:t>功能</a:t>
            </a:r>
            <a:endParaRPr lang="zh-CN" altLang="en-US" sz="2000" b="1" dirty="0"/>
          </a:p>
        </p:txBody>
      </p:sp>
      <p:sp>
        <p:nvSpPr>
          <p:cNvPr id="10" name="矩形 9"/>
          <p:cNvSpPr/>
          <p:nvPr/>
        </p:nvSpPr>
        <p:spPr>
          <a:xfrm>
            <a:off x="3851921" y="1520583"/>
            <a:ext cx="4824536" cy="2523130"/>
          </a:xfrm>
          <a:prstGeom prst="rect">
            <a:avLst/>
          </a:prstGeom>
          <a:noFill/>
          <a:ln>
            <a:solidFill>
              <a:schemeClr val="accent5">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9872" y="1299999"/>
            <a:ext cx="1368151" cy="479663"/>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b="1" dirty="0" smtClean="0">
                <a:solidFill>
                  <a:schemeClr val="tx1"/>
                </a:solidFill>
              </a:rPr>
              <a:t>硬件设计</a:t>
            </a:r>
            <a:endParaRPr lang="zh-CN" altLang="en-US" sz="2000" b="1" dirty="0">
              <a:solidFill>
                <a:schemeClr val="tx1"/>
              </a:solidFill>
            </a:endParaRPr>
          </a:p>
        </p:txBody>
      </p:sp>
      <p:sp>
        <p:nvSpPr>
          <p:cNvPr id="13" name="TextBox 12"/>
          <p:cNvSpPr txBox="1"/>
          <p:nvPr/>
        </p:nvSpPr>
        <p:spPr>
          <a:xfrm>
            <a:off x="4156768" y="4155926"/>
            <a:ext cx="4214842" cy="646331"/>
          </a:xfrm>
          <a:prstGeom prst="rect">
            <a:avLst/>
          </a:prstGeom>
          <a:noFill/>
        </p:spPr>
        <p:txBody>
          <a:bodyPr wrap="square" rtlCol="0">
            <a:spAutoFit/>
          </a:bodyPr>
          <a:lstStyle/>
          <a:p>
            <a:r>
              <a:rPr lang="zh-CN" altLang="en-US" b="1" dirty="0" smtClean="0"/>
              <a:t>     </a:t>
            </a:r>
            <a:r>
              <a:rPr lang="en-US" altLang="zh-CN" b="1" dirty="0"/>
              <a:t>LED</a:t>
            </a:r>
            <a:r>
              <a:rPr lang="zh-CN" altLang="en-US" b="1" dirty="0"/>
              <a:t>连接在</a:t>
            </a:r>
            <a:r>
              <a:rPr lang="en-US" altLang="zh-CN" b="1" dirty="0"/>
              <a:t>STM32F103</a:t>
            </a:r>
            <a:r>
              <a:rPr lang="zh-CN" altLang="en-US" b="1" dirty="0"/>
              <a:t>的</a:t>
            </a:r>
            <a:r>
              <a:rPr lang="en-US" altLang="zh-CN" b="1" dirty="0"/>
              <a:t>PB5</a:t>
            </a:r>
            <a:r>
              <a:rPr lang="zh-CN" altLang="en-US" b="1" dirty="0"/>
              <a:t>引脚上，按键</a:t>
            </a:r>
            <a:r>
              <a:rPr lang="en-US" altLang="zh-CN" b="1" dirty="0"/>
              <a:t>K1</a:t>
            </a:r>
            <a:r>
              <a:rPr lang="zh-CN" altLang="en-US" b="1" dirty="0"/>
              <a:t>连接在</a:t>
            </a:r>
            <a:r>
              <a:rPr lang="en-US" altLang="zh-CN" b="1" dirty="0"/>
              <a:t>STM32F103</a:t>
            </a:r>
            <a:r>
              <a:rPr lang="zh-CN" altLang="en-US" b="1" dirty="0"/>
              <a:t>的</a:t>
            </a:r>
            <a:r>
              <a:rPr lang="en-US" altLang="zh-CN" b="1" dirty="0"/>
              <a:t>PE3</a:t>
            </a:r>
            <a:r>
              <a:rPr lang="zh-CN" altLang="en-US" b="1" dirty="0"/>
              <a:t>引脚上</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 xmlns:p14="http://schemas.microsoft.com/office/powerpoint/2010/main" val="4215548374"/>
              </p:ext>
            </p:extLst>
          </p:nvPr>
        </p:nvGraphicFramePr>
        <p:xfrm>
          <a:off x="3867017" y="2113248"/>
          <a:ext cx="4722331" cy="1460272"/>
        </p:xfrm>
        <a:graphic>
          <a:graphicData uri="http://schemas.openxmlformats.org/presentationml/2006/ole">
            <p:oleObj spid="_x0000_s200706" name="Visio" r:id="rId3" imgW="3084267" imgH="954849" progId="">
              <p:embed/>
            </p:oleObj>
          </a:graphicData>
        </a:graphic>
      </p:graphicFrame>
    </p:spTree>
    <p:extLst>
      <p:ext uri="{BB962C8B-B14F-4D97-AF65-F5344CB8AC3E}">
        <p14:creationId xmlns="" xmlns:p14="http://schemas.microsoft.com/office/powerpoint/2010/main" val="35035759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503"/>
            <a:ext cx="442798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7"/>
            <a:ext cx="4222631" cy="461665"/>
          </a:xfrm>
          <a:prstGeom prst="rect">
            <a:avLst/>
          </a:prstGeom>
        </p:spPr>
        <p:txBody>
          <a:bodyPr wrap="none">
            <a:spAutoFit/>
          </a:bodyPr>
          <a:lstStyle/>
          <a:p>
            <a:r>
              <a:rPr lang="en-US" altLang="zh-CN" sz="2400" b="1" dirty="0">
                <a:solidFill>
                  <a:schemeClr val="bg1"/>
                </a:solidFill>
              </a:rPr>
              <a:t>6.4.3 EXTI</a:t>
            </a:r>
            <a:r>
              <a:rPr lang="zh-CN" altLang="en-US" sz="2400" b="1" dirty="0">
                <a:solidFill>
                  <a:schemeClr val="bg1"/>
                </a:solidFill>
              </a:rPr>
              <a:t>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2827695" y="1799897"/>
            <a:ext cx="3096344" cy="1987467"/>
          </a:xfrm>
          <a:prstGeom prst="rect">
            <a:avLst/>
          </a:prstGeom>
        </p:spPr>
        <p:txBody>
          <a:bodyPr wrap="square">
            <a:spAutoFit/>
          </a:bodyPr>
          <a:lstStyle/>
          <a:p>
            <a:pPr>
              <a:lnSpc>
                <a:spcPct val="125000"/>
              </a:lnSpc>
            </a:pPr>
            <a:r>
              <a:rPr lang="en-US" altLang="zh-CN" sz="2000" b="1" dirty="0">
                <a:solidFill>
                  <a:schemeClr val="dk1"/>
                </a:solidFill>
              </a:rPr>
              <a:t>#</a:t>
            </a:r>
            <a:r>
              <a:rPr lang="en-GB" altLang="zh-CN" sz="2000" b="1" dirty="0" err="1">
                <a:solidFill>
                  <a:schemeClr val="dk1"/>
                </a:solidFill>
              </a:rPr>
              <a:t>ifndef</a:t>
            </a:r>
            <a:r>
              <a:rPr lang="en-GB" altLang="zh-CN" sz="2000" b="1" dirty="0">
                <a:solidFill>
                  <a:schemeClr val="dk1"/>
                </a:solidFill>
              </a:rPr>
              <a:t> __EXTI_KEY_H</a:t>
            </a:r>
          </a:p>
          <a:p>
            <a:pPr>
              <a:lnSpc>
                <a:spcPct val="125000"/>
              </a:lnSpc>
            </a:pPr>
            <a:r>
              <a:rPr lang="en-GB" altLang="zh-CN" sz="2000" b="1" dirty="0">
                <a:solidFill>
                  <a:schemeClr val="dk1"/>
                </a:solidFill>
              </a:rPr>
              <a:t>#define __EXTI_KEY_H</a:t>
            </a:r>
          </a:p>
          <a:p>
            <a:pPr>
              <a:lnSpc>
                <a:spcPct val="125000"/>
              </a:lnSpc>
            </a:pPr>
            <a:r>
              <a:rPr lang="en-GB" altLang="zh-CN" sz="2000" b="1" dirty="0">
                <a:solidFill>
                  <a:schemeClr val="dk1"/>
                </a:solidFill>
              </a:rPr>
              <a:t>#include "stm32f10x.h"</a:t>
            </a:r>
          </a:p>
          <a:p>
            <a:pPr>
              <a:lnSpc>
                <a:spcPct val="125000"/>
              </a:lnSpc>
            </a:pPr>
            <a:r>
              <a:rPr lang="en-GB" altLang="zh-CN" sz="2000" b="1" dirty="0">
                <a:solidFill>
                  <a:schemeClr val="dk1"/>
                </a:solidFill>
              </a:rPr>
              <a:t>void </a:t>
            </a:r>
            <a:r>
              <a:rPr lang="en-GB" altLang="zh-CN" sz="2000" b="1" dirty="0" err="1">
                <a:solidFill>
                  <a:schemeClr val="dk1"/>
                </a:solidFill>
              </a:rPr>
              <a:t>EXTI_Key_Init</a:t>
            </a:r>
            <a:r>
              <a:rPr lang="en-GB" altLang="zh-CN" sz="2000" b="1" dirty="0">
                <a:solidFill>
                  <a:schemeClr val="dk1"/>
                </a:solidFill>
              </a:rPr>
              <a:t>(void);</a:t>
            </a:r>
          </a:p>
          <a:p>
            <a:pPr>
              <a:lnSpc>
                <a:spcPct val="125000"/>
              </a:lnSpc>
            </a:pPr>
            <a:r>
              <a:rPr lang="en-GB" altLang="zh-CN" sz="2000" b="1" dirty="0">
                <a:solidFill>
                  <a:schemeClr val="dk1"/>
                </a:solidFill>
              </a:rPr>
              <a:t>#</a:t>
            </a:r>
            <a:r>
              <a:rPr lang="en-GB" altLang="zh-CN" sz="2000" b="1" dirty="0" err="1">
                <a:solidFill>
                  <a:schemeClr val="dk1"/>
                </a:solidFill>
              </a:rPr>
              <a:t>endif</a:t>
            </a:r>
            <a:endParaRPr lang="en-GB" altLang="zh-CN" sz="2000" b="1" dirty="0">
              <a:solidFill>
                <a:schemeClr val="dk1"/>
              </a:solidFill>
            </a:endParaRPr>
          </a:p>
        </p:txBody>
      </p:sp>
      <p:sp>
        <p:nvSpPr>
          <p:cNvPr id="8" name="矩形 7"/>
          <p:cNvSpPr/>
          <p:nvPr/>
        </p:nvSpPr>
        <p:spPr>
          <a:xfrm>
            <a:off x="1470521" y="1166327"/>
            <a:ext cx="3101479" cy="369332"/>
          </a:xfrm>
          <a:prstGeom prst="rect">
            <a:avLst/>
          </a:prstGeom>
        </p:spPr>
        <p:txBody>
          <a:bodyPr wrap="square">
            <a:spAutoFit/>
          </a:bodyPr>
          <a:lstStyle/>
          <a:p>
            <a:r>
              <a:rPr lang="en-US" altLang="zh-CN" b="1" dirty="0" smtClean="0">
                <a:solidFill>
                  <a:srgbClr val="C00000"/>
                </a:solidFill>
              </a:rPr>
              <a:t>1.  </a:t>
            </a:r>
            <a:r>
              <a:rPr lang="zh-CN" altLang="en-US" b="1" dirty="0" smtClean="0">
                <a:solidFill>
                  <a:srgbClr val="C00000"/>
                </a:solidFill>
              </a:rPr>
              <a:t>新建</a:t>
            </a:r>
            <a:r>
              <a:rPr lang="en-GB" altLang="zh-CN" b="1" dirty="0" err="1" smtClean="0">
                <a:solidFill>
                  <a:srgbClr val="C00000"/>
                </a:solidFill>
              </a:rPr>
              <a:t>exti_key.h</a:t>
            </a:r>
            <a:r>
              <a:rPr lang="zh-CN" altLang="en-US" b="1" dirty="0">
                <a:solidFill>
                  <a:srgbClr val="C00000"/>
                </a:solidFill>
              </a:rPr>
              <a:t>文件</a:t>
            </a:r>
          </a:p>
        </p:txBody>
      </p:sp>
      <p:grpSp>
        <p:nvGrpSpPr>
          <p:cNvPr id="6" name="组合 12"/>
          <p:cNvGrpSpPr/>
          <p:nvPr/>
        </p:nvGrpSpPr>
        <p:grpSpPr>
          <a:xfrm rot="5400000">
            <a:off x="7276236" y="2509896"/>
            <a:ext cx="986940" cy="986938"/>
            <a:chOff x="4804687" y="2294038"/>
            <a:chExt cx="1354015" cy="1354012"/>
          </a:xfrm>
        </p:grpSpPr>
        <p:sp>
          <p:nvSpPr>
            <p:cNvPr id="15" name="ïṧḷïḓê-任意多边形: 形状 4">
              <a:extLst>
                <a:ext uri="{FF2B5EF4-FFF2-40B4-BE49-F238E27FC236}">
                  <a16:creationId xmlns:a16="http://schemas.microsoft.com/office/drawing/2014/main" xmlns="" id="{86A49E6A-6B1A-47FB-9631-DCE52C050E4F}"/>
                </a:ext>
              </a:extLst>
            </p:cNvPr>
            <p:cNvSpPr/>
            <p:nvPr/>
          </p:nvSpPr>
          <p:spPr>
            <a:xfrm>
              <a:off x="4804687" y="2294038"/>
              <a:ext cx="1354015" cy="1354012"/>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tx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16" name="ïṧḷïḓê-Oval 5">
              <a:extLst>
                <a:ext uri="{FF2B5EF4-FFF2-40B4-BE49-F238E27FC236}">
                  <a16:creationId xmlns:a16="http://schemas.microsoft.com/office/drawing/2014/main" xmlns="" id="{6908010F-8E5D-45DA-8274-EB48CB6B3B2E}"/>
                </a:ext>
              </a:extLst>
            </p:cNvPr>
            <p:cNvSpPr/>
            <p:nvPr/>
          </p:nvSpPr>
          <p:spPr>
            <a:xfrm>
              <a:off x="5061660" y="2551010"/>
              <a:ext cx="840068" cy="840068"/>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normAutofit/>
              <a:scene3d>
                <a:camera prst="orthographicFront"/>
                <a:lightRig rig="threePt" dir="t"/>
              </a:scene3d>
              <a:sp3d contourW="12700"/>
            </a:bodyPr>
            <a:lstStyle/>
            <a:p>
              <a:pPr algn="ctr"/>
              <a:endParaRPr lang="zh-CN" altLang="en-US" sz="1400" dirty="0">
                <a:solidFill>
                  <a:schemeClr val="tx1"/>
                </a:solidFill>
              </a:endParaRPr>
            </a:p>
          </p:txBody>
        </p:sp>
      </p:grpSp>
      <p:grpSp>
        <p:nvGrpSpPr>
          <p:cNvPr id="7" name="组合 16"/>
          <p:cNvGrpSpPr/>
          <p:nvPr/>
        </p:nvGrpSpPr>
        <p:grpSpPr>
          <a:xfrm rot="5400000">
            <a:off x="5004047" y="3787365"/>
            <a:ext cx="986940" cy="986938"/>
            <a:chOff x="7966176" y="2311291"/>
            <a:chExt cx="1354015" cy="1354012"/>
          </a:xfrm>
        </p:grpSpPr>
        <p:sp>
          <p:nvSpPr>
            <p:cNvPr id="18" name="ïṧḷïḓê-任意多边形: 形状 10">
              <a:extLst>
                <a:ext uri="{FF2B5EF4-FFF2-40B4-BE49-F238E27FC236}">
                  <a16:creationId xmlns:a16="http://schemas.microsoft.com/office/drawing/2014/main" xmlns="" id="{7F6911B1-DDB8-44F4-B77D-5F96FD427A1E}"/>
                </a:ext>
              </a:extLst>
            </p:cNvPr>
            <p:cNvSpPr/>
            <p:nvPr/>
          </p:nvSpPr>
          <p:spPr>
            <a:xfrm>
              <a:off x="7966176" y="2311291"/>
              <a:ext cx="1354015" cy="1354012"/>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tx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anchor="ctr" anchorCtr="1">
              <a:normAutofit/>
              <a:scene3d>
                <a:camera prst="orthographicFront"/>
                <a:lightRig rig="threePt" dir="t"/>
              </a:scene3d>
              <a:sp3d contourW="12700"/>
            </a:bodyPr>
            <a:lstStyle/>
            <a:p>
              <a:pPr algn="ctr" defTabSz="1777956">
                <a:lnSpc>
                  <a:spcPct val="120000"/>
                </a:lnSpc>
                <a:spcBef>
                  <a:spcPct val="0"/>
                </a:spcBef>
                <a:spcAft>
                  <a:spcPct val="0"/>
                </a:spcAft>
              </a:pPr>
              <a:r>
                <a:rPr lang="zh-CN" altLang="en-US" sz="1400">
                  <a:solidFill>
                    <a:schemeClr val="tx1"/>
                  </a:solidFill>
                </a:rPr>
                <a:t>关键词</a:t>
              </a:r>
            </a:p>
          </p:txBody>
        </p:sp>
        <p:sp>
          <p:nvSpPr>
            <p:cNvPr id="19" name="ïṧḷïḓê-Oval 9">
              <a:extLst>
                <a:ext uri="{FF2B5EF4-FFF2-40B4-BE49-F238E27FC236}">
                  <a16:creationId xmlns:a16="http://schemas.microsoft.com/office/drawing/2014/main" xmlns="" id="{551677DA-F3B4-49DE-9269-24DF7B72F6B3}"/>
                </a:ext>
              </a:extLst>
            </p:cNvPr>
            <p:cNvSpPr/>
            <p:nvPr/>
          </p:nvSpPr>
          <p:spPr>
            <a:xfrm>
              <a:off x="8223149" y="2568263"/>
              <a:ext cx="840068" cy="840068"/>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normAutofit/>
              <a:scene3d>
                <a:camera prst="orthographicFront"/>
                <a:lightRig rig="threePt" dir="t"/>
              </a:scene3d>
              <a:sp3d contourW="12700"/>
            </a:bodyPr>
            <a:lstStyle/>
            <a:p>
              <a:pPr algn="ctr"/>
              <a:endParaRPr lang="zh-CN" altLang="en-US" sz="1400" dirty="0">
                <a:solidFill>
                  <a:schemeClr val="tx1"/>
                </a:solidFill>
              </a:endParaRPr>
            </a:p>
          </p:txBody>
        </p:sp>
      </p:grpSp>
      <p:grpSp>
        <p:nvGrpSpPr>
          <p:cNvPr id="9" name="组合 22"/>
          <p:cNvGrpSpPr/>
          <p:nvPr/>
        </p:nvGrpSpPr>
        <p:grpSpPr>
          <a:xfrm rot="5400000">
            <a:off x="5924037" y="548260"/>
            <a:ext cx="1422186" cy="1422183"/>
            <a:chOff x="2871809" y="2252236"/>
            <a:chExt cx="1951143" cy="1951139"/>
          </a:xfrm>
        </p:grpSpPr>
        <p:sp>
          <p:nvSpPr>
            <p:cNvPr id="24" name="ïṧḷïḓê-任意多边形: 形状 2">
              <a:extLst>
                <a:ext uri="{FF2B5EF4-FFF2-40B4-BE49-F238E27FC236}">
                  <a16:creationId xmlns:a16="http://schemas.microsoft.com/office/drawing/2014/main" xmlns="" id="{B7EA278B-2D6F-4202-89AC-28C9D71241FD}"/>
                </a:ext>
              </a:extLst>
            </p:cNvPr>
            <p:cNvSpPr/>
            <p:nvPr/>
          </p:nvSpPr>
          <p:spPr>
            <a:xfrm>
              <a:off x="2871809" y="2252236"/>
              <a:ext cx="1951143" cy="19511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5">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25" name="ïṧḷïḓê-Oval 3">
              <a:extLst>
                <a:ext uri="{FF2B5EF4-FFF2-40B4-BE49-F238E27FC236}">
                  <a16:creationId xmlns:a16="http://schemas.microsoft.com/office/drawing/2014/main" xmlns="" id="{36AF8AB7-F6B7-430D-A380-29D73DB8853E}"/>
                </a:ext>
              </a:extLst>
            </p:cNvPr>
            <p:cNvSpPr/>
            <p:nvPr/>
          </p:nvSpPr>
          <p:spPr>
            <a:xfrm>
              <a:off x="3242109" y="2622534"/>
              <a:ext cx="1210543" cy="1210542"/>
            </a:xfrm>
            <a:prstGeom prst="ellipse">
              <a:avLst/>
            </a:prstGeom>
            <a:solidFill>
              <a:schemeClr val="accent5">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27" name="is1ide-任意多边形: 形状 23">
              <a:extLst>
                <a:ext uri="{FF2B5EF4-FFF2-40B4-BE49-F238E27FC236}">
                  <a16:creationId xmlns:a16="http://schemas.microsoft.com/office/drawing/2014/main" xmlns="" id="{C6AED1AC-4D16-4490-88C0-1E73F34D2031}"/>
                </a:ext>
              </a:extLst>
            </p:cNvPr>
            <p:cNvSpPr>
              <a:spLocks/>
            </p:cNvSpPr>
            <p:nvPr/>
          </p:nvSpPr>
          <p:spPr bwMode="auto">
            <a:xfrm rot="5400000">
              <a:off x="3694335" y="3082987"/>
              <a:ext cx="306090" cy="291916"/>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lIns="0" tIns="0" rIns="0" bIns="0" anchor="ctr">
              <a:scene3d>
                <a:camera prst="orthographicFront"/>
                <a:lightRig rig="threePt" dir="t"/>
              </a:scene3d>
              <a:sp3d contourW="12700"/>
            </a:bodyPr>
            <a:lstStyle/>
            <a:p>
              <a:pPr algn="ctr"/>
              <a:endParaRPr/>
            </a:p>
          </p:txBody>
        </p:sp>
      </p:grpSp>
      <p:grpSp>
        <p:nvGrpSpPr>
          <p:cNvPr id="10" name="组合 28"/>
          <p:cNvGrpSpPr/>
          <p:nvPr/>
        </p:nvGrpSpPr>
        <p:grpSpPr>
          <a:xfrm rot="5400000">
            <a:off x="395534" y="3226926"/>
            <a:ext cx="1422186" cy="1422183"/>
            <a:chOff x="6092077" y="2252236"/>
            <a:chExt cx="1951143" cy="1951139"/>
          </a:xfrm>
        </p:grpSpPr>
        <p:sp>
          <p:nvSpPr>
            <p:cNvPr id="30" name="ïṧḷïḓê-任意多边形: 形状 7">
              <a:extLst>
                <a:ext uri="{FF2B5EF4-FFF2-40B4-BE49-F238E27FC236}">
                  <a16:creationId xmlns:a16="http://schemas.microsoft.com/office/drawing/2014/main" xmlns="" id="{4DB22554-44D5-465A-AA70-E88B03498F67}"/>
                </a:ext>
              </a:extLst>
            </p:cNvPr>
            <p:cNvSpPr/>
            <p:nvPr/>
          </p:nvSpPr>
          <p:spPr>
            <a:xfrm>
              <a:off x="6092077" y="2252236"/>
              <a:ext cx="1951143" cy="19511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31" name="ïṧḷïḓê-Oval 7">
              <a:extLst>
                <a:ext uri="{FF2B5EF4-FFF2-40B4-BE49-F238E27FC236}">
                  <a16:creationId xmlns:a16="http://schemas.microsoft.com/office/drawing/2014/main" xmlns="" id="{36463783-8109-4AD4-964A-7B6255CE15B6}"/>
                </a:ext>
              </a:extLst>
            </p:cNvPr>
            <p:cNvSpPr/>
            <p:nvPr/>
          </p:nvSpPr>
          <p:spPr>
            <a:xfrm>
              <a:off x="6462377" y="2622534"/>
              <a:ext cx="1210543" cy="1210542"/>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33" name="is1ide-任意多边形: 形状 58">
              <a:extLst>
                <a:ext uri="{FF2B5EF4-FFF2-40B4-BE49-F238E27FC236}">
                  <a16:creationId xmlns:a16="http://schemas.microsoft.com/office/drawing/2014/main" xmlns="" id="{C3301749-9DD3-46FB-976C-7737718C736A}"/>
                </a:ext>
              </a:extLst>
            </p:cNvPr>
            <p:cNvSpPr>
              <a:spLocks/>
            </p:cNvSpPr>
            <p:nvPr/>
          </p:nvSpPr>
          <p:spPr bwMode="auto">
            <a:xfrm rot="16357291">
              <a:off x="6853189" y="3089390"/>
              <a:ext cx="306090" cy="276833"/>
            </a:xfrm>
            <a:custGeom>
              <a:avLst/>
              <a:gdLst>
                <a:gd name="connsiteX0" fmla="*/ 503202 w 607568"/>
                <a:gd name="connsiteY0" fmla="*/ 459310 h 549494"/>
                <a:gd name="connsiteX1" fmla="*/ 548364 w 607568"/>
                <a:gd name="connsiteY1" fmla="*/ 504402 h 549494"/>
                <a:gd name="connsiteX2" fmla="*/ 503202 w 607568"/>
                <a:gd name="connsiteY2" fmla="*/ 549494 h 549494"/>
                <a:gd name="connsiteX3" fmla="*/ 458040 w 607568"/>
                <a:gd name="connsiteY3" fmla="*/ 504402 h 549494"/>
                <a:gd name="connsiteX4" fmla="*/ 503202 w 607568"/>
                <a:gd name="connsiteY4" fmla="*/ 459310 h 549494"/>
                <a:gd name="connsiteX5" fmla="*/ 197795 w 607568"/>
                <a:gd name="connsiteY5" fmla="*/ 459310 h 549494"/>
                <a:gd name="connsiteX6" fmla="*/ 242957 w 607568"/>
                <a:gd name="connsiteY6" fmla="*/ 504402 h 549494"/>
                <a:gd name="connsiteX7" fmla="*/ 197795 w 607568"/>
                <a:gd name="connsiteY7" fmla="*/ 549494 h 549494"/>
                <a:gd name="connsiteX8" fmla="*/ 152633 w 607568"/>
                <a:gd name="connsiteY8" fmla="*/ 504402 h 549494"/>
                <a:gd name="connsiteX9" fmla="*/ 197795 w 607568"/>
                <a:gd name="connsiteY9" fmla="*/ 459310 h 549494"/>
                <a:gd name="connsiteX10" fmla="*/ 143318 w 607568"/>
                <a:gd name="connsiteY10" fmla="*/ 390791 h 549494"/>
                <a:gd name="connsiteX11" fmla="*/ 554573 w 607568"/>
                <a:gd name="connsiteY11" fmla="*/ 390791 h 549494"/>
                <a:gd name="connsiteX12" fmla="*/ 554573 w 607568"/>
                <a:gd name="connsiteY12" fmla="*/ 437435 h 549494"/>
                <a:gd name="connsiteX13" fmla="*/ 143318 w 607568"/>
                <a:gd name="connsiteY13" fmla="*/ 437435 h 549494"/>
                <a:gd name="connsiteX14" fmla="*/ 115304 w 607568"/>
                <a:gd name="connsiteY14" fmla="*/ 313028 h 549494"/>
                <a:gd name="connsiteX15" fmla="*/ 582659 w 607568"/>
                <a:gd name="connsiteY15" fmla="*/ 313028 h 549494"/>
                <a:gd name="connsiteX16" fmla="*/ 582659 w 607568"/>
                <a:gd name="connsiteY16" fmla="*/ 359672 h 549494"/>
                <a:gd name="connsiteX17" fmla="*/ 115304 w 607568"/>
                <a:gd name="connsiteY17" fmla="*/ 359672 h 549494"/>
                <a:gd name="connsiteX18" fmla="*/ 0 w 607568"/>
                <a:gd name="connsiteY18" fmla="*/ 169922 h 549494"/>
                <a:gd name="connsiteX19" fmla="*/ 78962 w 607568"/>
                <a:gd name="connsiteY19" fmla="*/ 169922 h 549494"/>
                <a:gd name="connsiteX20" fmla="*/ 108516 w 607568"/>
                <a:gd name="connsiteY20" fmla="*/ 235254 h 549494"/>
                <a:gd name="connsiteX21" fmla="*/ 607568 w 607568"/>
                <a:gd name="connsiteY21" fmla="*/ 235254 h 549494"/>
                <a:gd name="connsiteX22" fmla="*/ 607568 w 607568"/>
                <a:gd name="connsiteY22" fmla="*/ 281909 h 549494"/>
                <a:gd name="connsiteX23" fmla="*/ 78428 w 607568"/>
                <a:gd name="connsiteY23" fmla="*/ 281909 h 549494"/>
                <a:gd name="connsiteX24" fmla="*/ 48798 w 607568"/>
                <a:gd name="connsiteY24" fmla="*/ 216577 h 549494"/>
                <a:gd name="connsiteX25" fmla="*/ 0 w 607568"/>
                <a:gd name="connsiteY25" fmla="*/ 216577 h 549494"/>
                <a:gd name="connsiteX26" fmla="*/ 257720 w 607568"/>
                <a:gd name="connsiteY26" fmla="*/ 0 h 549494"/>
                <a:gd name="connsiteX27" fmla="*/ 254207 w 607568"/>
                <a:gd name="connsiteY27" fmla="*/ 30201 h 549494"/>
                <a:gd name="connsiteX28" fmla="*/ 407797 w 607568"/>
                <a:gd name="connsiteY28" fmla="*/ 197372 h 549494"/>
                <a:gd name="connsiteX29" fmla="*/ 241147 w 607568"/>
                <a:gd name="connsiteY29" fmla="*/ 144063 h 549494"/>
                <a:gd name="connsiteX30" fmla="*/ 237633 w 607568"/>
                <a:gd name="connsiteY30" fmla="*/ 174264 h 549494"/>
                <a:gd name="connsiteX31" fmla="*/ 115586 w 607568"/>
                <a:gd name="connsiteY31" fmla="*/ 71993 h 54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568" h="549494">
                  <a:moveTo>
                    <a:pt x="503202" y="459310"/>
                  </a:moveTo>
                  <a:cubicBezTo>
                    <a:pt x="528144" y="459310"/>
                    <a:pt x="548364" y="479498"/>
                    <a:pt x="548364" y="504402"/>
                  </a:cubicBezTo>
                  <a:cubicBezTo>
                    <a:pt x="548364" y="529306"/>
                    <a:pt x="528144" y="549494"/>
                    <a:pt x="503202" y="549494"/>
                  </a:cubicBezTo>
                  <a:cubicBezTo>
                    <a:pt x="478260" y="549494"/>
                    <a:pt x="458040" y="529306"/>
                    <a:pt x="458040" y="504402"/>
                  </a:cubicBezTo>
                  <a:cubicBezTo>
                    <a:pt x="458040" y="479498"/>
                    <a:pt x="478260" y="459310"/>
                    <a:pt x="503202" y="459310"/>
                  </a:cubicBezTo>
                  <a:close/>
                  <a:moveTo>
                    <a:pt x="197795" y="459310"/>
                  </a:moveTo>
                  <a:cubicBezTo>
                    <a:pt x="222737" y="459310"/>
                    <a:pt x="242957" y="479498"/>
                    <a:pt x="242957" y="504402"/>
                  </a:cubicBezTo>
                  <a:cubicBezTo>
                    <a:pt x="242957" y="529306"/>
                    <a:pt x="222737" y="549494"/>
                    <a:pt x="197795" y="549494"/>
                  </a:cubicBezTo>
                  <a:cubicBezTo>
                    <a:pt x="172853" y="549494"/>
                    <a:pt x="152633" y="529306"/>
                    <a:pt x="152633" y="504402"/>
                  </a:cubicBezTo>
                  <a:cubicBezTo>
                    <a:pt x="152633" y="479498"/>
                    <a:pt x="172853" y="459310"/>
                    <a:pt x="197795" y="459310"/>
                  </a:cubicBezTo>
                  <a:close/>
                  <a:moveTo>
                    <a:pt x="143318" y="390791"/>
                  </a:moveTo>
                  <a:lnTo>
                    <a:pt x="554573" y="390791"/>
                  </a:lnTo>
                  <a:lnTo>
                    <a:pt x="554573" y="437435"/>
                  </a:lnTo>
                  <a:lnTo>
                    <a:pt x="143318" y="437435"/>
                  </a:lnTo>
                  <a:close/>
                  <a:moveTo>
                    <a:pt x="115304" y="313028"/>
                  </a:moveTo>
                  <a:lnTo>
                    <a:pt x="582659" y="313028"/>
                  </a:lnTo>
                  <a:lnTo>
                    <a:pt x="582659" y="359672"/>
                  </a:lnTo>
                  <a:lnTo>
                    <a:pt x="115304" y="359672"/>
                  </a:lnTo>
                  <a:close/>
                  <a:moveTo>
                    <a:pt x="0" y="169922"/>
                  </a:moveTo>
                  <a:lnTo>
                    <a:pt x="78962" y="169922"/>
                  </a:lnTo>
                  <a:lnTo>
                    <a:pt x="108516" y="235254"/>
                  </a:lnTo>
                  <a:lnTo>
                    <a:pt x="607568" y="235254"/>
                  </a:lnTo>
                  <a:lnTo>
                    <a:pt x="607568" y="281909"/>
                  </a:lnTo>
                  <a:lnTo>
                    <a:pt x="78428" y="281909"/>
                  </a:lnTo>
                  <a:lnTo>
                    <a:pt x="48798" y="216577"/>
                  </a:lnTo>
                  <a:lnTo>
                    <a:pt x="0" y="216577"/>
                  </a:lnTo>
                  <a:close/>
                  <a:moveTo>
                    <a:pt x="257720" y="0"/>
                  </a:moveTo>
                  <a:lnTo>
                    <a:pt x="254207" y="30201"/>
                  </a:lnTo>
                  <a:cubicBezTo>
                    <a:pt x="405964" y="47665"/>
                    <a:pt x="407797" y="197372"/>
                    <a:pt x="407797" y="197372"/>
                  </a:cubicBezTo>
                  <a:cubicBezTo>
                    <a:pt x="407797" y="197372"/>
                    <a:pt x="364340" y="158248"/>
                    <a:pt x="241147" y="144063"/>
                  </a:cubicBezTo>
                  <a:lnTo>
                    <a:pt x="237633" y="174264"/>
                  </a:lnTo>
                  <a:lnTo>
                    <a:pt x="115586" y="71993"/>
                  </a:lnTo>
                  <a:close/>
                </a:path>
              </a:pathLst>
            </a:custGeom>
            <a:solidFill>
              <a:schemeClr val="bg1"/>
            </a:solidFill>
            <a:ln>
              <a:noFill/>
            </a:ln>
          </p:spPr>
          <p:txBody>
            <a:bodyPr lIns="0" tIns="0" rIns="0" bIns="0" anchor="ctr">
              <a:scene3d>
                <a:camera prst="orthographicFront"/>
                <a:lightRig rig="threePt" dir="t"/>
              </a:scene3d>
              <a:sp3d contourW="12700"/>
            </a:bodyPr>
            <a:lstStyle/>
            <a:p>
              <a:pPr algn="ctr"/>
              <a:endParaRPr/>
            </a:p>
          </p:txBody>
        </p:sp>
      </p:grpSp>
      <p:sp>
        <p:nvSpPr>
          <p:cNvPr id="35" name="Freeform 143"/>
          <p:cNvSpPr>
            <a:spLocks noEditPoints="1"/>
          </p:cNvSpPr>
          <p:nvPr/>
        </p:nvSpPr>
        <p:spPr bwMode="auto">
          <a:xfrm>
            <a:off x="5343650" y="4145878"/>
            <a:ext cx="307733" cy="269911"/>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lumMod val="65000"/>
            </a:schemeClr>
          </a:solidFill>
          <a:ln>
            <a:noFill/>
          </a:ln>
          <a:extLst/>
        </p:spPr>
        <p:txBody>
          <a:bodyPr vert="horz" wrap="square" lIns="121908" tIns="60954" rIns="121908" bIns="60954" numCol="1" anchor="t" anchorCtr="0" compatLnSpc="1">
            <a:prstTxWarp prst="textNoShape">
              <a:avLst/>
            </a:prstTxWarp>
          </a:bodyPr>
          <a:lstStyle/>
          <a:p>
            <a:endParaRPr lang="en-US">
              <a:latin typeface="+mn-ea"/>
              <a:ea typeface="+mn-ea"/>
              <a:cs typeface="+mn-ea"/>
            </a:endParaRPr>
          </a:p>
        </p:txBody>
      </p:sp>
      <p:sp>
        <p:nvSpPr>
          <p:cNvPr id="36" name="KSO_Shape"/>
          <p:cNvSpPr>
            <a:spLocks/>
          </p:cNvSpPr>
          <p:nvPr/>
        </p:nvSpPr>
        <p:spPr bwMode="auto">
          <a:xfrm>
            <a:off x="7617600" y="2859782"/>
            <a:ext cx="299146" cy="253712"/>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lumMod val="50000"/>
            </a:schemeClr>
          </a:solidFill>
          <a:ln>
            <a:noFill/>
          </a:ln>
          <a:extLst/>
        </p:spPr>
        <p:txBody>
          <a:bodyPr bIns="360000"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mn-ea"/>
              <a:cs typeface="+mn-ea"/>
            </a:endParaRPr>
          </a:p>
        </p:txBody>
      </p:sp>
    </p:spTree>
    <p:extLst>
      <p:ext uri="{BB962C8B-B14F-4D97-AF65-F5344CB8AC3E}">
        <p14:creationId xmlns="" xmlns:p14="http://schemas.microsoft.com/office/powerpoint/2010/main" val="320552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6"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90">
                                          <p:stCondLst>
                                            <p:cond delay="0"/>
                                          </p:stCondLst>
                                        </p:cTn>
                                        <p:tgtEl>
                                          <p:spTgt spid="36"/>
                                        </p:tgtEl>
                                      </p:cBhvr>
                                    </p:animEffect>
                                    <p:anim calcmode="lin" valueType="num">
                                      <p:cBhvr>
                                        <p:cTn id="12"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17" dur="13">
                                          <p:stCondLst>
                                            <p:cond delay="325"/>
                                          </p:stCondLst>
                                        </p:cTn>
                                        <p:tgtEl>
                                          <p:spTgt spid="36"/>
                                        </p:tgtEl>
                                      </p:cBhvr>
                                      <p:to x="100000" y="60000"/>
                                    </p:animScale>
                                    <p:animScale>
                                      <p:cBhvr>
                                        <p:cTn id="18" dur="83" decel="50000">
                                          <p:stCondLst>
                                            <p:cond delay="338"/>
                                          </p:stCondLst>
                                        </p:cTn>
                                        <p:tgtEl>
                                          <p:spTgt spid="36"/>
                                        </p:tgtEl>
                                      </p:cBhvr>
                                      <p:to x="100000" y="100000"/>
                                    </p:animScale>
                                    <p:animScale>
                                      <p:cBhvr>
                                        <p:cTn id="19" dur="13">
                                          <p:stCondLst>
                                            <p:cond delay="656"/>
                                          </p:stCondLst>
                                        </p:cTn>
                                        <p:tgtEl>
                                          <p:spTgt spid="36"/>
                                        </p:tgtEl>
                                      </p:cBhvr>
                                      <p:to x="100000" y="80000"/>
                                    </p:animScale>
                                    <p:animScale>
                                      <p:cBhvr>
                                        <p:cTn id="20" dur="83" decel="50000">
                                          <p:stCondLst>
                                            <p:cond delay="669"/>
                                          </p:stCondLst>
                                        </p:cTn>
                                        <p:tgtEl>
                                          <p:spTgt spid="36"/>
                                        </p:tgtEl>
                                      </p:cBhvr>
                                      <p:to x="100000" y="100000"/>
                                    </p:animScale>
                                    <p:animScale>
                                      <p:cBhvr>
                                        <p:cTn id="21" dur="13">
                                          <p:stCondLst>
                                            <p:cond delay="821"/>
                                          </p:stCondLst>
                                        </p:cTn>
                                        <p:tgtEl>
                                          <p:spTgt spid="36"/>
                                        </p:tgtEl>
                                      </p:cBhvr>
                                      <p:to x="100000" y="90000"/>
                                    </p:animScale>
                                    <p:animScale>
                                      <p:cBhvr>
                                        <p:cTn id="22" dur="83" decel="50000">
                                          <p:stCondLst>
                                            <p:cond delay="834"/>
                                          </p:stCondLst>
                                        </p:cTn>
                                        <p:tgtEl>
                                          <p:spTgt spid="36"/>
                                        </p:tgtEl>
                                      </p:cBhvr>
                                      <p:to x="100000" y="100000"/>
                                    </p:animScale>
                                    <p:animScale>
                                      <p:cBhvr>
                                        <p:cTn id="23" dur="13">
                                          <p:stCondLst>
                                            <p:cond delay="904"/>
                                          </p:stCondLst>
                                        </p:cTn>
                                        <p:tgtEl>
                                          <p:spTgt spid="36"/>
                                        </p:tgtEl>
                                      </p:cBhvr>
                                      <p:to x="100000" y="95000"/>
                                    </p:animScale>
                                    <p:animScale>
                                      <p:cBhvr>
                                        <p:cTn id="24" dur="83" decel="50000">
                                          <p:stCondLst>
                                            <p:cond delay="917"/>
                                          </p:stCondLst>
                                        </p:cTn>
                                        <p:tgtEl>
                                          <p:spTgt spid="3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995432"/>
            <a:ext cx="4240315" cy="332398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sz="1200" b="1" dirty="0" smtClean="0"/>
              <a:t>#</a:t>
            </a:r>
            <a:r>
              <a:rPr lang="en-GB" altLang="zh-CN" sz="1200" b="1" dirty="0"/>
              <a:t>include "</a:t>
            </a:r>
            <a:r>
              <a:rPr lang="en-GB" altLang="zh-CN" sz="1200" b="1" dirty="0" err="1"/>
              <a:t>exti_key.h</a:t>
            </a:r>
            <a:r>
              <a:rPr lang="en-GB" altLang="zh-CN" sz="1200" b="1" dirty="0"/>
              <a:t>"</a:t>
            </a:r>
          </a:p>
          <a:p>
            <a:pPr>
              <a:lnSpc>
                <a:spcPct val="125000"/>
              </a:lnSpc>
            </a:pPr>
            <a:r>
              <a:rPr lang="en-GB" altLang="zh-CN" sz="1200" b="1" dirty="0"/>
              <a:t>#include "</a:t>
            </a:r>
            <a:r>
              <a:rPr lang="en-GB" altLang="zh-CN" sz="1200" b="1" dirty="0" err="1"/>
              <a:t>misc.h</a:t>
            </a:r>
            <a:r>
              <a:rPr lang="en-GB" altLang="zh-CN" sz="1200" b="1" dirty="0"/>
              <a:t>"</a:t>
            </a:r>
          </a:p>
          <a:p>
            <a:pPr>
              <a:lnSpc>
                <a:spcPct val="125000"/>
              </a:lnSpc>
            </a:pPr>
            <a:endParaRPr lang="en-GB" altLang="zh-CN" sz="1200" b="1" dirty="0"/>
          </a:p>
          <a:p>
            <a:pPr>
              <a:lnSpc>
                <a:spcPct val="125000"/>
              </a:lnSpc>
            </a:pPr>
            <a:r>
              <a:rPr lang="en-GB" altLang="zh-CN" sz="1200" b="1" dirty="0"/>
              <a:t>void </a:t>
            </a:r>
            <a:r>
              <a:rPr lang="en-GB" altLang="zh-CN" sz="1200" b="1" dirty="0" err="1"/>
              <a:t>EXTI_Key_Init</a:t>
            </a:r>
            <a:r>
              <a:rPr lang="en-GB" altLang="zh-CN" sz="1200" b="1" dirty="0"/>
              <a:t>(void</a:t>
            </a:r>
            <a:r>
              <a:rPr lang="en-GB" altLang="zh-CN" sz="1200" b="1" dirty="0" smtClean="0"/>
              <a:t>)</a:t>
            </a:r>
            <a:r>
              <a:rPr lang="en-US" altLang="zh-CN" sz="1200" b="1" dirty="0" smtClean="0"/>
              <a:t>//PE3</a:t>
            </a:r>
            <a:r>
              <a:rPr lang="zh-CN" altLang="en-US" sz="1200" b="1" dirty="0" smtClean="0"/>
              <a:t>接按键</a:t>
            </a:r>
            <a:r>
              <a:rPr lang="en-US" altLang="zh-CN" sz="1200" b="1" dirty="0" smtClean="0"/>
              <a:t>K1</a:t>
            </a:r>
            <a:endParaRPr lang="en-GB" altLang="zh-CN" sz="1200" b="1" dirty="0"/>
          </a:p>
          <a:p>
            <a:pPr>
              <a:lnSpc>
                <a:spcPct val="125000"/>
              </a:lnSpc>
            </a:pPr>
            <a:r>
              <a:rPr lang="en-GB" altLang="zh-CN" sz="1200" b="1" dirty="0"/>
              <a:t>{	</a:t>
            </a:r>
          </a:p>
          <a:p>
            <a:pPr>
              <a:lnSpc>
                <a:spcPct val="125000"/>
              </a:lnSpc>
            </a:pPr>
            <a:r>
              <a:rPr lang="en-GB" altLang="zh-CN" sz="1200" b="1" dirty="0"/>
              <a:t>    </a:t>
            </a:r>
            <a:r>
              <a:rPr lang="en-GB" altLang="zh-CN" sz="1200" b="1" dirty="0" err="1"/>
              <a:t>GPIO_InitTypeDef</a:t>
            </a:r>
            <a:r>
              <a:rPr lang="en-GB" altLang="zh-CN" sz="1200" b="1" dirty="0"/>
              <a:t> </a:t>
            </a:r>
            <a:r>
              <a:rPr lang="en-GB" altLang="zh-CN" sz="1200" b="1" dirty="0" err="1"/>
              <a:t>GPIO_InitStructure</a:t>
            </a:r>
            <a:r>
              <a:rPr lang="en-GB" altLang="zh-CN" sz="1200" b="1" dirty="0"/>
              <a:t>;</a:t>
            </a:r>
          </a:p>
          <a:p>
            <a:pPr>
              <a:lnSpc>
                <a:spcPct val="125000"/>
              </a:lnSpc>
            </a:pPr>
            <a:r>
              <a:rPr lang="en-GB" altLang="zh-CN" sz="1200" b="1" dirty="0" smtClean="0"/>
              <a:t>           RCC_APB2PeriphClockCmd(RCC_APB2Periph_GPIOE|RCC_APB2Periph_AFIO,ENABLE);//</a:t>
            </a:r>
            <a:r>
              <a:rPr lang="zh-CN" altLang="en-US" sz="1200" b="1" dirty="0" smtClean="0"/>
              <a:t>使能</a:t>
            </a:r>
            <a:r>
              <a:rPr lang="en-US" altLang="zh-CN" sz="1200" b="1" dirty="0" smtClean="0"/>
              <a:t>PE</a:t>
            </a:r>
            <a:r>
              <a:rPr lang="zh-CN" altLang="en-US" sz="1200" b="1" dirty="0" smtClean="0"/>
              <a:t>，</a:t>
            </a:r>
            <a:r>
              <a:rPr lang="en-US" altLang="zh-CN" sz="1200" b="1" dirty="0" smtClean="0"/>
              <a:t>PB</a:t>
            </a:r>
            <a:r>
              <a:rPr lang="zh-CN" altLang="en-US" sz="1200" b="1" dirty="0" smtClean="0"/>
              <a:t>，</a:t>
            </a:r>
            <a:r>
              <a:rPr lang="en-US" altLang="zh-CN" sz="1200" b="1" dirty="0" smtClean="0"/>
              <a:t>AFIO</a:t>
            </a:r>
            <a:endParaRPr lang="en-GB" altLang="zh-CN" sz="1200" b="1" dirty="0"/>
          </a:p>
          <a:p>
            <a:pPr>
              <a:lnSpc>
                <a:spcPct val="125000"/>
              </a:lnSpc>
            </a:pPr>
            <a:r>
              <a:rPr lang="en-GB" altLang="zh-CN" sz="1200" b="1" dirty="0"/>
              <a:t>    </a:t>
            </a:r>
            <a:r>
              <a:rPr lang="en-GB" altLang="zh-CN" sz="1200" b="1" dirty="0" err="1"/>
              <a:t>GPIO_InitStructure.GPIO_Pin</a:t>
            </a:r>
            <a:r>
              <a:rPr lang="en-GB" altLang="zh-CN" sz="1200" b="1" dirty="0"/>
              <a:t> = GPIO_Pin_3;</a:t>
            </a:r>
          </a:p>
          <a:p>
            <a:pPr>
              <a:lnSpc>
                <a:spcPct val="125000"/>
              </a:lnSpc>
            </a:pPr>
            <a:r>
              <a:rPr lang="en-GB" altLang="zh-CN" sz="1200" b="1" dirty="0"/>
              <a:t>    </a:t>
            </a:r>
            <a:r>
              <a:rPr lang="en-GB" altLang="zh-CN" sz="1200" b="1" dirty="0" err="1"/>
              <a:t>GPIO_InitStructure.GPIO_Mode</a:t>
            </a:r>
            <a:r>
              <a:rPr lang="en-GB" altLang="zh-CN" sz="1200" b="1" dirty="0"/>
              <a:t> = </a:t>
            </a:r>
            <a:r>
              <a:rPr lang="en-GB" altLang="zh-CN" sz="1200" b="1" dirty="0" err="1"/>
              <a:t>GPIO_Mode_IN_FLOATING</a:t>
            </a:r>
            <a:r>
              <a:rPr lang="en-GB" altLang="zh-CN" sz="1200" b="1" dirty="0" smtClean="0"/>
              <a:t>; //</a:t>
            </a:r>
            <a:r>
              <a:rPr lang="zh-CN" altLang="en-US" sz="1200" b="1" dirty="0" smtClean="0"/>
              <a:t>初始化</a:t>
            </a:r>
            <a:r>
              <a:rPr lang="en-GB" altLang="zh-CN" sz="1200" b="1" dirty="0" smtClean="0"/>
              <a:t>I/O</a:t>
            </a:r>
            <a:r>
              <a:rPr lang="zh-CN" altLang="en-US" sz="1200" b="1" dirty="0" smtClean="0"/>
              <a:t>口为浮空输入模式</a:t>
            </a:r>
            <a:endParaRPr lang="en-GB" altLang="zh-CN" sz="1200" b="1" dirty="0"/>
          </a:p>
          <a:p>
            <a:pPr>
              <a:lnSpc>
                <a:spcPct val="125000"/>
              </a:lnSpc>
            </a:pPr>
            <a:r>
              <a:rPr lang="en-GB" altLang="zh-CN" sz="1200" b="1" dirty="0" smtClean="0"/>
              <a:t>    </a:t>
            </a:r>
            <a:r>
              <a:rPr lang="en-GB" altLang="zh-CN" sz="1200" b="1" dirty="0" err="1" smtClean="0"/>
              <a:t>GPIO_Init</a:t>
            </a:r>
            <a:r>
              <a:rPr lang="en-GB" altLang="zh-CN" sz="1200" b="1" dirty="0" smtClean="0"/>
              <a:t>(</a:t>
            </a:r>
            <a:r>
              <a:rPr lang="en-GB" altLang="zh-CN" sz="1200" b="1" dirty="0" err="1" smtClean="0"/>
              <a:t>GPIOE</a:t>
            </a:r>
            <a:r>
              <a:rPr lang="en-GB" altLang="zh-CN" sz="1200" b="1" dirty="0" err="1"/>
              <a:t>,&amp;GPIO_InitStructure</a:t>
            </a:r>
            <a:r>
              <a:rPr lang="en-GB" altLang="zh-CN" sz="1200" b="1" dirty="0" smtClean="0"/>
              <a:t>);</a:t>
            </a:r>
          </a:p>
          <a:p>
            <a:pPr>
              <a:lnSpc>
                <a:spcPct val="125000"/>
              </a:lnSpc>
            </a:pPr>
            <a:endParaRPr lang="en-GB" altLang="zh-CN" sz="1200" b="1" dirty="0"/>
          </a:p>
        </p:txBody>
      </p:sp>
      <p:sp>
        <p:nvSpPr>
          <p:cNvPr id="4" name="矩形 3"/>
          <p:cNvSpPr/>
          <p:nvPr/>
        </p:nvSpPr>
        <p:spPr>
          <a:xfrm>
            <a:off x="0" y="339503"/>
            <a:ext cx="442798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7"/>
            <a:ext cx="4222631" cy="461665"/>
          </a:xfrm>
          <a:prstGeom prst="rect">
            <a:avLst/>
          </a:prstGeom>
        </p:spPr>
        <p:txBody>
          <a:bodyPr wrap="none">
            <a:spAutoFit/>
          </a:bodyPr>
          <a:lstStyle/>
          <a:p>
            <a:r>
              <a:rPr lang="en-US" altLang="zh-CN" sz="2400" b="1" dirty="0">
                <a:solidFill>
                  <a:schemeClr val="bg1"/>
                </a:solidFill>
              </a:rPr>
              <a:t>6.4.3 EXTI</a:t>
            </a:r>
            <a:r>
              <a:rPr lang="zh-CN" altLang="en-US" sz="2400" b="1" dirty="0">
                <a:solidFill>
                  <a:schemeClr val="bg1"/>
                </a:solidFill>
              </a:rPr>
              <a:t>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4643438" y="1000114"/>
            <a:ext cx="4240315" cy="320857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GB" altLang="zh-CN" sz="1200" b="1" dirty="0" smtClean="0"/>
              <a:t>    </a:t>
            </a:r>
            <a:r>
              <a:rPr lang="en-GB" altLang="zh-CN" sz="1200" b="1" dirty="0" err="1" smtClean="0"/>
              <a:t>NVIC_InitTypeDef</a:t>
            </a:r>
            <a:r>
              <a:rPr lang="en-GB" altLang="zh-CN" sz="1200" b="1" dirty="0" smtClean="0"/>
              <a:t> </a:t>
            </a:r>
            <a:r>
              <a:rPr lang="en-GB" altLang="zh-CN" sz="1200" b="1" dirty="0" err="1"/>
              <a:t>NVIC_InitStructure</a:t>
            </a:r>
            <a:r>
              <a:rPr lang="en-GB" altLang="zh-CN" sz="1200" b="1" dirty="0"/>
              <a:t>;</a:t>
            </a:r>
          </a:p>
          <a:p>
            <a:pPr>
              <a:lnSpc>
                <a:spcPct val="125000"/>
              </a:lnSpc>
            </a:pPr>
            <a:r>
              <a:rPr lang="en-GB" altLang="zh-CN" sz="1200" b="1" dirty="0"/>
              <a:t>    </a:t>
            </a:r>
            <a:r>
              <a:rPr lang="en-GB" altLang="zh-CN" sz="1200" b="1" dirty="0" err="1"/>
              <a:t>NVIC_PriorityGroupConfig</a:t>
            </a:r>
            <a:r>
              <a:rPr lang="en-GB" altLang="zh-CN" sz="1200" b="1" dirty="0"/>
              <a:t>(NVIC_PriorityGroup_2</a:t>
            </a:r>
            <a:r>
              <a:rPr lang="en-GB" altLang="zh-CN" sz="1200" b="1" dirty="0" smtClean="0"/>
              <a:t>);</a:t>
            </a:r>
          </a:p>
          <a:p>
            <a:pPr>
              <a:lnSpc>
                <a:spcPct val="125000"/>
              </a:lnSpc>
            </a:pPr>
            <a:r>
              <a:rPr lang="en-US" altLang="zh-CN" sz="1200" b="1" dirty="0" smtClean="0"/>
              <a:t>//</a:t>
            </a:r>
            <a:r>
              <a:rPr lang="zh-CN" altLang="en-US" sz="1200" b="1" dirty="0" smtClean="0"/>
              <a:t>优先级分组，抢占优先级和响应优先级第</a:t>
            </a:r>
            <a:r>
              <a:rPr lang="en-US" altLang="zh-CN" sz="1200" b="1" dirty="0" smtClean="0"/>
              <a:t>2</a:t>
            </a:r>
            <a:r>
              <a:rPr lang="zh-CN" altLang="en-US" sz="1200" b="1" dirty="0" smtClean="0"/>
              <a:t>组</a:t>
            </a:r>
            <a:endParaRPr lang="en-GB" altLang="zh-CN" sz="1200" b="1" dirty="0"/>
          </a:p>
          <a:p>
            <a:pPr>
              <a:lnSpc>
                <a:spcPct val="125000"/>
              </a:lnSpc>
            </a:pPr>
            <a:r>
              <a:rPr lang="en-GB" altLang="zh-CN" sz="1200" b="1" dirty="0" smtClean="0"/>
              <a:t>    </a:t>
            </a:r>
            <a:r>
              <a:rPr lang="en-GB" altLang="zh-CN" sz="1200" b="1" dirty="0" err="1" smtClean="0"/>
              <a:t>NVIC_InitStructure.NVIC_IRQChannel</a:t>
            </a:r>
            <a:r>
              <a:rPr lang="en-GB" altLang="zh-CN" sz="1200" b="1" dirty="0" smtClean="0"/>
              <a:t> </a:t>
            </a:r>
            <a:r>
              <a:rPr lang="en-GB" altLang="zh-CN" sz="1200" b="1" dirty="0"/>
              <a:t>= EXTI3_IRQn</a:t>
            </a:r>
            <a:r>
              <a:rPr lang="en-GB" altLang="zh-CN" sz="1200" b="1" dirty="0" smtClean="0"/>
              <a:t>;</a:t>
            </a:r>
          </a:p>
          <a:p>
            <a:pPr>
              <a:lnSpc>
                <a:spcPct val="125000"/>
              </a:lnSpc>
            </a:pPr>
            <a:r>
              <a:rPr lang="en-US" altLang="zh-CN" sz="1200" b="1" dirty="0" smtClean="0"/>
              <a:t>//</a:t>
            </a:r>
            <a:r>
              <a:rPr lang="zh-CN" altLang="en-US" sz="1200" b="1" dirty="0" smtClean="0">
                <a:solidFill>
                  <a:prstClr val="black"/>
                </a:solidFill>
              </a:rPr>
              <a:t>配置中断源，</a:t>
            </a:r>
            <a:r>
              <a:rPr lang="en-GB" altLang="zh-CN" sz="1200" b="1" dirty="0" smtClean="0">
                <a:solidFill>
                  <a:prstClr val="black"/>
                </a:solidFill>
              </a:rPr>
              <a:t>IRQ</a:t>
            </a:r>
            <a:r>
              <a:rPr lang="zh-CN" altLang="en-US" sz="1200" b="1" dirty="0" smtClean="0">
                <a:solidFill>
                  <a:prstClr val="black"/>
                </a:solidFill>
              </a:rPr>
              <a:t>通道</a:t>
            </a:r>
            <a:r>
              <a:rPr lang="en-US" altLang="zh-CN" sz="1200" b="1" dirty="0" smtClean="0">
                <a:solidFill>
                  <a:srgbClr val="FF0000"/>
                </a:solidFill>
              </a:rPr>
              <a:t>3</a:t>
            </a:r>
            <a:endParaRPr lang="en-GB" altLang="zh-CN" sz="1200" b="1" dirty="0"/>
          </a:p>
          <a:p>
            <a:pPr>
              <a:lnSpc>
                <a:spcPct val="125000"/>
              </a:lnSpc>
            </a:pPr>
            <a:r>
              <a:rPr lang="en-GB" altLang="zh-CN" sz="1200" b="1" dirty="0"/>
              <a:t>    </a:t>
            </a:r>
            <a:r>
              <a:rPr lang="en-GB" altLang="zh-CN" sz="1200" b="1" dirty="0" err="1"/>
              <a:t>NVIC_InitStructure.NVIC_IRQChannelPreemptionPriority</a:t>
            </a:r>
            <a:r>
              <a:rPr lang="en-GB" altLang="zh-CN" sz="1200" b="1" dirty="0"/>
              <a:t> = 0</a:t>
            </a:r>
            <a:r>
              <a:rPr lang="en-GB" altLang="zh-CN" sz="1200" b="1" dirty="0" smtClean="0"/>
              <a:t>;</a:t>
            </a:r>
          </a:p>
          <a:p>
            <a:pPr>
              <a:lnSpc>
                <a:spcPct val="125000"/>
              </a:lnSpc>
            </a:pPr>
            <a:r>
              <a:rPr lang="en-GB" altLang="zh-CN" sz="1200" b="1" dirty="0" smtClean="0">
                <a:solidFill>
                  <a:prstClr val="black"/>
                </a:solidFill>
              </a:rPr>
              <a:t>//</a:t>
            </a:r>
            <a:r>
              <a:rPr lang="zh-CN" altLang="en-US" sz="1200" b="1" dirty="0" smtClean="0">
                <a:solidFill>
                  <a:prstClr val="black"/>
                </a:solidFill>
              </a:rPr>
              <a:t>配置抢占优先级</a:t>
            </a:r>
            <a:r>
              <a:rPr lang="en-US" altLang="zh-CN" sz="1200" b="1" dirty="0" smtClean="0">
                <a:solidFill>
                  <a:srgbClr val="FF0000"/>
                </a:solidFill>
              </a:rPr>
              <a:t>0</a:t>
            </a:r>
            <a:endParaRPr lang="en-GB" altLang="zh-CN" sz="1200" b="1" dirty="0" smtClean="0"/>
          </a:p>
          <a:p>
            <a:pPr lvl="0">
              <a:lnSpc>
                <a:spcPct val="125000"/>
              </a:lnSpc>
            </a:pPr>
            <a:r>
              <a:rPr lang="en-GB" altLang="zh-CN" sz="1200" b="1" dirty="0" smtClean="0">
                <a:solidFill>
                  <a:prstClr val="black"/>
                </a:solidFill>
              </a:rPr>
              <a:t>    </a:t>
            </a:r>
            <a:r>
              <a:rPr lang="en-GB" altLang="zh-CN" sz="1200" b="1" dirty="0" err="1" smtClean="0">
                <a:solidFill>
                  <a:prstClr val="black"/>
                </a:solidFill>
              </a:rPr>
              <a:t>NVIC_InitStructure.NVIC_IRQChannelSubPriority</a:t>
            </a:r>
            <a:r>
              <a:rPr lang="en-GB" altLang="zh-CN" sz="1200" b="1" dirty="0" smtClean="0">
                <a:solidFill>
                  <a:prstClr val="black"/>
                </a:solidFill>
              </a:rPr>
              <a:t> = 1; </a:t>
            </a:r>
          </a:p>
          <a:p>
            <a:pPr lvl="0">
              <a:lnSpc>
                <a:spcPct val="125000"/>
              </a:lnSpc>
            </a:pPr>
            <a:r>
              <a:rPr lang="en-GB" altLang="zh-CN" sz="1200" b="1" dirty="0" smtClean="0">
                <a:solidFill>
                  <a:prstClr val="black"/>
                </a:solidFill>
              </a:rPr>
              <a:t>//</a:t>
            </a:r>
            <a:r>
              <a:rPr lang="zh-CN" altLang="en-US" sz="1200" b="1" dirty="0" smtClean="0">
                <a:solidFill>
                  <a:prstClr val="black"/>
                </a:solidFill>
              </a:rPr>
              <a:t>配置响应优先级</a:t>
            </a:r>
            <a:r>
              <a:rPr lang="en-US" altLang="zh-CN" sz="1200" b="1" dirty="0" smtClean="0">
                <a:solidFill>
                  <a:srgbClr val="FF0000"/>
                </a:solidFill>
              </a:rPr>
              <a:t>1</a:t>
            </a:r>
            <a:endParaRPr lang="en-GB" altLang="zh-CN" sz="1200" b="1" dirty="0" smtClean="0">
              <a:solidFill>
                <a:prstClr val="black"/>
              </a:solidFill>
            </a:endParaRPr>
          </a:p>
          <a:p>
            <a:pPr lvl="0">
              <a:lnSpc>
                <a:spcPct val="125000"/>
              </a:lnSpc>
            </a:pPr>
            <a:r>
              <a:rPr lang="en-GB" altLang="zh-CN" sz="1200" b="1" dirty="0" smtClean="0">
                <a:solidFill>
                  <a:prstClr val="black"/>
                </a:solidFill>
              </a:rPr>
              <a:t>    </a:t>
            </a:r>
            <a:r>
              <a:rPr lang="en-GB" altLang="zh-CN" sz="1200" b="1" dirty="0" err="1" smtClean="0">
                <a:solidFill>
                  <a:prstClr val="black"/>
                </a:solidFill>
              </a:rPr>
              <a:t>NVIC_InitStructure.NVIC_IRQChannelCmd</a:t>
            </a:r>
            <a:r>
              <a:rPr lang="en-GB" altLang="zh-CN" sz="1200" b="1" dirty="0" smtClean="0">
                <a:solidFill>
                  <a:prstClr val="black"/>
                </a:solidFill>
              </a:rPr>
              <a:t> = ENABLE;</a:t>
            </a:r>
          </a:p>
          <a:p>
            <a:pPr lvl="0">
              <a:lnSpc>
                <a:spcPct val="125000"/>
              </a:lnSpc>
            </a:pPr>
            <a:r>
              <a:rPr lang="en-GB" altLang="zh-CN" sz="1200" b="1" dirty="0" smtClean="0">
                <a:solidFill>
                  <a:prstClr val="black"/>
                </a:solidFill>
              </a:rPr>
              <a:t>//</a:t>
            </a:r>
            <a:r>
              <a:rPr lang="zh-CN" altLang="en-US" sz="1200" b="1" dirty="0" smtClean="0">
                <a:solidFill>
                  <a:prstClr val="black"/>
                </a:solidFill>
              </a:rPr>
              <a:t>使能中断通道</a:t>
            </a:r>
            <a:endParaRPr lang="en-GB" altLang="zh-CN" sz="1200" b="1" dirty="0" smtClean="0">
              <a:solidFill>
                <a:prstClr val="black"/>
              </a:solidFill>
            </a:endParaRPr>
          </a:p>
          <a:p>
            <a:pPr lvl="0">
              <a:lnSpc>
                <a:spcPct val="125000"/>
              </a:lnSpc>
            </a:pPr>
            <a:r>
              <a:rPr lang="en-GB" altLang="zh-CN" sz="1200" b="1" dirty="0" smtClean="0">
                <a:solidFill>
                  <a:prstClr val="black"/>
                </a:solidFill>
              </a:rPr>
              <a:t>    </a:t>
            </a:r>
            <a:r>
              <a:rPr lang="en-GB" altLang="zh-CN" sz="1200" b="1" dirty="0" err="1" smtClean="0">
                <a:solidFill>
                  <a:prstClr val="black"/>
                </a:solidFill>
              </a:rPr>
              <a:t>NVIC_Init</a:t>
            </a:r>
            <a:r>
              <a:rPr lang="en-GB" altLang="zh-CN" sz="1200" b="1" dirty="0" smtClean="0">
                <a:solidFill>
                  <a:prstClr val="black"/>
                </a:solidFill>
              </a:rPr>
              <a:t>(&amp;</a:t>
            </a:r>
            <a:r>
              <a:rPr lang="en-GB" altLang="zh-CN" sz="1200" b="1" dirty="0" err="1" smtClean="0">
                <a:solidFill>
                  <a:prstClr val="black"/>
                </a:solidFill>
              </a:rPr>
              <a:t>NVIC_InitStructure</a:t>
            </a:r>
            <a:r>
              <a:rPr lang="en-GB" altLang="zh-CN" sz="1200" b="1" dirty="0" smtClean="0">
                <a:solidFill>
                  <a:prstClr val="black"/>
                </a:solidFill>
              </a:rPr>
              <a:t>); </a:t>
            </a:r>
          </a:p>
          <a:p>
            <a:pPr>
              <a:lnSpc>
                <a:spcPct val="125000"/>
              </a:lnSpc>
            </a:pPr>
            <a:endParaRPr lang="en-GB" altLang="zh-CN" sz="1200" b="1" dirty="0"/>
          </a:p>
        </p:txBody>
      </p:sp>
      <p:sp>
        <p:nvSpPr>
          <p:cNvPr id="7" name="矩形 6"/>
          <p:cNvSpPr/>
          <p:nvPr/>
        </p:nvSpPr>
        <p:spPr>
          <a:xfrm>
            <a:off x="4786314" y="500048"/>
            <a:ext cx="2402774" cy="369332"/>
          </a:xfrm>
          <a:prstGeom prst="rect">
            <a:avLst/>
          </a:prstGeom>
        </p:spPr>
        <p:txBody>
          <a:bodyPr wrap="none">
            <a:spAutoFit/>
          </a:bodyPr>
          <a:lstStyle/>
          <a:p>
            <a:r>
              <a:rPr lang="en-US" altLang="zh-CN" b="1" dirty="0">
                <a:solidFill>
                  <a:srgbClr val="C00000"/>
                </a:solidFill>
              </a:rPr>
              <a:t>2</a:t>
            </a:r>
            <a:r>
              <a:rPr lang="zh-CN" altLang="en-US" b="1" dirty="0">
                <a:solidFill>
                  <a:srgbClr val="C00000"/>
                </a:solidFill>
              </a:rPr>
              <a:t>．</a:t>
            </a:r>
            <a:r>
              <a:rPr lang="zh-CN" altLang="en-US" b="1" dirty="0" smtClean="0">
                <a:solidFill>
                  <a:srgbClr val="C00000"/>
                </a:solidFill>
              </a:rPr>
              <a:t>新建</a:t>
            </a:r>
            <a:r>
              <a:rPr lang="en-GB" altLang="zh-CN" b="1" dirty="0" err="1" smtClean="0">
                <a:solidFill>
                  <a:srgbClr val="C00000"/>
                </a:solidFill>
              </a:rPr>
              <a:t>exti_key.c</a:t>
            </a:r>
            <a:r>
              <a:rPr lang="zh-CN" altLang="en-US" b="1" dirty="0">
                <a:solidFill>
                  <a:srgbClr val="C00000"/>
                </a:solidFill>
              </a:rPr>
              <a:t>文件</a:t>
            </a:r>
            <a:endParaRPr lang="zh-CN" altLang="en-US" sz="4400" dirty="0">
              <a:solidFill>
                <a:srgbClr val="C00000"/>
              </a:solidFill>
            </a:endParaRPr>
          </a:p>
        </p:txBody>
      </p:sp>
    </p:spTree>
    <p:extLst>
      <p:ext uri="{BB962C8B-B14F-4D97-AF65-F5344CB8AC3E}">
        <p14:creationId xmlns="" xmlns:p14="http://schemas.microsoft.com/office/powerpoint/2010/main" val="22325425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503"/>
            <a:ext cx="442798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7"/>
            <a:ext cx="4222631" cy="461665"/>
          </a:xfrm>
          <a:prstGeom prst="rect">
            <a:avLst/>
          </a:prstGeom>
        </p:spPr>
        <p:txBody>
          <a:bodyPr wrap="none">
            <a:spAutoFit/>
          </a:bodyPr>
          <a:lstStyle/>
          <a:p>
            <a:r>
              <a:rPr lang="en-US" altLang="zh-CN" sz="2400" b="1" dirty="0">
                <a:solidFill>
                  <a:schemeClr val="bg1"/>
                </a:solidFill>
              </a:rPr>
              <a:t>6.4.3 EXTI</a:t>
            </a:r>
            <a:r>
              <a:rPr lang="zh-CN" altLang="en-US" sz="2400" b="1" dirty="0">
                <a:solidFill>
                  <a:schemeClr val="bg1"/>
                </a:solidFill>
              </a:rPr>
              <a:t>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285720" y="1285866"/>
            <a:ext cx="4500594" cy="320857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pPr>
            <a:r>
              <a:rPr lang="en-GB" altLang="zh-CN" sz="1200" b="1" dirty="0" smtClean="0">
                <a:solidFill>
                  <a:prstClr val="black"/>
                </a:solidFill>
              </a:rPr>
              <a:t>    </a:t>
            </a:r>
            <a:r>
              <a:rPr lang="en-GB" altLang="zh-CN" sz="1200" b="1" dirty="0" err="1" smtClean="0">
                <a:solidFill>
                  <a:prstClr val="black"/>
                </a:solidFill>
              </a:rPr>
              <a:t>EXTI_InitTypeDef</a:t>
            </a:r>
            <a:r>
              <a:rPr lang="en-GB" altLang="zh-CN" sz="1200" b="1" dirty="0" smtClean="0">
                <a:solidFill>
                  <a:prstClr val="black"/>
                </a:solidFill>
              </a:rPr>
              <a:t> </a:t>
            </a:r>
            <a:r>
              <a:rPr lang="en-GB" altLang="zh-CN" sz="1200" b="1" dirty="0" err="1">
                <a:solidFill>
                  <a:prstClr val="black"/>
                </a:solidFill>
              </a:rPr>
              <a:t>EXTI_InitStructure</a:t>
            </a:r>
            <a:r>
              <a:rPr lang="en-GB" altLang="zh-CN" sz="1200" b="1" dirty="0">
                <a:solidFill>
                  <a:prstClr val="black"/>
                </a:solidFill>
              </a:rPr>
              <a:t>;</a:t>
            </a:r>
          </a:p>
          <a:p>
            <a:pPr lvl="0">
              <a:lnSpc>
                <a:spcPct val="125000"/>
              </a:lnSpc>
            </a:pPr>
            <a:r>
              <a:rPr lang="en-GB" altLang="zh-CN" sz="1200" b="1" dirty="0">
                <a:solidFill>
                  <a:prstClr val="black"/>
                </a:solidFill>
              </a:rPr>
              <a:t>    </a:t>
            </a:r>
            <a:r>
              <a:rPr lang="en-GB" altLang="zh-CN" sz="1200" b="1" dirty="0" err="1">
                <a:solidFill>
                  <a:prstClr val="black"/>
                </a:solidFill>
              </a:rPr>
              <a:t>EXTI_ClearITPendingBit</a:t>
            </a:r>
            <a:r>
              <a:rPr lang="en-GB" altLang="zh-CN" sz="1200" b="1" dirty="0">
                <a:solidFill>
                  <a:prstClr val="black"/>
                </a:solidFill>
              </a:rPr>
              <a:t>(EXTI_Line3);  </a:t>
            </a:r>
          </a:p>
          <a:p>
            <a:pPr lvl="0">
              <a:lnSpc>
                <a:spcPct val="125000"/>
              </a:lnSpc>
            </a:pPr>
            <a:r>
              <a:rPr lang="en-GB" altLang="zh-CN" sz="1200" b="1" dirty="0" smtClean="0">
                <a:solidFill>
                  <a:prstClr val="black"/>
                </a:solidFill>
              </a:rPr>
              <a:t>    </a:t>
            </a:r>
            <a:r>
              <a:rPr lang="en-GB" altLang="zh-CN" sz="1200" b="1" dirty="0" err="1" smtClean="0">
                <a:solidFill>
                  <a:prstClr val="black"/>
                </a:solidFill>
              </a:rPr>
              <a:t>GPIO_EXTILineConfig</a:t>
            </a:r>
            <a:r>
              <a:rPr lang="en-GB" altLang="zh-CN" sz="1200" b="1" dirty="0" smtClean="0">
                <a:solidFill>
                  <a:prstClr val="black"/>
                </a:solidFill>
              </a:rPr>
              <a:t>(GPIO_PortSourceGPIOE,GPIO_PinSource3</a:t>
            </a:r>
            <a:r>
              <a:rPr lang="en-GB" altLang="zh-CN" sz="1200" b="1" dirty="0">
                <a:solidFill>
                  <a:prstClr val="black"/>
                </a:solidFill>
              </a:rPr>
              <a:t>);</a:t>
            </a:r>
          </a:p>
          <a:p>
            <a:pPr lvl="0">
              <a:lnSpc>
                <a:spcPct val="125000"/>
              </a:lnSpc>
            </a:pPr>
            <a:r>
              <a:rPr lang="en-GB" altLang="zh-CN" sz="1200" b="1" dirty="0">
                <a:solidFill>
                  <a:prstClr val="black"/>
                </a:solidFill>
              </a:rPr>
              <a:t>    </a:t>
            </a:r>
            <a:r>
              <a:rPr lang="en-GB" altLang="zh-CN" sz="1200" b="1" dirty="0" err="1">
                <a:solidFill>
                  <a:prstClr val="black"/>
                </a:solidFill>
              </a:rPr>
              <a:t>EXTI_InitStructure.EXTI_Line</a:t>
            </a:r>
            <a:r>
              <a:rPr lang="en-GB" altLang="zh-CN" sz="1200" b="1" dirty="0">
                <a:solidFill>
                  <a:prstClr val="black"/>
                </a:solidFill>
              </a:rPr>
              <a:t> = EXTI_Line3</a:t>
            </a:r>
            <a:r>
              <a:rPr lang="en-GB" altLang="zh-CN" sz="1200" b="1" dirty="0" smtClean="0">
                <a:solidFill>
                  <a:prstClr val="black"/>
                </a:solidFill>
              </a:rPr>
              <a:t>;</a:t>
            </a:r>
            <a:r>
              <a:rPr lang="en-GB" altLang="zh-CN" sz="1200" b="1" dirty="0" smtClean="0"/>
              <a:t> </a:t>
            </a:r>
          </a:p>
          <a:p>
            <a:pPr lvl="0">
              <a:lnSpc>
                <a:spcPct val="125000"/>
              </a:lnSpc>
            </a:pPr>
            <a:r>
              <a:rPr lang="en-GB" altLang="zh-CN" sz="1200" b="1" dirty="0" smtClean="0"/>
              <a:t>//</a:t>
            </a:r>
            <a:r>
              <a:rPr lang="zh-CN" altLang="en-US" sz="1200" b="1" dirty="0" smtClean="0"/>
              <a:t>设置外部中断线</a:t>
            </a:r>
            <a:r>
              <a:rPr lang="en-US" altLang="zh-CN" sz="1200" b="1" dirty="0" smtClean="0"/>
              <a:t>3</a:t>
            </a:r>
            <a:r>
              <a:rPr lang="zh-CN" altLang="en-US" sz="1200" b="1" dirty="0" smtClean="0"/>
              <a:t>中断</a:t>
            </a:r>
            <a:endParaRPr lang="en-GB" altLang="zh-CN" sz="1200" b="1" dirty="0">
              <a:solidFill>
                <a:prstClr val="black"/>
              </a:solidFill>
            </a:endParaRPr>
          </a:p>
          <a:p>
            <a:pPr lvl="0">
              <a:lnSpc>
                <a:spcPct val="125000"/>
              </a:lnSpc>
            </a:pPr>
            <a:r>
              <a:rPr lang="en-GB" altLang="zh-CN" sz="1200" b="1" dirty="0">
                <a:solidFill>
                  <a:prstClr val="black"/>
                </a:solidFill>
              </a:rPr>
              <a:t>    </a:t>
            </a:r>
            <a:r>
              <a:rPr lang="en-GB" altLang="zh-CN" sz="1200" b="1" dirty="0" err="1">
                <a:solidFill>
                  <a:prstClr val="black"/>
                </a:solidFill>
              </a:rPr>
              <a:t>EXTI_InitStructure.EXTI_Mode</a:t>
            </a:r>
            <a:r>
              <a:rPr lang="en-GB" altLang="zh-CN" sz="1200" b="1" dirty="0">
                <a:solidFill>
                  <a:prstClr val="black"/>
                </a:solidFill>
              </a:rPr>
              <a:t> = </a:t>
            </a:r>
            <a:r>
              <a:rPr lang="en-GB" altLang="zh-CN" sz="1200" b="1" dirty="0" err="1">
                <a:solidFill>
                  <a:prstClr val="black"/>
                </a:solidFill>
              </a:rPr>
              <a:t>EXTI_Mode_Interrupt</a:t>
            </a:r>
            <a:r>
              <a:rPr lang="en-GB" altLang="zh-CN" sz="1200" b="1" dirty="0" smtClean="0">
                <a:solidFill>
                  <a:prstClr val="black"/>
                </a:solidFill>
              </a:rPr>
              <a:t>;</a:t>
            </a:r>
          </a:p>
          <a:p>
            <a:pPr lvl="0">
              <a:lnSpc>
                <a:spcPct val="125000"/>
              </a:lnSpc>
            </a:pPr>
            <a:r>
              <a:rPr lang="en-GB" altLang="zh-CN" sz="1200" b="1" dirty="0" smtClean="0"/>
              <a:t>//</a:t>
            </a:r>
            <a:r>
              <a:rPr lang="zh-CN" altLang="en-US" sz="1200" b="1" dirty="0" smtClean="0"/>
              <a:t>设置为中断模式</a:t>
            </a:r>
            <a:endParaRPr lang="en-GB" altLang="zh-CN" sz="1200" b="1" dirty="0">
              <a:solidFill>
                <a:prstClr val="black"/>
              </a:solidFill>
            </a:endParaRPr>
          </a:p>
          <a:p>
            <a:pPr lvl="0">
              <a:lnSpc>
                <a:spcPct val="125000"/>
              </a:lnSpc>
            </a:pPr>
            <a:r>
              <a:rPr lang="en-GB" altLang="zh-CN" sz="1200" b="1" dirty="0">
                <a:solidFill>
                  <a:prstClr val="black"/>
                </a:solidFill>
              </a:rPr>
              <a:t>    </a:t>
            </a:r>
            <a:r>
              <a:rPr lang="en-GB" altLang="zh-CN" sz="1200" b="1" dirty="0" err="1">
                <a:solidFill>
                  <a:prstClr val="black"/>
                </a:solidFill>
              </a:rPr>
              <a:t>EXTI_InitStructure.EXTI_Trigger</a:t>
            </a:r>
            <a:r>
              <a:rPr lang="en-GB" altLang="zh-CN" sz="1200" b="1" dirty="0">
                <a:solidFill>
                  <a:prstClr val="black"/>
                </a:solidFill>
              </a:rPr>
              <a:t> = </a:t>
            </a:r>
            <a:r>
              <a:rPr lang="en-GB" altLang="zh-CN" sz="1200" b="1" dirty="0" err="1">
                <a:solidFill>
                  <a:prstClr val="black"/>
                </a:solidFill>
              </a:rPr>
              <a:t>EXTI_Trigger_Falling</a:t>
            </a:r>
            <a:r>
              <a:rPr lang="en-GB" altLang="zh-CN" sz="1200" b="1" dirty="0" smtClean="0">
                <a:solidFill>
                  <a:prstClr val="black"/>
                </a:solidFill>
              </a:rPr>
              <a:t>;</a:t>
            </a:r>
          </a:p>
          <a:p>
            <a:pPr lvl="0">
              <a:lnSpc>
                <a:spcPct val="125000"/>
              </a:lnSpc>
            </a:pPr>
            <a:r>
              <a:rPr lang="en-GB" altLang="zh-CN" sz="1200" b="1" dirty="0" smtClean="0"/>
              <a:t>//</a:t>
            </a:r>
            <a:r>
              <a:rPr lang="zh-CN" altLang="en-US" sz="1200" b="1" dirty="0" smtClean="0"/>
              <a:t>设置为下降沿触发</a:t>
            </a:r>
            <a:endParaRPr lang="en-GB" altLang="zh-CN" sz="1200" b="1" dirty="0">
              <a:solidFill>
                <a:prstClr val="black"/>
              </a:solidFill>
            </a:endParaRPr>
          </a:p>
          <a:p>
            <a:pPr lvl="0">
              <a:lnSpc>
                <a:spcPct val="125000"/>
              </a:lnSpc>
            </a:pPr>
            <a:r>
              <a:rPr lang="en-GB" altLang="zh-CN" sz="1200" b="1" dirty="0">
                <a:solidFill>
                  <a:prstClr val="black"/>
                </a:solidFill>
              </a:rPr>
              <a:t>    </a:t>
            </a:r>
            <a:r>
              <a:rPr lang="en-GB" altLang="zh-CN" sz="1200" b="1" dirty="0" err="1">
                <a:solidFill>
                  <a:prstClr val="black"/>
                </a:solidFill>
              </a:rPr>
              <a:t>EXTI_InitStructure.EXTI_LineCmd</a:t>
            </a:r>
            <a:r>
              <a:rPr lang="en-GB" altLang="zh-CN" sz="1200" b="1" dirty="0">
                <a:solidFill>
                  <a:prstClr val="black"/>
                </a:solidFill>
              </a:rPr>
              <a:t> = ENABLE</a:t>
            </a:r>
            <a:r>
              <a:rPr lang="en-GB" altLang="zh-CN" sz="1200" b="1" dirty="0" smtClean="0">
                <a:solidFill>
                  <a:prstClr val="black"/>
                </a:solidFill>
              </a:rPr>
              <a:t>;</a:t>
            </a:r>
          </a:p>
          <a:p>
            <a:pPr lvl="0">
              <a:lnSpc>
                <a:spcPct val="125000"/>
              </a:lnSpc>
            </a:pPr>
            <a:r>
              <a:rPr lang="en-GB" altLang="zh-CN" sz="1200" b="1" dirty="0" smtClean="0"/>
              <a:t>//</a:t>
            </a:r>
            <a:r>
              <a:rPr lang="zh-CN" altLang="en-US" sz="1200" b="1" dirty="0" smtClean="0"/>
              <a:t>使能该外部中断线</a:t>
            </a:r>
            <a:endParaRPr lang="en-GB" altLang="zh-CN" sz="1200" b="1" dirty="0">
              <a:solidFill>
                <a:prstClr val="black"/>
              </a:solidFill>
            </a:endParaRPr>
          </a:p>
          <a:p>
            <a:pPr lvl="0">
              <a:lnSpc>
                <a:spcPct val="125000"/>
              </a:lnSpc>
            </a:pPr>
            <a:r>
              <a:rPr lang="en-GB" altLang="zh-CN" sz="1200" b="1" dirty="0">
                <a:solidFill>
                  <a:prstClr val="black"/>
                </a:solidFill>
              </a:rPr>
              <a:t>    </a:t>
            </a:r>
            <a:r>
              <a:rPr lang="en-GB" altLang="zh-CN" sz="1200" b="1" dirty="0" err="1">
                <a:solidFill>
                  <a:prstClr val="black"/>
                </a:solidFill>
              </a:rPr>
              <a:t>EXTI_Init</a:t>
            </a:r>
            <a:r>
              <a:rPr lang="en-GB" altLang="zh-CN" sz="1200" b="1" dirty="0">
                <a:solidFill>
                  <a:prstClr val="black"/>
                </a:solidFill>
              </a:rPr>
              <a:t>(&amp;</a:t>
            </a:r>
            <a:r>
              <a:rPr lang="en-GB" altLang="zh-CN" sz="1200" b="1" dirty="0" err="1">
                <a:solidFill>
                  <a:prstClr val="black"/>
                </a:solidFill>
              </a:rPr>
              <a:t>EXTI_InitStructure</a:t>
            </a:r>
            <a:r>
              <a:rPr lang="en-GB" altLang="zh-CN" sz="1200" b="1" dirty="0">
                <a:solidFill>
                  <a:prstClr val="black"/>
                </a:solidFill>
              </a:rPr>
              <a:t>);</a:t>
            </a:r>
          </a:p>
          <a:p>
            <a:pPr lvl="0">
              <a:lnSpc>
                <a:spcPct val="125000"/>
              </a:lnSpc>
            </a:pPr>
            <a:r>
              <a:rPr lang="en-GB" altLang="zh-CN" sz="1200" b="1" dirty="0">
                <a:solidFill>
                  <a:prstClr val="black"/>
                </a:solidFill>
              </a:rPr>
              <a:t>}</a:t>
            </a:r>
            <a:endParaRPr lang="zh-CN" altLang="en-US" sz="3200" dirty="0"/>
          </a:p>
        </p:txBody>
      </p:sp>
    </p:spTree>
    <p:extLst>
      <p:ext uri="{BB962C8B-B14F-4D97-AF65-F5344CB8AC3E}">
        <p14:creationId xmlns="" xmlns:p14="http://schemas.microsoft.com/office/powerpoint/2010/main" val="22325425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83568" y="995430"/>
            <a:ext cx="3312368" cy="384265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5000"/>
              </a:lnSpc>
            </a:pPr>
            <a:r>
              <a:rPr lang="en-US" altLang="zh-CN" sz="1400" b="1" dirty="0"/>
              <a:t>#include "stm32f10x.h"</a:t>
            </a:r>
          </a:p>
          <a:p>
            <a:pPr>
              <a:lnSpc>
                <a:spcPct val="125000"/>
              </a:lnSpc>
            </a:pPr>
            <a:endParaRPr lang="en-US" altLang="zh-CN" sz="1400" b="1" dirty="0"/>
          </a:p>
          <a:p>
            <a:pPr>
              <a:lnSpc>
                <a:spcPct val="125000"/>
              </a:lnSpc>
            </a:pPr>
            <a:r>
              <a:rPr lang="en-US" altLang="zh-CN" sz="1400" b="1" dirty="0"/>
              <a:t>#include "</a:t>
            </a:r>
            <a:r>
              <a:rPr lang="en-US" altLang="zh-CN" sz="1400" b="1" dirty="0" err="1"/>
              <a:t>led.h</a:t>
            </a:r>
            <a:r>
              <a:rPr lang="en-US" altLang="zh-CN" sz="1400" b="1" dirty="0"/>
              <a:t>"</a:t>
            </a:r>
          </a:p>
          <a:p>
            <a:pPr>
              <a:lnSpc>
                <a:spcPct val="125000"/>
              </a:lnSpc>
            </a:pPr>
            <a:r>
              <a:rPr lang="en-US" altLang="zh-CN" sz="1400" b="1" dirty="0"/>
              <a:t>#include "</a:t>
            </a:r>
            <a:r>
              <a:rPr lang="en-US" altLang="zh-CN" sz="1400" b="1" dirty="0" err="1"/>
              <a:t>exti_key.h</a:t>
            </a:r>
            <a:r>
              <a:rPr lang="en-US" altLang="zh-CN" sz="1400" b="1" dirty="0"/>
              <a:t>"</a:t>
            </a:r>
          </a:p>
          <a:p>
            <a:pPr>
              <a:lnSpc>
                <a:spcPct val="125000"/>
              </a:lnSpc>
            </a:pPr>
            <a:endParaRPr lang="en-US" altLang="zh-CN" sz="1400" b="1" dirty="0"/>
          </a:p>
          <a:p>
            <a:pPr>
              <a:lnSpc>
                <a:spcPct val="125000"/>
              </a:lnSpc>
            </a:pPr>
            <a:r>
              <a:rPr lang="en-US" altLang="zh-CN" sz="1400" b="1" dirty="0" err="1"/>
              <a:t>int</a:t>
            </a:r>
            <a:r>
              <a:rPr lang="en-US" altLang="zh-CN" sz="1400" b="1" dirty="0"/>
              <a:t> main(void)</a:t>
            </a:r>
          </a:p>
          <a:p>
            <a:pPr>
              <a:lnSpc>
                <a:spcPct val="125000"/>
              </a:lnSpc>
            </a:pPr>
            <a:r>
              <a:rPr lang="en-US" altLang="zh-CN" sz="1400" b="1" dirty="0"/>
              <a:t>{</a:t>
            </a:r>
          </a:p>
          <a:p>
            <a:pPr>
              <a:lnSpc>
                <a:spcPct val="125000"/>
              </a:lnSpc>
            </a:pPr>
            <a:r>
              <a:rPr lang="en-US" altLang="zh-CN" sz="1400" b="1" dirty="0"/>
              <a:t>    </a:t>
            </a:r>
            <a:r>
              <a:rPr lang="en-US" altLang="zh-CN" sz="1400" b="1" dirty="0" err="1"/>
              <a:t>LED_Init</a:t>
            </a:r>
            <a:r>
              <a:rPr lang="en-US" altLang="zh-CN" sz="1400" b="1" dirty="0" smtClean="0"/>
              <a:t>();//LED</a:t>
            </a:r>
            <a:r>
              <a:rPr lang="zh-CN" altLang="en-US" sz="1400" b="1" dirty="0" smtClean="0"/>
              <a:t>初始化</a:t>
            </a:r>
            <a:endParaRPr lang="en-US" altLang="zh-CN" sz="1400" b="1" dirty="0"/>
          </a:p>
          <a:p>
            <a:pPr>
              <a:lnSpc>
                <a:spcPct val="125000"/>
              </a:lnSpc>
            </a:pPr>
            <a:r>
              <a:rPr lang="en-US" altLang="zh-CN" sz="1400" b="1" dirty="0"/>
              <a:t>    </a:t>
            </a:r>
            <a:r>
              <a:rPr lang="en-US" altLang="zh-CN" sz="1400" b="1" dirty="0" err="1"/>
              <a:t>GPIO_ResetBits</a:t>
            </a:r>
            <a:r>
              <a:rPr lang="en-US" altLang="zh-CN" sz="1400" b="1" dirty="0"/>
              <a:t>(GPIOB,GPIO_Pin_5);</a:t>
            </a:r>
          </a:p>
          <a:p>
            <a:pPr>
              <a:lnSpc>
                <a:spcPct val="125000"/>
              </a:lnSpc>
            </a:pPr>
            <a:r>
              <a:rPr lang="en-US" altLang="zh-CN" sz="1400" b="1" dirty="0" smtClean="0"/>
              <a:t>    </a:t>
            </a:r>
            <a:r>
              <a:rPr lang="en-US" altLang="zh-CN" sz="1400" b="1" dirty="0" err="1" smtClean="0"/>
              <a:t>EXTI_Key_Init</a:t>
            </a:r>
            <a:r>
              <a:rPr lang="en-US" altLang="zh-CN" sz="1400" b="1" dirty="0" smtClean="0"/>
              <a:t>();//</a:t>
            </a:r>
            <a:r>
              <a:rPr lang="zh-CN" altLang="en-US" sz="1400" b="1" dirty="0" smtClean="0"/>
              <a:t>中断按键初始化</a:t>
            </a:r>
            <a:endParaRPr lang="en-US" altLang="zh-CN" sz="1400" b="1" dirty="0"/>
          </a:p>
          <a:p>
            <a:pPr>
              <a:lnSpc>
                <a:spcPct val="125000"/>
              </a:lnSpc>
            </a:pPr>
            <a:r>
              <a:rPr lang="en-US" altLang="zh-CN" sz="1400" b="1" dirty="0"/>
              <a:t>    while(1)</a:t>
            </a:r>
          </a:p>
          <a:p>
            <a:pPr>
              <a:lnSpc>
                <a:spcPct val="125000"/>
              </a:lnSpc>
            </a:pPr>
            <a:r>
              <a:rPr lang="en-US" altLang="zh-CN" sz="1400" b="1" dirty="0"/>
              <a:t>    {</a:t>
            </a:r>
          </a:p>
          <a:p>
            <a:pPr>
              <a:lnSpc>
                <a:spcPct val="125000"/>
              </a:lnSpc>
            </a:pPr>
            <a:r>
              <a:rPr lang="en-US" altLang="zh-CN" sz="1400" b="1" dirty="0"/>
              <a:t>    }</a:t>
            </a:r>
          </a:p>
          <a:p>
            <a:pPr>
              <a:lnSpc>
                <a:spcPct val="125000"/>
              </a:lnSpc>
            </a:pPr>
            <a:r>
              <a:rPr lang="en-US" altLang="zh-CN" sz="1400" b="1" dirty="0"/>
              <a:t>  }</a:t>
            </a:r>
          </a:p>
        </p:txBody>
      </p:sp>
      <p:sp>
        <p:nvSpPr>
          <p:cNvPr id="4" name="矩形 3"/>
          <p:cNvSpPr/>
          <p:nvPr/>
        </p:nvSpPr>
        <p:spPr>
          <a:xfrm>
            <a:off x="0" y="339503"/>
            <a:ext cx="442798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7"/>
            <a:ext cx="4222631" cy="461665"/>
          </a:xfrm>
          <a:prstGeom prst="rect">
            <a:avLst/>
          </a:prstGeom>
        </p:spPr>
        <p:txBody>
          <a:bodyPr wrap="none">
            <a:spAutoFit/>
          </a:bodyPr>
          <a:lstStyle/>
          <a:p>
            <a:r>
              <a:rPr lang="en-US" altLang="zh-CN" sz="2400" b="1" dirty="0">
                <a:solidFill>
                  <a:schemeClr val="bg1"/>
                </a:solidFill>
              </a:rPr>
              <a:t>6.4.3 EXTI</a:t>
            </a:r>
            <a:r>
              <a:rPr lang="zh-CN" altLang="en-US" sz="2400" b="1" dirty="0">
                <a:solidFill>
                  <a:schemeClr val="bg1"/>
                </a:solidFill>
              </a:rPr>
              <a:t>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4788024" y="499982"/>
            <a:ext cx="1571264" cy="369332"/>
          </a:xfrm>
          <a:prstGeom prst="rect">
            <a:avLst/>
          </a:prstGeom>
        </p:spPr>
        <p:txBody>
          <a:bodyPr wrap="none">
            <a:spAutoFit/>
          </a:bodyPr>
          <a:lstStyle/>
          <a:p>
            <a:r>
              <a:rPr lang="en-US" altLang="zh-CN" b="1" dirty="0" smtClean="0">
                <a:solidFill>
                  <a:srgbClr val="C00000"/>
                </a:solidFill>
              </a:rPr>
              <a:t>3.  </a:t>
            </a:r>
            <a:r>
              <a:rPr lang="en-US" altLang="zh-CN" b="1" dirty="0" err="1" smtClean="0">
                <a:solidFill>
                  <a:srgbClr val="C00000"/>
                </a:solidFill>
              </a:rPr>
              <a:t>main.c</a:t>
            </a:r>
            <a:r>
              <a:rPr lang="zh-CN" altLang="en-US" b="1" dirty="0">
                <a:solidFill>
                  <a:srgbClr val="C00000"/>
                </a:solidFill>
              </a:rPr>
              <a:t>文件</a:t>
            </a:r>
            <a:endParaRPr lang="zh-CN" altLang="en-US" sz="4400" dirty="0">
              <a:solidFill>
                <a:srgbClr val="C00000"/>
              </a:solidFill>
            </a:endParaRPr>
          </a:p>
        </p:txBody>
      </p:sp>
      <p:sp>
        <p:nvSpPr>
          <p:cNvPr id="7" name="矩形 6"/>
          <p:cNvSpPr/>
          <p:nvPr/>
        </p:nvSpPr>
        <p:spPr>
          <a:xfrm>
            <a:off x="4430424" y="1419622"/>
            <a:ext cx="4320481" cy="332398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lnSpc>
                <a:spcPct val="125000"/>
              </a:lnSpc>
            </a:pPr>
            <a:r>
              <a:rPr lang="en-GB" altLang="zh-CN" sz="1400" b="1" dirty="0">
                <a:solidFill>
                  <a:prstClr val="black"/>
                </a:solidFill>
              </a:rPr>
              <a:t>void EXTI3_IRQHandler(void</a:t>
            </a:r>
            <a:r>
              <a:rPr lang="en-GB" altLang="zh-CN" sz="1400" b="1" dirty="0" smtClean="0">
                <a:solidFill>
                  <a:prstClr val="black"/>
                </a:solidFill>
              </a:rPr>
              <a:t>)</a:t>
            </a:r>
            <a:r>
              <a:rPr lang="en-US" altLang="zh-CN" sz="1400" b="1" dirty="0" smtClean="0">
                <a:solidFill>
                  <a:prstClr val="black"/>
                </a:solidFill>
              </a:rPr>
              <a:t>//</a:t>
            </a:r>
            <a:r>
              <a:rPr lang="zh-CN" altLang="en-US" sz="1400" b="1" dirty="0" smtClean="0">
                <a:solidFill>
                  <a:prstClr val="black"/>
                </a:solidFill>
              </a:rPr>
              <a:t>中断服务程序</a:t>
            </a:r>
            <a:endParaRPr lang="en-GB" altLang="zh-CN" sz="1400" b="1" dirty="0">
              <a:solidFill>
                <a:prstClr val="black"/>
              </a:solidFill>
            </a:endParaRPr>
          </a:p>
          <a:p>
            <a:pPr lvl="0">
              <a:lnSpc>
                <a:spcPct val="125000"/>
              </a:lnSpc>
            </a:pPr>
            <a:r>
              <a:rPr lang="en-GB" altLang="zh-CN" sz="1400" b="1" dirty="0">
                <a:solidFill>
                  <a:prstClr val="black"/>
                </a:solidFill>
              </a:rPr>
              <a:t>{</a:t>
            </a:r>
          </a:p>
          <a:p>
            <a:pPr lvl="0">
              <a:lnSpc>
                <a:spcPct val="125000"/>
              </a:lnSpc>
            </a:pPr>
            <a:r>
              <a:rPr lang="en-GB" altLang="zh-CN" sz="1400" b="1" dirty="0">
                <a:solidFill>
                  <a:prstClr val="black"/>
                </a:solidFill>
              </a:rPr>
              <a:t>    if(</a:t>
            </a:r>
            <a:r>
              <a:rPr lang="en-GB" altLang="zh-CN" sz="1400" b="1" dirty="0" err="1">
                <a:solidFill>
                  <a:prstClr val="black"/>
                </a:solidFill>
              </a:rPr>
              <a:t>EXTI_GetITStatus</a:t>
            </a:r>
            <a:r>
              <a:rPr lang="en-GB" altLang="zh-CN" sz="1400" b="1" dirty="0">
                <a:solidFill>
                  <a:prstClr val="black"/>
                </a:solidFill>
              </a:rPr>
              <a:t>(EXTI_Line3) != RESET</a:t>
            </a:r>
            <a:r>
              <a:rPr lang="en-GB" altLang="zh-CN" sz="1400" b="1" dirty="0" smtClean="0">
                <a:solidFill>
                  <a:prstClr val="black"/>
                </a:solidFill>
              </a:rPr>
              <a:t>)</a:t>
            </a:r>
          </a:p>
          <a:p>
            <a:pPr lvl="0">
              <a:lnSpc>
                <a:spcPct val="125000"/>
              </a:lnSpc>
            </a:pPr>
            <a:r>
              <a:rPr lang="en-GB" altLang="zh-CN" sz="1400" b="1" dirty="0" smtClean="0"/>
              <a:t>    //</a:t>
            </a:r>
            <a:r>
              <a:rPr lang="zh-CN" altLang="en-US" sz="1400" b="1" dirty="0" smtClean="0"/>
              <a:t>判断某个线上的中断是否发生</a:t>
            </a:r>
            <a:endParaRPr lang="en-GB" altLang="zh-CN" sz="1400" b="1" dirty="0">
              <a:solidFill>
                <a:prstClr val="black"/>
              </a:solidFill>
            </a:endParaRPr>
          </a:p>
          <a:p>
            <a:pPr lvl="0">
              <a:lnSpc>
                <a:spcPct val="125000"/>
              </a:lnSpc>
            </a:pPr>
            <a:r>
              <a:rPr lang="en-GB" altLang="zh-CN" sz="1400" b="1" dirty="0">
                <a:solidFill>
                  <a:prstClr val="black"/>
                </a:solidFill>
              </a:rPr>
              <a:t>    {</a:t>
            </a:r>
          </a:p>
          <a:p>
            <a:pPr lvl="0">
              <a:lnSpc>
                <a:spcPct val="125000"/>
              </a:lnSpc>
            </a:pPr>
            <a:r>
              <a:rPr lang="en-GB" altLang="zh-CN" sz="1400" b="1" dirty="0">
                <a:solidFill>
                  <a:prstClr val="black"/>
                </a:solidFill>
              </a:rPr>
              <a:t>        </a:t>
            </a:r>
            <a:r>
              <a:rPr lang="en-GB" altLang="zh-CN" sz="1400" b="1" dirty="0" err="1">
                <a:solidFill>
                  <a:prstClr val="black"/>
                </a:solidFill>
              </a:rPr>
              <a:t>GPIO_WriteBit</a:t>
            </a:r>
            <a:r>
              <a:rPr lang="en-GB" altLang="zh-CN" sz="1400" b="1" dirty="0">
                <a:solidFill>
                  <a:prstClr val="black"/>
                </a:solidFill>
              </a:rPr>
              <a:t>(GPIOB,GPIO_Pin_5,(</a:t>
            </a:r>
            <a:r>
              <a:rPr lang="en-GB" altLang="zh-CN" sz="1400" b="1" dirty="0" err="1">
                <a:solidFill>
                  <a:prstClr val="black"/>
                </a:solidFill>
              </a:rPr>
              <a:t>BitAction</a:t>
            </a:r>
            <a:r>
              <a:rPr lang="en-GB" altLang="zh-CN" sz="1400" b="1" dirty="0">
                <a:solidFill>
                  <a:prstClr val="black"/>
                </a:solidFill>
              </a:rPr>
              <a:t>)((1-GPIO_ReadOutputDataBit(GPIOB,GPIO_Pin_5</a:t>
            </a:r>
            <a:r>
              <a:rPr lang="en-GB" altLang="zh-CN" sz="1400" b="1" dirty="0" smtClean="0">
                <a:solidFill>
                  <a:prstClr val="black"/>
                </a:solidFill>
              </a:rPr>
              <a:t>))));</a:t>
            </a:r>
          </a:p>
          <a:p>
            <a:pPr lvl="0">
              <a:lnSpc>
                <a:spcPct val="125000"/>
              </a:lnSpc>
            </a:pPr>
            <a:r>
              <a:rPr lang="en-GB" altLang="zh-CN" sz="1400" b="1" dirty="0" smtClean="0">
                <a:solidFill>
                  <a:prstClr val="black"/>
                </a:solidFill>
              </a:rPr>
              <a:t>        </a:t>
            </a:r>
            <a:r>
              <a:rPr lang="en-US" altLang="zh-CN" sz="1400" b="1" dirty="0" smtClean="0">
                <a:solidFill>
                  <a:prstClr val="black"/>
                </a:solidFill>
              </a:rPr>
              <a:t>//</a:t>
            </a:r>
            <a:r>
              <a:rPr lang="zh-CN" altLang="en-US" sz="1400" b="1" dirty="0" smtClean="0">
                <a:solidFill>
                  <a:prstClr val="black"/>
                </a:solidFill>
              </a:rPr>
              <a:t>读取前状态，然后取反</a:t>
            </a:r>
            <a:endParaRPr lang="en-GB" altLang="zh-CN" sz="1400" b="1" dirty="0">
              <a:solidFill>
                <a:prstClr val="black"/>
              </a:solidFill>
            </a:endParaRPr>
          </a:p>
          <a:p>
            <a:pPr lvl="0">
              <a:lnSpc>
                <a:spcPct val="125000"/>
              </a:lnSpc>
            </a:pPr>
            <a:r>
              <a:rPr lang="en-GB" altLang="zh-CN" sz="1400" b="1" dirty="0">
                <a:solidFill>
                  <a:prstClr val="black"/>
                </a:solidFill>
              </a:rPr>
              <a:t>        </a:t>
            </a:r>
            <a:r>
              <a:rPr lang="en-GB" altLang="zh-CN" sz="1400" b="1" dirty="0" err="1">
                <a:solidFill>
                  <a:prstClr val="black"/>
                </a:solidFill>
              </a:rPr>
              <a:t>EXTI_ClearITPendingBit</a:t>
            </a:r>
            <a:r>
              <a:rPr lang="en-GB" altLang="zh-CN" sz="1400" b="1" dirty="0">
                <a:solidFill>
                  <a:prstClr val="black"/>
                </a:solidFill>
              </a:rPr>
              <a:t>(EXTI_Line3</a:t>
            </a:r>
            <a:r>
              <a:rPr lang="en-GB" altLang="zh-CN" sz="1400" b="1" dirty="0" smtClean="0">
                <a:solidFill>
                  <a:prstClr val="black"/>
                </a:solidFill>
              </a:rPr>
              <a:t>);</a:t>
            </a:r>
          </a:p>
          <a:p>
            <a:pPr lvl="0">
              <a:lnSpc>
                <a:spcPct val="125000"/>
              </a:lnSpc>
            </a:pPr>
            <a:r>
              <a:rPr lang="en-GB" altLang="zh-CN" sz="1400" b="1" dirty="0" smtClean="0"/>
              <a:t>    //</a:t>
            </a:r>
            <a:r>
              <a:rPr lang="zh-CN" altLang="en-US" sz="1400" b="1" dirty="0" smtClean="0"/>
              <a:t>清除中断标志</a:t>
            </a:r>
            <a:endParaRPr lang="en-GB" altLang="zh-CN" sz="1400" b="1" dirty="0">
              <a:solidFill>
                <a:prstClr val="black"/>
              </a:solidFill>
            </a:endParaRPr>
          </a:p>
          <a:p>
            <a:pPr lvl="0">
              <a:lnSpc>
                <a:spcPct val="125000"/>
              </a:lnSpc>
            </a:pPr>
            <a:r>
              <a:rPr lang="en-GB" altLang="zh-CN" sz="1400" b="1" dirty="0">
                <a:solidFill>
                  <a:prstClr val="black"/>
                </a:solidFill>
              </a:rPr>
              <a:t>    }</a:t>
            </a:r>
          </a:p>
          <a:p>
            <a:pPr lvl="0">
              <a:lnSpc>
                <a:spcPct val="125000"/>
              </a:lnSpc>
            </a:pPr>
            <a:r>
              <a:rPr lang="en-GB" altLang="zh-CN" sz="1400" b="1" dirty="0">
                <a:solidFill>
                  <a:prstClr val="black"/>
                </a:solidFill>
              </a:rPr>
              <a:t>}</a:t>
            </a:r>
          </a:p>
        </p:txBody>
      </p:sp>
    </p:spTree>
    <p:extLst>
      <p:ext uri="{BB962C8B-B14F-4D97-AF65-F5344CB8AC3E}">
        <p14:creationId xmlns="" xmlns:p14="http://schemas.microsoft.com/office/powerpoint/2010/main" val="2577722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25705" y="975688"/>
            <a:ext cx="5292590" cy="386259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25000"/>
              </a:lnSpc>
            </a:pPr>
            <a:r>
              <a:rPr lang="en-US" altLang="zh-CN" sz="1400" b="1" dirty="0"/>
              <a:t>uint8_t led =1;</a:t>
            </a:r>
          </a:p>
          <a:p>
            <a:pPr>
              <a:lnSpc>
                <a:spcPct val="125000"/>
              </a:lnSpc>
            </a:pPr>
            <a:r>
              <a:rPr lang="en-US" altLang="zh-CN" sz="1400" b="1" dirty="0"/>
              <a:t>void EXTI3_IRQHandler(void)</a:t>
            </a:r>
          </a:p>
          <a:p>
            <a:pPr>
              <a:lnSpc>
                <a:spcPct val="125000"/>
              </a:lnSpc>
            </a:pPr>
            <a:r>
              <a:rPr lang="en-US" altLang="zh-CN" sz="1400" b="1" dirty="0"/>
              <a:t>{</a:t>
            </a:r>
          </a:p>
          <a:p>
            <a:pPr>
              <a:lnSpc>
                <a:spcPct val="125000"/>
              </a:lnSpc>
            </a:pPr>
            <a:r>
              <a:rPr lang="en-US" altLang="zh-CN" sz="1400" b="1" dirty="0"/>
              <a:t>   </a:t>
            </a:r>
            <a:r>
              <a:rPr lang="en-US" altLang="zh-CN" sz="1400" b="1" dirty="0" smtClean="0"/>
              <a:t>   </a:t>
            </a:r>
            <a:r>
              <a:rPr lang="en-US" altLang="zh-CN" sz="1400" b="1" dirty="0"/>
              <a:t>if(</a:t>
            </a:r>
            <a:r>
              <a:rPr lang="en-US" altLang="zh-CN" sz="1400" b="1" dirty="0" err="1"/>
              <a:t>EXTI_GetITStatus</a:t>
            </a:r>
            <a:r>
              <a:rPr lang="en-US" altLang="zh-CN" sz="1400" b="1" dirty="0"/>
              <a:t>(EXTI_Line3) != RESET)</a:t>
            </a:r>
          </a:p>
          <a:p>
            <a:pPr>
              <a:lnSpc>
                <a:spcPct val="125000"/>
              </a:lnSpc>
            </a:pPr>
            <a:r>
              <a:rPr lang="en-US" altLang="zh-CN" sz="1400" b="1" dirty="0"/>
              <a:t>   </a:t>
            </a:r>
            <a:r>
              <a:rPr lang="en-US" altLang="zh-CN" sz="1400" b="1" dirty="0" smtClean="0"/>
              <a:t>   </a:t>
            </a:r>
            <a:r>
              <a:rPr lang="en-US" altLang="zh-CN" sz="1400" b="1" dirty="0"/>
              <a:t>{</a:t>
            </a:r>
          </a:p>
          <a:p>
            <a:pPr>
              <a:lnSpc>
                <a:spcPct val="125000"/>
              </a:lnSpc>
            </a:pPr>
            <a:r>
              <a:rPr lang="en-US" altLang="zh-CN" sz="1400" b="1" dirty="0" smtClean="0"/>
              <a:t>           led </a:t>
            </a:r>
            <a:r>
              <a:rPr lang="en-US" altLang="zh-CN" sz="1400" b="1" dirty="0"/>
              <a:t>= ~led</a:t>
            </a:r>
            <a:r>
              <a:rPr lang="en-US" altLang="zh-CN" sz="1400" b="1" dirty="0" smtClean="0"/>
              <a:t>;</a:t>
            </a:r>
            <a:r>
              <a:rPr lang="en-US" altLang="zh-CN" sz="1400" b="1" dirty="0"/>
              <a:t> //</a:t>
            </a:r>
            <a:r>
              <a:rPr lang="zh-CN" altLang="en-US" sz="1400" b="1" dirty="0"/>
              <a:t>状态翻转</a:t>
            </a:r>
          </a:p>
          <a:p>
            <a:pPr>
              <a:lnSpc>
                <a:spcPct val="125000"/>
              </a:lnSpc>
            </a:pPr>
            <a:r>
              <a:rPr lang="en-US" altLang="zh-CN" sz="1400" b="1" dirty="0" smtClean="0"/>
              <a:t>           //</a:t>
            </a:r>
            <a:r>
              <a:rPr lang="zh-CN" altLang="en-US" sz="1400" b="1" dirty="0"/>
              <a:t>如果等于</a:t>
            </a:r>
            <a:r>
              <a:rPr lang="en-US" altLang="zh-CN" sz="1400" b="1" dirty="0"/>
              <a:t>1</a:t>
            </a:r>
            <a:r>
              <a:rPr lang="zh-CN" altLang="en-US" sz="1400" b="1" dirty="0"/>
              <a:t>，则</a:t>
            </a:r>
            <a:r>
              <a:rPr lang="en-US" altLang="zh-CN" sz="1400" b="1" dirty="0"/>
              <a:t>PB5</a:t>
            </a:r>
            <a:r>
              <a:rPr lang="zh-CN" altLang="en-US" sz="1400" b="1" dirty="0"/>
              <a:t>复位点亮，否则置</a:t>
            </a:r>
            <a:r>
              <a:rPr lang="en-US" altLang="zh-CN" sz="1400" b="1" dirty="0"/>
              <a:t>1</a:t>
            </a:r>
            <a:r>
              <a:rPr lang="zh-CN" altLang="en-US" sz="1400" b="1" dirty="0"/>
              <a:t>熄灭</a:t>
            </a:r>
          </a:p>
          <a:p>
            <a:pPr>
              <a:lnSpc>
                <a:spcPct val="125000"/>
              </a:lnSpc>
            </a:pPr>
            <a:r>
              <a:rPr lang="zh-CN" altLang="en-US" sz="1400" b="1" dirty="0"/>
              <a:t>        </a:t>
            </a:r>
            <a:r>
              <a:rPr lang="en-US" altLang="zh-CN" sz="1400" b="1" dirty="0"/>
              <a:t>if(led  == 1)</a:t>
            </a:r>
          </a:p>
          <a:p>
            <a:pPr>
              <a:lnSpc>
                <a:spcPct val="125000"/>
              </a:lnSpc>
            </a:pPr>
            <a:r>
              <a:rPr lang="en-US" altLang="zh-CN" sz="1400" b="1" dirty="0"/>
              <a:t>            </a:t>
            </a:r>
            <a:r>
              <a:rPr lang="en-US" altLang="zh-CN" sz="1400" b="1" dirty="0" err="1"/>
              <a:t>GPIO_ResetBits</a:t>
            </a:r>
            <a:r>
              <a:rPr lang="en-US" altLang="zh-CN" sz="1400" b="1" dirty="0"/>
              <a:t>(GPIOB,GPIO_Pin_5);</a:t>
            </a:r>
          </a:p>
          <a:p>
            <a:pPr>
              <a:lnSpc>
                <a:spcPct val="125000"/>
              </a:lnSpc>
            </a:pPr>
            <a:r>
              <a:rPr lang="en-US" altLang="zh-CN" sz="1400" b="1" dirty="0"/>
              <a:t>        else</a:t>
            </a:r>
          </a:p>
          <a:p>
            <a:pPr>
              <a:lnSpc>
                <a:spcPct val="125000"/>
              </a:lnSpc>
            </a:pPr>
            <a:r>
              <a:rPr lang="en-US" altLang="zh-CN" sz="1400" b="1" dirty="0"/>
              <a:t>            </a:t>
            </a:r>
            <a:r>
              <a:rPr lang="en-US" altLang="zh-CN" sz="1400" b="1" dirty="0" err="1"/>
              <a:t>GPIO_SetBits</a:t>
            </a:r>
            <a:r>
              <a:rPr lang="en-US" altLang="zh-CN" sz="1400" b="1" dirty="0"/>
              <a:t>(GPIOB,GPIO_Pin_5);    </a:t>
            </a:r>
          </a:p>
          <a:p>
            <a:pPr>
              <a:lnSpc>
                <a:spcPct val="125000"/>
              </a:lnSpc>
            </a:pPr>
            <a:r>
              <a:rPr lang="en-US" altLang="zh-CN" sz="1400" b="1" dirty="0" smtClean="0"/>
              <a:t>     }</a:t>
            </a:r>
            <a:endParaRPr lang="en-US" altLang="zh-CN" sz="1400" b="1" dirty="0"/>
          </a:p>
          <a:p>
            <a:pPr>
              <a:lnSpc>
                <a:spcPct val="125000"/>
              </a:lnSpc>
            </a:pPr>
            <a:r>
              <a:rPr lang="en-US" altLang="zh-CN" sz="1400" b="1" dirty="0" smtClean="0"/>
              <a:t>     </a:t>
            </a:r>
            <a:r>
              <a:rPr lang="en-US" altLang="zh-CN" sz="1400" b="1" dirty="0" err="1" smtClean="0"/>
              <a:t>EXTI_ClearITPendingBit</a:t>
            </a:r>
            <a:r>
              <a:rPr lang="en-US" altLang="zh-CN" sz="1400" b="1" dirty="0" smtClean="0"/>
              <a:t>(EXTI_Line3);</a:t>
            </a:r>
            <a:r>
              <a:rPr lang="en-US" altLang="zh-CN" sz="1400" b="1" dirty="0"/>
              <a:t> //</a:t>
            </a:r>
            <a:r>
              <a:rPr lang="zh-CN" altLang="en-US" sz="1400" b="1" dirty="0"/>
              <a:t>清除</a:t>
            </a:r>
            <a:r>
              <a:rPr lang="en-US" altLang="zh-CN" sz="1400" b="1" dirty="0"/>
              <a:t>EXTI3</a:t>
            </a:r>
            <a:r>
              <a:rPr lang="zh-CN" altLang="en-US" sz="1400" b="1" dirty="0"/>
              <a:t>的中断标志位</a:t>
            </a:r>
          </a:p>
          <a:p>
            <a:pPr>
              <a:lnSpc>
                <a:spcPct val="125000"/>
              </a:lnSpc>
            </a:pPr>
            <a:r>
              <a:rPr lang="en-US" altLang="zh-CN" sz="1400" b="1" dirty="0" smtClean="0"/>
              <a:t>}</a:t>
            </a:r>
            <a:endParaRPr lang="en-US" altLang="zh-CN" sz="1400" b="1" dirty="0"/>
          </a:p>
        </p:txBody>
      </p:sp>
      <p:sp>
        <p:nvSpPr>
          <p:cNvPr id="4" name="矩形 3"/>
          <p:cNvSpPr/>
          <p:nvPr/>
        </p:nvSpPr>
        <p:spPr>
          <a:xfrm>
            <a:off x="0" y="339503"/>
            <a:ext cx="4427983" cy="5040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矩形 4"/>
          <p:cNvSpPr/>
          <p:nvPr/>
        </p:nvSpPr>
        <p:spPr>
          <a:xfrm>
            <a:off x="125188" y="360767"/>
            <a:ext cx="4222631" cy="461665"/>
          </a:xfrm>
          <a:prstGeom prst="rect">
            <a:avLst/>
          </a:prstGeom>
        </p:spPr>
        <p:txBody>
          <a:bodyPr wrap="none">
            <a:spAutoFit/>
          </a:bodyPr>
          <a:lstStyle/>
          <a:p>
            <a:r>
              <a:rPr lang="en-US" altLang="zh-CN" sz="2400" b="1" dirty="0">
                <a:solidFill>
                  <a:schemeClr val="bg1"/>
                </a:solidFill>
              </a:rPr>
              <a:t>6.4.3 EXTI</a:t>
            </a:r>
            <a:r>
              <a:rPr lang="zh-CN" altLang="en-US" sz="2400" b="1" dirty="0">
                <a:solidFill>
                  <a:schemeClr val="bg1"/>
                </a:solidFill>
              </a:rPr>
              <a:t>标准外设库应用</a:t>
            </a:r>
            <a:r>
              <a:rPr lang="zh-CN" altLang="en-US" sz="2400" b="1" dirty="0" smtClean="0">
                <a:solidFill>
                  <a:schemeClr val="bg1"/>
                </a:solidFill>
              </a:rPr>
              <a:t>实例</a:t>
            </a:r>
            <a:endParaRPr lang="zh-CN" altLang="zh-CN" sz="2400" b="1"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4644008" y="478023"/>
            <a:ext cx="4259499" cy="369332"/>
          </a:xfrm>
          <a:prstGeom prst="rect">
            <a:avLst/>
          </a:prstGeom>
        </p:spPr>
        <p:txBody>
          <a:bodyPr wrap="none">
            <a:spAutoFit/>
          </a:bodyPr>
          <a:lstStyle/>
          <a:p>
            <a:r>
              <a:rPr lang="zh-CN" altLang="en-US" b="1" dirty="0">
                <a:solidFill>
                  <a:srgbClr val="C00000"/>
                </a:solidFill>
              </a:rPr>
              <a:t>另外一种中断处理程序，实现</a:t>
            </a:r>
            <a:r>
              <a:rPr lang="en-US" altLang="zh-CN" b="1" dirty="0">
                <a:solidFill>
                  <a:srgbClr val="C00000"/>
                </a:solidFill>
              </a:rPr>
              <a:t>LED</a:t>
            </a:r>
            <a:r>
              <a:rPr lang="zh-CN" altLang="en-US" b="1" dirty="0">
                <a:solidFill>
                  <a:srgbClr val="C00000"/>
                </a:solidFill>
              </a:rPr>
              <a:t>灯翻转</a:t>
            </a:r>
            <a:endParaRPr lang="zh-CN" altLang="en-US" sz="4400" dirty="0">
              <a:solidFill>
                <a:srgbClr val="C00000"/>
              </a:solidFill>
            </a:endParaRPr>
          </a:p>
        </p:txBody>
      </p:sp>
      <p:grpSp>
        <p:nvGrpSpPr>
          <p:cNvPr id="3" name="组合 7"/>
          <p:cNvGrpSpPr/>
          <p:nvPr/>
        </p:nvGrpSpPr>
        <p:grpSpPr>
          <a:xfrm rot="5400000">
            <a:off x="467543" y="1203601"/>
            <a:ext cx="1008114" cy="1008112"/>
            <a:chOff x="6092077" y="2252236"/>
            <a:chExt cx="1951143" cy="1951139"/>
          </a:xfrm>
        </p:grpSpPr>
        <p:sp>
          <p:nvSpPr>
            <p:cNvPr id="10" name="ïṧḷïḓê-任意多边形: 形状 7">
              <a:extLst>
                <a:ext uri="{FF2B5EF4-FFF2-40B4-BE49-F238E27FC236}">
                  <a16:creationId xmlns:a16="http://schemas.microsoft.com/office/drawing/2014/main" xmlns="" id="{4DB22554-44D5-465A-AA70-E88B03498F67}"/>
                </a:ext>
              </a:extLst>
            </p:cNvPr>
            <p:cNvSpPr/>
            <p:nvPr/>
          </p:nvSpPr>
          <p:spPr>
            <a:xfrm>
              <a:off x="6092077" y="2252236"/>
              <a:ext cx="1951143" cy="19511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11" name="ïṧḷïḓê-Oval 7">
              <a:extLst>
                <a:ext uri="{FF2B5EF4-FFF2-40B4-BE49-F238E27FC236}">
                  <a16:creationId xmlns:a16="http://schemas.microsoft.com/office/drawing/2014/main" xmlns="" id="{36463783-8109-4AD4-964A-7B6255CE15B6}"/>
                </a:ext>
              </a:extLst>
            </p:cNvPr>
            <p:cNvSpPr/>
            <p:nvPr/>
          </p:nvSpPr>
          <p:spPr>
            <a:xfrm>
              <a:off x="6462377" y="2622534"/>
              <a:ext cx="1210543" cy="1210542"/>
            </a:xfrm>
            <a:prstGeom prst="ellipse">
              <a:avLst/>
            </a:prstGeom>
            <a:solidFill>
              <a:schemeClr val="accent4">
                <a:lumMod val="40000"/>
                <a:lumOff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bodyPr>
            <a:lstStyle/>
            <a:p>
              <a:pPr algn="ctr"/>
              <a:endParaRPr/>
            </a:p>
          </p:txBody>
        </p:sp>
        <p:sp>
          <p:nvSpPr>
            <p:cNvPr id="12" name="is1ide-任意多边形: 形状 58">
              <a:extLst>
                <a:ext uri="{FF2B5EF4-FFF2-40B4-BE49-F238E27FC236}">
                  <a16:creationId xmlns:a16="http://schemas.microsoft.com/office/drawing/2014/main" xmlns="" id="{C3301749-9DD3-46FB-976C-7737718C736A}"/>
                </a:ext>
              </a:extLst>
            </p:cNvPr>
            <p:cNvSpPr>
              <a:spLocks/>
            </p:cNvSpPr>
            <p:nvPr/>
          </p:nvSpPr>
          <p:spPr bwMode="auto">
            <a:xfrm rot="16357291">
              <a:off x="6853189" y="3089390"/>
              <a:ext cx="306090" cy="276833"/>
            </a:xfrm>
            <a:custGeom>
              <a:avLst/>
              <a:gdLst>
                <a:gd name="connsiteX0" fmla="*/ 503202 w 607568"/>
                <a:gd name="connsiteY0" fmla="*/ 459310 h 549494"/>
                <a:gd name="connsiteX1" fmla="*/ 548364 w 607568"/>
                <a:gd name="connsiteY1" fmla="*/ 504402 h 549494"/>
                <a:gd name="connsiteX2" fmla="*/ 503202 w 607568"/>
                <a:gd name="connsiteY2" fmla="*/ 549494 h 549494"/>
                <a:gd name="connsiteX3" fmla="*/ 458040 w 607568"/>
                <a:gd name="connsiteY3" fmla="*/ 504402 h 549494"/>
                <a:gd name="connsiteX4" fmla="*/ 503202 w 607568"/>
                <a:gd name="connsiteY4" fmla="*/ 459310 h 549494"/>
                <a:gd name="connsiteX5" fmla="*/ 197795 w 607568"/>
                <a:gd name="connsiteY5" fmla="*/ 459310 h 549494"/>
                <a:gd name="connsiteX6" fmla="*/ 242957 w 607568"/>
                <a:gd name="connsiteY6" fmla="*/ 504402 h 549494"/>
                <a:gd name="connsiteX7" fmla="*/ 197795 w 607568"/>
                <a:gd name="connsiteY7" fmla="*/ 549494 h 549494"/>
                <a:gd name="connsiteX8" fmla="*/ 152633 w 607568"/>
                <a:gd name="connsiteY8" fmla="*/ 504402 h 549494"/>
                <a:gd name="connsiteX9" fmla="*/ 197795 w 607568"/>
                <a:gd name="connsiteY9" fmla="*/ 459310 h 549494"/>
                <a:gd name="connsiteX10" fmla="*/ 143318 w 607568"/>
                <a:gd name="connsiteY10" fmla="*/ 390791 h 549494"/>
                <a:gd name="connsiteX11" fmla="*/ 554573 w 607568"/>
                <a:gd name="connsiteY11" fmla="*/ 390791 h 549494"/>
                <a:gd name="connsiteX12" fmla="*/ 554573 w 607568"/>
                <a:gd name="connsiteY12" fmla="*/ 437435 h 549494"/>
                <a:gd name="connsiteX13" fmla="*/ 143318 w 607568"/>
                <a:gd name="connsiteY13" fmla="*/ 437435 h 549494"/>
                <a:gd name="connsiteX14" fmla="*/ 115304 w 607568"/>
                <a:gd name="connsiteY14" fmla="*/ 313028 h 549494"/>
                <a:gd name="connsiteX15" fmla="*/ 582659 w 607568"/>
                <a:gd name="connsiteY15" fmla="*/ 313028 h 549494"/>
                <a:gd name="connsiteX16" fmla="*/ 582659 w 607568"/>
                <a:gd name="connsiteY16" fmla="*/ 359672 h 549494"/>
                <a:gd name="connsiteX17" fmla="*/ 115304 w 607568"/>
                <a:gd name="connsiteY17" fmla="*/ 359672 h 549494"/>
                <a:gd name="connsiteX18" fmla="*/ 0 w 607568"/>
                <a:gd name="connsiteY18" fmla="*/ 169922 h 549494"/>
                <a:gd name="connsiteX19" fmla="*/ 78962 w 607568"/>
                <a:gd name="connsiteY19" fmla="*/ 169922 h 549494"/>
                <a:gd name="connsiteX20" fmla="*/ 108516 w 607568"/>
                <a:gd name="connsiteY20" fmla="*/ 235254 h 549494"/>
                <a:gd name="connsiteX21" fmla="*/ 607568 w 607568"/>
                <a:gd name="connsiteY21" fmla="*/ 235254 h 549494"/>
                <a:gd name="connsiteX22" fmla="*/ 607568 w 607568"/>
                <a:gd name="connsiteY22" fmla="*/ 281909 h 549494"/>
                <a:gd name="connsiteX23" fmla="*/ 78428 w 607568"/>
                <a:gd name="connsiteY23" fmla="*/ 281909 h 549494"/>
                <a:gd name="connsiteX24" fmla="*/ 48798 w 607568"/>
                <a:gd name="connsiteY24" fmla="*/ 216577 h 549494"/>
                <a:gd name="connsiteX25" fmla="*/ 0 w 607568"/>
                <a:gd name="connsiteY25" fmla="*/ 216577 h 549494"/>
                <a:gd name="connsiteX26" fmla="*/ 257720 w 607568"/>
                <a:gd name="connsiteY26" fmla="*/ 0 h 549494"/>
                <a:gd name="connsiteX27" fmla="*/ 254207 w 607568"/>
                <a:gd name="connsiteY27" fmla="*/ 30201 h 549494"/>
                <a:gd name="connsiteX28" fmla="*/ 407797 w 607568"/>
                <a:gd name="connsiteY28" fmla="*/ 197372 h 549494"/>
                <a:gd name="connsiteX29" fmla="*/ 241147 w 607568"/>
                <a:gd name="connsiteY29" fmla="*/ 144063 h 549494"/>
                <a:gd name="connsiteX30" fmla="*/ 237633 w 607568"/>
                <a:gd name="connsiteY30" fmla="*/ 174264 h 549494"/>
                <a:gd name="connsiteX31" fmla="*/ 115586 w 607568"/>
                <a:gd name="connsiteY31" fmla="*/ 71993 h 54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568" h="549494">
                  <a:moveTo>
                    <a:pt x="503202" y="459310"/>
                  </a:moveTo>
                  <a:cubicBezTo>
                    <a:pt x="528144" y="459310"/>
                    <a:pt x="548364" y="479498"/>
                    <a:pt x="548364" y="504402"/>
                  </a:cubicBezTo>
                  <a:cubicBezTo>
                    <a:pt x="548364" y="529306"/>
                    <a:pt x="528144" y="549494"/>
                    <a:pt x="503202" y="549494"/>
                  </a:cubicBezTo>
                  <a:cubicBezTo>
                    <a:pt x="478260" y="549494"/>
                    <a:pt x="458040" y="529306"/>
                    <a:pt x="458040" y="504402"/>
                  </a:cubicBezTo>
                  <a:cubicBezTo>
                    <a:pt x="458040" y="479498"/>
                    <a:pt x="478260" y="459310"/>
                    <a:pt x="503202" y="459310"/>
                  </a:cubicBezTo>
                  <a:close/>
                  <a:moveTo>
                    <a:pt x="197795" y="459310"/>
                  </a:moveTo>
                  <a:cubicBezTo>
                    <a:pt x="222737" y="459310"/>
                    <a:pt x="242957" y="479498"/>
                    <a:pt x="242957" y="504402"/>
                  </a:cubicBezTo>
                  <a:cubicBezTo>
                    <a:pt x="242957" y="529306"/>
                    <a:pt x="222737" y="549494"/>
                    <a:pt x="197795" y="549494"/>
                  </a:cubicBezTo>
                  <a:cubicBezTo>
                    <a:pt x="172853" y="549494"/>
                    <a:pt x="152633" y="529306"/>
                    <a:pt x="152633" y="504402"/>
                  </a:cubicBezTo>
                  <a:cubicBezTo>
                    <a:pt x="152633" y="479498"/>
                    <a:pt x="172853" y="459310"/>
                    <a:pt x="197795" y="459310"/>
                  </a:cubicBezTo>
                  <a:close/>
                  <a:moveTo>
                    <a:pt x="143318" y="390791"/>
                  </a:moveTo>
                  <a:lnTo>
                    <a:pt x="554573" y="390791"/>
                  </a:lnTo>
                  <a:lnTo>
                    <a:pt x="554573" y="437435"/>
                  </a:lnTo>
                  <a:lnTo>
                    <a:pt x="143318" y="437435"/>
                  </a:lnTo>
                  <a:close/>
                  <a:moveTo>
                    <a:pt x="115304" y="313028"/>
                  </a:moveTo>
                  <a:lnTo>
                    <a:pt x="582659" y="313028"/>
                  </a:lnTo>
                  <a:lnTo>
                    <a:pt x="582659" y="359672"/>
                  </a:lnTo>
                  <a:lnTo>
                    <a:pt x="115304" y="359672"/>
                  </a:lnTo>
                  <a:close/>
                  <a:moveTo>
                    <a:pt x="0" y="169922"/>
                  </a:moveTo>
                  <a:lnTo>
                    <a:pt x="78962" y="169922"/>
                  </a:lnTo>
                  <a:lnTo>
                    <a:pt x="108516" y="235254"/>
                  </a:lnTo>
                  <a:lnTo>
                    <a:pt x="607568" y="235254"/>
                  </a:lnTo>
                  <a:lnTo>
                    <a:pt x="607568" y="281909"/>
                  </a:lnTo>
                  <a:lnTo>
                    <a:pt x="78428" y="281909"/>
                  </a:lnTo>
                  <a:lnTo>
                    <a:pt x="48798" y="216577"/>
                  </a:lnTo>
                  <a:lnTo>
                    <a:pt x="0" y="216577"/>
                  </a:lnTo>
                  <a:close/>
                  <a:moveTo>
                    <a:pt x="257720" y="0"/>
                  </a:moveTo>
                  <a:lnTo>
                    <a:pt x="254207" y="30201"/>
                  </a:lnTo>
                  <a:cubicBezTo>
                    <a:pt x="405964" y="47665"/>
                    <a:pt x="407797" y="197372"/>
                    <a:pt x="407797" y="197372"/>
                  </a:cubicBezTo>
                  <a:cubicBezTo>
                    <a:pt x="407797" y="197372"/>
                    <a:pt x="364340" y="158248"/>
                    <a:pt x="241147" y="144063"/>
                  </a:cubicBezTo>
                  <a:lnTo>
                    <a:pt x="237633" y="174264"/>
                  </a:lnTo>
                  <a:lnTo>
                    <a:pt x="115586" y="71993"/>
                  </a:lnTo>
                  <a:close/>
                </a:path>
              </a:pathLst>
            </a:custGeom>
            <a:solidFill>
              <a:schemeClr val="bg1"/>
            </a:solidFill>
            <a:ln>
              <a:noFill/>
            </a:ln>
          </p:spPr>
          <p:txBody>
            <a:bodyPr lIns="0" tIns="0" rIns="0" bIns="0" anchor="ctr">
              <a:scene3d>
                <a:camera prst="orthographicFront"/>
                <a:lightRig rig="threePt" dir="t"/>
              </a:scene3d>
              <a:sp3d contourW="12700"/>
            </a:bodyPr>
            <a:lstStyle/>
            <a:p>
              <a:pPr algn="ctr"/>
              <a:endParaRPr/>
            </a:p>
          </p:txBody>
        </p:sp>
      </p:grpSp>
      <p:grpSp>
        <p:nvGrpSpPr>
          <p:cNvPr id="7" name="组合 2"/>
          <p:cNvGrpSpPr>
            <a:grpSpLocks noChangeAspect="1"/>
          </p:cNvGrpSpPr>
          <p:nvPr/>
        </p:nvGrpSpPr>
        <p:grpSpPr>
          <a:xfrm>
            <a:off x="7958048" y="3845956"/>
            <a:ext cx="608948" cy="910744"/>
            <a:chOff x="647481" y="1597933"/>
            <a:chExt cx="2857720" cy="4274016"/>
          </a:xfrm>
          <a:solidFill>
            <a:schemeClr val="bg1">
              <a:lumMod val="75000"/>
            </a:schemeClr>
          </a:solidFill>
        </p:grpSpPr>
        <p:sp>
          <p:nvSpPr>
            <p:cNvPr id="24" name="矩形 15"/>
            <p:cNvSpPr/>
            <p:nvPr/>
          </p:nvSpPr>
          <p:spPr>
            <a:xfrm>
              <a:off x="943278" y="5141521"/>
              <a:ext cx="2268149" cy="695131"/>
            </a:xfrm>
            <a:custGeom>
              <a:avLst/>
              <a:gdLst>
                <a:gd name="connsiteX0" fmla="*/ 0 w 1332964"/>
                <a:gd name="connsiteY0" fmla="*/ 0 h 319087"/>
                <a:gd name="connsiteX1" fmla="*/ 1332964 w 1332964"/>
                <a:gd name="connsiteY1" fmla="*/ 0 h 319087"/>
                <a:gd name="connsiteX2" fmla="*/ 1332964 w 1332964"/>
                <a:gd name="connsiteY2" fmla="*/ 319087 h 319087"/>
                <a:gd name="connsiteX3" fmla="*/ 0 w 1332964"/>
                <a:gd name="connsiteY3" fmla="*/ 319087 h 319087"/>
                <a:gd name="connsiteX4" fmla="*/ 0 w 1332964"/>
                <a:gd name="connsiteY4" fmla="*/ 0 h 319087"/>
                <a:gd name="connsiteX0" fmla="*/ 0 w 1332964"/>
                <a:gd name="connsiteY0" fmla="*/ 0 h 319087"/>
                <a:gd name="connsiteX1" fmla="*/ 658064 w 1332964"/>
                <a:gd name="connsiteY1" fmla="*/ 0 h 319087"/>
                <a:gd name="connsiteX2" fmla="*/ 1332964 w 1332964"/>
                <a:gd name="connsiteY2" fmla="*/ 0 h 319087"/>
                <a:gd name="connsiteX3" fmla="*/ 1332964 w 1332964"/>
                <a:gd name="connsiteY3" fmla="*/ 319087 h 319087"/>
                <a:gd name="connsiteX4" fmla="*/ 0 w 1332964"/>
                <a:gd name="connsiteY4" fmla="*/ 319087 h 319087"/>
                <a:gd name="connsiteX5" fmla="*/ 0 w 1332964"/>
                <a:gd name="connsiteY5" fmla="*/ 0 h 319087"/>
                <a:gd name="connsiteX0" fmla="*/ 0 w 1332964"/>
                <a:gd name="connsiteY0" fmla="*/ 130969 h 450056"/>
                <a:gd name="connsiteX1" fmla="*/ 655683 w 1332964"/>
                <a:gd name="connsiteY1" fmla="*/ 0 h 450056"/>
                <a:gd name="connsiteX2" fmla="*/ 1332964 w 1332964"/>
                <a:gd name="connsiteY2" fmla="*/ 130969 h 450056"/>
                <a:gd name="connsiteX3" fmla="*/ 1332964 w 1332964"/>
                <a:gd name="connsiteY3" fmla="*/ 450056 h 450056"/>
                <a:gd name="connsiteX4" fmla="*/ 0 w 1332964"/>
                <a:gd name="connsiteY4" fmla="*/ 450056 h 450056"/>
                <a:gd name="connsiteX5" fmla="*/ 0 w 1332964"/>
                <a:gd name="connsiteY5" fmla="*/ 130969 h 450056"/>
                <a:gd name="connsiteX0" fmla="*/ 0 w 1332964"/>
                <a:gd name="connsiteY0" fmla="*/ 130969 h 450056"/>
                <a:gd name="connsiteX1" fmla="*/ 655683 w 1332964"/>
                <a:gd name="connsiteY1" fmla="*/ 0 h 450056"/>
                <a:gd name="connsiteX2" fmla="*/ 1332964 w 1332964"/>
                <a:gd name="connsiteY2" fmla="*/ 130969 h 450056"/>
                <a:gd name="connsiteX3" fmla="*/ 1332964 w 1332964"/>
                <a:gd name="connsiteY3" fmla="*/ 450056 h 450056"/>
                <a:gd name="connsiteX4" fmla="*/ 0 w 1332964"/>
                <a:gd name="connsiteY4" fmla="*/ 450056 h 450056"/>
                <a:gd name="connsiteX5" fmla="*/ 0 w 1332964"/>
                <a:gd name="connsiteY5" fmla="*/ 130969 h 450056"/>
                <a:gd name="connsiteX0" fmla="*/ 0 w 1332964"/>
                <a:gd name="connsiteY0" fmla="*/ 217876 h 536963"/>
                <a:gd name="connsiteX1" fmla="*/ 655683 w 1332964"/>
                <a:gd name="connsiteY1" fmla="*/ 0 h 536963"/>
                <a:gd name="connsiteX2" fmla="*/ 1332964 w 1332964"/>
                <a:gd name="connsiteY2" fmla="*/ 217876 h 536963"/>
                <a:gd name="connsiteX3" fmla="*/ 1332964 w 1332964"/>
                <a:gd name="connsiteY3" fmla="*/ 536963 h 536963"/>
                <a:gd name="connsiteX4" fmla="*/ 0 w 1332964"/>
                <a:gd name="connsiteY4" fmla="*/ 536963 h 536963"/>
                <a:gd name="connsiteX5" fmla="*/ 0 w 1332964"/>
                <a:gd name="connsiteY5" fmla="*/ 217876 h 536963"/>
                <a:gd name="connsiteX0" fmla="*/ 0 w 1332964"/>
                <a:gd name="connsiteY0" fmla="*/ 217876 h 536963"/>
                <a:gd name="connsiteX1" fmla="*/ 655683 w 1332964"/>
                <a:gd name="connsiteY1" fmla="*/ 0 h 536963"/>
                <a:gd name="connsiteX2" fmla="*/ 1332964 w 1332964"/>
                <a:gd name="connsiteY2" fmla="*/ 217876 h 536963"/>
                <a:gd name="connsiteX3" fmla="*/ 1332964 w 1332964"/>
                <a:gd name="connsiteY3" fmla="*/ 536963 h 536963"/>
                <a:gd name="connsiteX4" fmla="*/ 0 w 1332964"/>
                <a:gd name="connsiteY4" fmla="*/ 536963 h 536963"/>
                <a:gd name="connsiteX5" fmla="*/ 0 w 1332964"/>
                <a:gd name="connsiteY5" fmla="*/ 217876 h 536963"/>
                <a:gd name="connsiteX0" fmla="*/ 0 w 1332964"/>
                <a:gd name="connsiteY0" fmla="*/ 217876 h 536963"/>
                <a:gd name="connsiteX1" fmla="*/ 655683 w 1332964"/>
                <a:gd name="connsiteY1" fmla="*/ 0 h 536963"/>
                <a:gd name="connsiteX2" fmla="*/ 1332964 w 1332964"/>
                <a:gd name="connsiteY2" fmla="*/ 217876 h 536963"/>
                <a:gd name="connsiteX3" fmla="*/ 1332964 w 1332964"/>
                <a:gd name="connsiteY3" fmla="*/ 536963 h 536963"/>
                <a:gd name="connsiteX4" fmla="*/ 0 w 1332964"/>
                <a:gd name="connsiteY4" fmla="*/ 536963 h 536963"/>
                <a:gd name="connsiteX5" fmla="*/ 0 w 1332964"/>
                <a:gd name="connsiteY5" fmla="*/ 217876 h 536963"/>
                <a:gd name="connsiteX0" fmla="*/ 99255 w 1432219"/>
                <a:gd name="connsiteY0" fmla="*/ 217876 h 536963"/>
                <a:gd name="connsiteX1" fmla="*/ 754938 w 1432219"/>
                <a:gd name="connsiteY1" fmla="*/ 0 h 536963"/>
                <a:gd name="connsiteX2" fmla="*/ 1432219 w 1432219"/>
                <a:gd name="connsiteY2" fmla="*/ 217876 h 536963"/>
                <a:gd name="connsiteX3" fmla="*/ 1432219 w 1432219"/>
                <a:gd name="connsiteY3" fmla="*/ 536963 h 536963"/>
                <a:gd name="connsiteX4" fmla="*/ 99255 w 1432219"/>
                <a:gd name="connsiteY4" fmla="*/ 536963 h 536963"/>
                <a:gd name="connsiteX5" fmla="*/ 99255 w 1432219"/>
                <a:gd name="connsiteY5" fmla="*/ 217876 h 536963"/>
                <a:gd name="connsiteX0" fmla="*/ 99255 w 1538907"/>
                <a:gd name="connsiteY0" fmla="*/ 217876 h 536963"/>
                <a:gd name="connsiteX1" fmla="*/ 754938 w 1538907"/>
                <a:gd name="connsiteY1" fmla="*/ 0 h 536963"/>
                <a:gd name="connsiteX2" fmla="*/ 1432219 w 1538907"/>
                <a:gd name="connsiteY2" fmla="*/ 217876 h 536963"/>
                <a:gd name="connsiteX3" fmla="*/ 1432219 w 1538907"/>
                <a:gd name="connsiteY3" fmla="*/ 536963 h 536963"/>
                <a:gd name="connsiteX4" fmla="*/ 99255 w 1538907"/>
                <a:gd name="connsiteY4" fmla="*/ 536963 h 536963"/>
                <a:gd name="connsiteX5" fmla="*/ 99255 w 1538907"/>
                <a:gd name="connsiteY5" fmla="*/ 217876 h 536963"/>
                <a:gd name="connsiteX0" fmla="*/ 99255 w 1538907"/>
                <a:gd name="connsiteY0" fmla="*/ 217876 h 536963"/>
                <a:gd name="connsiteX1" fmla="*/ 754938 w 1538907"/>
                <a:gd name="connsiteY1" fmla="*/ 0 h 536963"/>
                <a:gd name="connsiteX2" fmla="*/ 1432219 w 1538907"/>
                <a:gd name="connsiteY2" fmla="*/ 217876 h 536963"/>
                <a:gd name="connsiteX3" fmla="*/ 1432219 w 1538907"/>
                <a:gd name="connsiteY3" fmla="*/ 536963 h 536963"/>
                <a:gd name="connsiteX4" fmla="*/ 99255 w 1538907"/>
                <a:gd name="connsiteY4" fmla="*/ 536963 h 536963"/>
                <a:gd name="connsiteX5" fmla="*/ 99255 w 1538907"/>
                <a:gd name="connsiteY5" fmla="*/ 217876 h 536963"/>
                <a:gd name="connsiteX0" fmla="*/ 99255 w 1538907"/>
                <a:gd name="connsiteY0" fmla="*/ 217876 h 536963"/>
                <a:gd name="connsiteX1" fmla="*/ 754938 w 1538907"/>
                <a:gd name="connsiteY1" fmla="*/ 0 h 536963"/>
                <a:gd name="connsiteX2" fmla="*/ 1432219 w 1538907"/>
                <a:gd name="connsiteY2" fmla="*/ 217876 h 536963"/>
                <a:gd name="connsiteX3" fmla="*/ 1432219 w 1538907"/>
                <a:gd name="connsiteY3" fmla="*/ 536963 h 536963"/>
                <a:gd name="connsiteX4" fmla="*/ 99255 w 1538907"/>
                <a:gd name="connsiteY4" fmla="*/ 536963 h 536963"/>
                <a:gd name="connsiteX5" fmla="*/ 99255 w 1538907"/>
                <a:gd name="connsiteY5" fmla="*/ 217876 h 536963"/>
                <a:gd name="connsiteX0" fmla="*/ 99255 w 1538907"/>
                <a:gd name="connsiteY0" fmla="*/ 217876 h 536963"/>
                <a:gd name="connsiteX1" fmla="*/ 754938 w 1538907"/>
                <a:gd name="connsiteY1" fmla="*/ 0 h 536963"/>
                <a:gd name="connsiteX2" fmla="*/ 1432219 w 1538907"/>
                <a:gd name="connsiteY2" fmla="*/ 217876 h 536963"/>
                <a:gd name="connsiteX3" fmla="*/ 1432219 w 1538907"/>
                <a:gd name="connsiteY3" fmla="*/ 536963 h 536963"/>
                <a:gd name="connsiteX4" fmla="*/ 99255 w 1538907"/>
                <a:gd name="connsiteY4" fmla="*/ 536963 h 536963"/>
                <a:gd name="connsiteX5" fmla="*/ 99255 w 1538907"/>
                <a:gd name="connsiteY5" fmla="*/ 217876 h 536963"/>
                <a:gd name="connsiteX0" fmla="*/ 5064 w 1444716"/>
                <a:gd name="connsiteY0" fmla="*/ 217876 h 536963"/>
                <a:gd name="connsiteX1" fmla="*/ 660747 w 1444716"/>
                <a:gd name="connsiteY1" fmla="*/ 0 h 536963"/>
                <a:gd name="connsiteX2" fmla="*/ 1338028 w 1444716"/>
                <a:gd name="connsiteY2" fmla="*/ 217876 h 536963"/>
                <a:gd name="connsiteX3" fmla="*/ 1338028 w 1444716"/>
                <a:gd name="connsiteY3" fmla="*/ 536963 h 536963"/>
                <a:gd name="connsiteX4" fmla="*/ 5064 w 1444716"/>
                <a:gd name="connsiteY4" fmla="*/ 536963 h 536963"/>
                <a:gd name="connsiteX5" fmla="*/ 5064 w 1444716"/>
                <a:gd name="connsiteY5" fmla="*/ 217876 h 536963"/>
                <a:gd name="connsiteX0" fmla="*/ 5064 w 1344174"/>
                <a:gd name="connsiteY0" fmla="*/ 217876 h 536963"/>
                <a:gd name="connsiteX1" fmla="*/ 660747 w 1344174"/>
                <a:gd name="connsiteY1" fmla="*/ 0 h 536963"/>
                <a:gd name="connsiteX2" fmla="*/ 1338028 w 1344174"/>
                <a:gd name="connsiteY2" fmla="*/ 217876 h 536963"/>
                <a:gd name="connsiteX3" fmla="*/ 1338028 w 1344174"/>
                <a:gd name="connsiteY3" fmla="*/ 536963 h 536963"/>
                <a:gd name="connsiteX4" fmla="*/ 5064 w 1344174"/>
                <a:gd name="connsiteY4" fmla="*/ 536963 h 536963"/>
                <a:gd name="connsiteX5" fmla="*/ 5064 w 1344174"/>
                <a:gd name="connsiteY5" fmla="*/ 217876 h 53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174" h="536963">
                  <a:moveTo>
                    <a:pt x="5064" y="217876"/>
                  </a:moveTo>
                  <a:cubicBezTo>
                    <a:pt x="228388" y="216639"/>
                    <a:pt x="427898" y="187467"/>
                    <a:pt x="660747" y="0"/>
                  </a:cubicBezTo>
                  <a:cubicBezTo>
                    <a:pt x="910319" y="190571"/>
                    <a:pt x="1097980" y="216638"/>
                    <a:pt x="1338028" y="217876"/>
                  </a:cubicBezTo>
                  <a:cubicBezTo>
                    <a:pt x="1351857" y="318436"/>
                    <a:pt x="1338028" y="430601"/>
                    <a:pt x="1338028" y="536963"/>
                  </a:cubicBezTo>
                  <a:lnTo>
                    <a:pt x="5064" y="536963"/>
                  </a:lnTo>
                  <a:cubicBezTo>
                    <a:pt x="5064" y="430601"/>
                    <a:pt x="-6329" y="324644"/>
                    <a:pt x="5064" y="2178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cs typeface="+mn-ea"/>
              </a:endParaRPr>
            </a:p>
          </p:txBody>
        </p:sp>
        <p:sp>
          <p:nvSpPr>
            <p:cNvPr id="25" name="任意多边形 24"/>
            <p:cNvSpPr/>
            <p:nvPr/>
          </p:nvSpPr>
          <p:spPr>
            <a:xfrm>
              <a:off x="1277519" y="3009537"/>
              <a:ext cx="1575096" cy="823709"/>
            </a:xfrm>
            <a:custGeom>
              <a:avLst/>
              <a:gdLst>
                <a:gd name="connsiteX0" fmla="*/ 26273 w 990146"/>
                <a:gd name="connsiteY0" fmla="*/ 18150 h 506557"/>
                <a:gd name="connsiteX1" fmla="*/ 269161 w 990146"/>
                <a:gd name="connsiteY1" fmla="*/ 253894 h 506557"/>
                <a:gd name="connsiteX2" fmla="*/ 419179 w 990146"/>
                <a:gd name="connsiteY2" fmla="*/ 413438 h 506557"/>
                <a:gd name="connsiteX3" fmla="*/ 476329 w 990146"/>
                <a:gd name="connsiteY3" fmla="*/ 506306 h 506557"/>
                <a:gd name="connsiteX4" fmla="*/ 554911 w 990146"/>
                <a:gd name="connsiteY4" fmla="*/ 432488 h 506557"/>
                <a:gd name="connsiteX5" fmla="*/ 771604 w 990146"/>
                <a:gd name="connsiteY5" fmla="*/ 206269 h 506557"/>
                <a:gd name="connsiteX6" fmla="*/ 954961 w 990146"/>
                <a:gd name="connsiteY6" fmla="*/ 37200 h 506557"/>
                <a:gd name="connsiteX7" fmla="*/ 26273 w 990146"/>
                <a:gd name="connsiteY7" fmla="*/ 18150 h 506557"/>
                <a:gd name="connsiteX0" fmla="*/ 27909 w 991782"/>
                <a:gd name="connsiteY0" fmla="*/ 730 h 489137"/>
                <a:gd name="connsiteX1" fmla="*/ 270797 w 991782"/>
                <a:gd name="connsiteY1" fmla="*/ 236474 h 489137"/>
                <a:gd name="connsiteX2" fmla="*/ 420815 w 991782"/>
                <a:gd name="connsiteY2" fmla="*/ 396018 h 489137"/>
                <a:gd name="connsiteX3" fmla="*/ 477965 w 991782"/>
                <a:gd name="connsiteY3" fmla="*/ 488886 h 489137"/>
                <a:gd name="connsiteX4" fmla="*/ 556547 w 991782"/>
                <a:gd name="connsiteY4" fmla="*/ 415068 h 489137"/>
                <a:gd name="connsiteX5" fmla="*/ 773240 w 991782"/>
                <a:gd name="connsiteY5" fmla="*/ 188849 h 489137"/>
                <a:gd name="connsiteX6" fmla="*/ 956597 w 991782"/>
                <a:gd name="connsiteY6" fmla="*/ 19780 h 489137"/>
                <a:gd name="connsiteX7" fmla="*/ 27909 w 991782"/>
                <a:gd name="connsiteY7" fmla="*/ 730 h 489137"/>
                <a:gd name="connsiteX0" fmla="*/ 26004 w 985616"/>
                <a:gd name="connsiteY0" fmla="*/ 19976 h 508383"/>
                <a:gd name="connsiteX1" fmla="*/ 268892 w 985616"/>
                <a:gd name="connsiteY1" fmla="*/ 255720 h 508383"/>
                <a:gd name="connsiteX2" fmla="*/ 418910 w 985616"/>
                <a:gd name="connsiteY2" fmla="*/ 415264 h 508383"/>
                <a:gd name="connsiteX3" fmla="*/ 476060 w 985616"/>
                <a:gd name="connsiteY3" fmla="*/ 508132 h 508383"/>
                <a:gd name="connsiteX4" fmla="*/ 554642 w 985616"/>
                <a:gd name="connsiteY4" fmla="*/ 434314 h 508383"/>
                <a:gd name="connsiteX5" fmla="*/ 771335 w 985616"/>
                <a:gd name="connsiteY5" fmla="*/ 208095 h 508383"/>
                <a:gd name="connsiteX6" fmla="*/ 949930 w 985616"/>
                <a:gd name="connsiteY6" fmla="*/ 34263 h 508383"/>
                <a:gd name="connsiteX7" fmla="*/ 26004 w 985616"/>
                <a:gd name="connsiteY7" fmla="*/ 19976 h 508383"/>
                <a:gd name="connsiteX0" fmla="*/ 26004 w 987464"/>
                <a:gd name="connsiteY0" fmla="*/ 18135 h 506542"/>
                <a:gd name="connsiteX1" fmla="*/ 268892 w 987464"/>
                <a:gd name="connsiteY1" fmla="*/ 253879 h 506542"/>
                <a:gd name="connsiteX2" fmla="*/ 418910 w 987464"/>
                <a:gd name="connsiteY2" fmla="*/ 413423 h 506542"/>
                <a:gd name="connsiteX3" fmla="*/ 476060 w 987464"/>
                <a:gd name="connsiteY3" fmla="*/ 506291 h 506542"/>
                <a:gd name="connsiteX4" fmla="*/ 554642 w 987464"/>
                <a:gd name="connsiteY4" fmla="*/ 432473 h 506542"/>
                <a:gd name="connsiteX5" fmla="*/ 771335 w 987464"/>
                <a:gd name="connsiteY5" fmla="*/ 206254 h 506542"/>
                <a:gd name="connsiteX6" fmla="*/ 949930 w 987464"/>
                <a:gd name="connsiteY6" fmla="*/ 32422 h 506542"/>
                <a:gd name="connsiteX7" fmla="*/ 26004 w 987464"/>
                <a:gd name="connsiteY7" fmla="*/ 18135 h 506542"/>
                <a:gd name="connsiteX0" fmla="*/ 26004 w 987464"/>
                <a:gd name="connsiteY0" fmla="*/ 7233 h 495640"/>
                <a:gd name="connsiteX1" fmla="*/ 268892 w 987464"/>
                <a:gd name="connsiteY1" fmla="*/ 242977 h 495640"/>
                <a:gd name="connsiteX2" fmla="*/ 418910 w 987464"/>
                <a:gd name="connsiteY2" fmla="*/ 402521 h 495640"/>
                <a:gd name="connsiteX3" fmla="*/ 476060 w 987464"/>
                <a:gd name="connsiteY3" fmla="*/ 495389 h 495640"/>
                <a:gd name="connsiteX4" fmla="*/ 554642 w 987464"/>
                <a:gd name="connsiteY4" fmla="*/ 421571 h 495640"/>
                <a:gd name="connsiteX5" fmla="*/ 771335 w 987464"/>
                <a:gd name="connsiteY5" fmla="*/ 195352 h 495640"/>
                <a:gd name="connsiteX6" fmla="*/ 949930 w 987464"/>
                <a:gd name="connsiteY6" fmla="*/ 21520 h 495640"/>
                <a:gd name="connsiteX7" fmla="*/ 26004 w 987464"/>
                <a:gd name="connsiteY7" fmla="*/ 7233 h 495640"/>
                <a:gd name="connsiteX0" fmla="*/ 26004 w 987464"/>
                <a:gd name="connsiteY0" fmla="*/ 0 h 488407"/>
                <a:gd name="connsiteX1" fmla="*/ 268892 w 987464"/>
                <a:gd name="connsiteY1" fmla="*/ 235744 h 488407"/>
                <a:gd name="connsiteX2" fmla="*/ 418910 w 987464"/>
                <a:gd name="connsiteY2" fmla="*/ 395288 h 488407"/>
                <a:gd name="connsiteX3" fmla="*/ 476060 w 987464"/>
                <a:gd name="connsiteY3" fmla="*/ 488156 h 488407"/>
                <a:gd name="connsiteX4" fmla="*/ 554642 w 987464"/>
                <a:gd name="connsiteY4" fmla="*/ 414338 h 488407"/>
                <a:gd name="connsiteX5" fmla="*/ 771335 w 987464"/>
                <a:gd name="connsiteY5" fmla="*/ 188119 h 488407"/>
                <a:gd name="connsiteX6" fmla="*/ 949930 w 987464"/>
                <a:gd name="connsiteY6" fmla="*/ 14287 h 488407"/>
                <a:gd name="connsiteX7" fmla="*/ 26004 w 987464"/>
                <a:gd name="connsiteY7" fmla="*/ 0 h 488407"/>
                <a:gd name="connsiteX0" fmla="*/ 26004 w 995974"/>
                <a:gd name="connsiteY0" fmla="*/ 2382 h 490789"/>
                <a:gd name="connsiteX1" fmla="*/ 268892 w 995974"/>
                <a:gd name="connsiteY1" fmla="*/ 238126 h 490789"/>
                <a:gd name="connsiteX2" fmla="*/ 418910 w 995974"/>
                <a:gd name="connsiteY2" fmla="*/ 397670 h 490789"/>
                <a:gd name="connsiteX3" fmla="*/ 476060 w 995974"/>
                <a:gd name="connsiteY3" fmla="*/ 490538 h 490789"/>
                <a:gd name="connsiteX4" fmla="*/ 554642 w 995974"/>
                <a:gd name="connsiteY4" fmla="*/ 416720 h 490789"/>
                <a:gd name="connsiteX5" fmla="*/ 771335 w 995974"/>
                <a:gd name="connsiteY5" fmla="*/ 190501 h 490789"/>
                <a:gd name="connsiteX6" fmla="*/ 959455 w 995974"/>
                <a:gd name="connsiteY6" fmla="*/ 0 h 490789"/>
                <a:gd name="connsiteX7" fmla="*/ 26004 w 995974"/>
                <a:gd name="connsiteY7" fmla="*/ 2382 h 490789"/>
                <a:gd name="connsiteX0" fmla="*/ 26004 w 959455"/>
                <a:gd name="connsiteY0" fmla="*/ 2382 h 490789"/>
                <a:gd name="connsiteX1" fmla="*/ 268892 w 959455"/>
                <a:gd name="connsiteY1" fmla="*/ 238126 h 490789"/>
                <a:gd name="connsiteX2" fmla="*/ 418910 w 959455"/>
                <a:gd name="connsiteY2" fmla="*/ 397670 h 490789"/>
                <a:gd name="connsiteX3" fmla="*/ 476060 w 959455"/>
                <a:gd name="connsiteY3" fmla="*/ 490538 h 490789"/>
                <a:gd name="connsiteX4" fmla="*/ 554642 w 959455"/>
                <a:gd name="connsiteY4" fmla="*/ 416720 h 490789"/>
                <a:gd name="connsiteX5" fmla="*/ 771335 w 959455"/>
                <a:gd name="connsiteY5" fmla="*/ 190501 h 490789"/>
                <a:gd name="connsiteX6" fmla="*/ 959455 w 959455"/>
                <a:gd name="connsiteY6" fmla="*/ 0 h 490789"/>
                <a:gd name="connsiteX7" fmla="*/ 26004 w 959455"/>
                <a:gd name="connsiteY7" fmla="*/ 2382 h 490789"/>
                <a:gd name="connsiteX0" fmla="*/ 0 w 933451"/>
                <a:gd name="connsiteY0" fmla="*/ 2382 h 490789"/>
                <a:gd name="connsiteX1" fmla="*/ 242888 w 933451"/>
                <a:gd name="connsiteY1" fmla="*/ 238126 h 490789"/>
                <a:gd name="connsiteX2" fmla="*/ 392906 w 933451"/>
                <a:gd name="connsiteY2" fmla="*/ 397670 h 490789"/>
                <a:gd name="connsiteX3" fmla="*/ 450056 w 933451"/>
                <a:gd name="connsiteY3" fmla="*/ 490538 h 490789"/>
                <a:gd name="connsiteX4" fmla="*/ 528638 w 933451"/>
                <a:gd name="connsiteY4" fmla="*/ 416720 h 490789"/>
                <a:gd name="connsiteX5" fmla="*/ 745331 w 933451"/>
                <a:gd name="connsiteY5" fmla="*/ 190501 h 490789"/>
                <a:gd name="connsiteX6" fmla="*/ 933451 w 933451"/>
                <a:gd name="connsiteY6" fmla="*/ 0 h 490789"/>
                <a:gd name="connsiteX7" fmla="*/ 0 w 933451"/>
                <a:gd name="connsiteY7" fmla="*/ 2382 h 490789"/>
                <a:gd name="connsiteX0" fmla="*/ 0 w 933451"/>
                <a:gd name="connsiteY0" fmla="*/ 2382 h 488425"/>
                <a:gd name="connsiteX1" fmla="*/ 242888 w 933451"/>
                <a:gd name="connsiteY1" fmla="*/ 238126 h 488425"/>
                <a:gd name="connsiteX2" fmla="*/ 392906 w 933451"/>
                <a:gd name="connsiteY2" fmla="*/ 397670 h 488425"/>
                <a:gd name="connsiteX3" fmla="*/ 469106 w 933451"/>
                <a:gd name="connsiteY3" fmla="*/ 488157 h 488425"/>
                <a:gd name="connsiteX4" fmla="*/ 528638 w 933451"/>
                <a:gd name="connsiteY4" fmla="*/ 416720 h 488425"/>
                <a:gd name="connsiteX5" fmla="*/ 745331 w 933451"/>
                <a:gd name="connsiteY5" fmla="*/ 190501 h 488425"/>
                <a:gd name="connsiteX6" fmla="*/ 933451 w 933451"/>
                <a:gd name="connsiteY6" fmla="*/ 0 h 488425"/>
                <a:gd name="connsiteX7" fmla="*/ 0 w 933451"/>
                <a:gd name="connsiteY7" fmla="*/ 2382 h 488425"/>
                <a:gd name="connsiteX0" fmla="*/ 0 w 933451"/>
                <a:gd name="connsiteY0" fmla="*/ 2382 h 488425"/>
                <a:gd name="connsiteX1" fmla="*/ 242888 w 933451"/>
                <a:gd name="connsiteY1" fmla="*/ 238126 h 488425"/>
                <a:gd name="connsiteX2" fmla="*/ 392906 w 933451"/>
                <a:gd name="connsiteY2" fmla="*/ 397670 h 488425"/>
                <a:gd name="connsiteX3" fmla="*/ 469106 w 933451"/>
                <a:gd name="connsiteY3" fmla="*/ 488157 h 488425"/>
                <a:gd name="connsiteX4" fmla="*/ 528638 w 933451"/>
                <a:gd name="connsiteY4" fmla="*/ 416720 h 488425"/>
                <a:gd name="connsiteX5" fmla="*/ 745331 w 933451"/>
                <a:gd name="connsiteY5" fmla="*/ 190501 h 488425"/>
                <a:gd name="connsiteX6" fmla="*/ 933451 w 933451"/>
                <a:gd name="connsiteY6" fmla="*/ 0 h 488425"/>
                <a:gd name="connsiteX7" fmla="*/ 0 w 933451"/>
                <a:gd name="connsiteY7" fmla="*/ 2382 h 488425"/>
                <a:gd name="connsiteX0" fmla="*/ 0 w 933451"/>
                <a:gd name="connsiteY0" fmla="*/ 2382 h 488368"/>
                <a:gd name="connsiteX1" fmla="*/ 242888 w 933451"/>
                <a:gd name="connsiteY1" fmla="*/ 238126 h 488368"/>
                <a:gd name="connsiteX2" fmla="*/ 392906 w 933451"/>
                <a:gd name="connsiteY2" fmla="*/ 397670 h 488368"/>
                <a:gd name="connsiteX3" fmla="*/ 469106 w 933451"/>
                <a:gd name="connsiteY3" fmla="*/ 488157 h 488368"/>
                <a:gd name="connsiteX4" fmla="*/ 552451 w 933451"/>
                <a:gd name="connsiteY4" fmla="*/ 373857 h 488368"/>
                <a:gd name="connsiteX5" fmla="*/ 745331 w 933451"/>
                <a:gd name="connsiteY5" fmla="*/ 190501 h 488368"/>
                <a:gd name="connsiteX6" fmla="*/ 933451 w 933451"/>
                <a:gd name="connsiteY6" fmla="*/ 0 h 488368"/>
                <a:gd name="connsiteX7" fmla="*/ 0 w 933451"/>
                <a:gd name="connsiteY7" fmla="*/ 2382 h 488368"/>
                <a:gd name="connsiteX0" fmla="*/ 0 w 933451"/>
                <a:gd name="connsiteY0" fmla="*/ 2382 h 488368"/>
                <a:gd name="connsiteX1" fmla="*/ 242888 w 933451"/>
                <a:gd name="connsiteY1" fmla="*/ 238126 h 488368"/>
                <a:gd name="connsiteX2" fmla="*/ 392906 w 933451"/>
                <a:gd name="connsiteY2" fmla="*/ 397670 h 488368"/>
                <a:gd name="connsiteX3" fmla="*/ 469106 w 933451"/>
                <a:gd name="connsiteY3" fmla="*/ 488157 h 488368"/>
                <a:gd name="connsiteX4" fmla="*/ 552451 w 933451"/>
                <a:gd name="connsiteY4" fmla="*/ 373857 h 488368"/>
                <a:gd name="connsiteX5" fmla="*/ 745331 w 933451"/>
                <a:gd name="connsiteY5" fmla="*/ 190501 h 488368"/>
                <a:gd name="connsiteX6" fmla="*/ 933451 w 933451"/>
                <a:gd name="connsiteY6" fmla="*/ 0 h 488368"/>
                <a:gd name="connsiteX7" fmla="*/ 0 w 933451"/>
                <a:gd name="connsiteY7" fmla="*/ 2382 h 488368"/>
                <a:gd name="connsiteX0" fmla="*/ 0 w 933451"/>
                <a:gd name="connsiteY0" fmla="*/ 2382 h 488368"/>
                <a:gd name="connsiteX1" fmla="*/ 242888 w 933451"/>
                <a:gd name="connsiteY1" fmla="*/ 238126 h 488368"/>
                <a:gd name="connsiteX2" fmla="*/ 392906 w 933451"/>
                <a:gd name="connsiteY2" fmla="*/ 397670 h 488368"/>
                <a:gd name="connsiteX3" fmla="*/ 469106 w 933451"/>
                <a:gd name="connsiteY3" fmla="*/ 488157 h 488368"/>
                <a:gd name="connsiteX4" fmla="*/ 552451 w 933451"/>
                <a:gd name="connsiteY4" fmla="*/ 373857 h 488368"/>
                <a:gd name="connsiteX5" fmla="*/ 745331 w 933451"/>
                <a:gd name="connsiteY5" fmla="*/ 190501 h 488368"/>
                <a:gd name="connsiteX6" fmla="*/ 933451 w 933451"/>
                <a:gd name="connsiteY6" fmla="*/ 0 h 488368"/>
                <a:gd name="connsiteX7" fmla="*/ 0 w 933451"/>
                <a:gd name="connsiteY7" fmla="*/ 2382 h 488368"/>
                <a:gd name="connsiteX0" fmla="*/ 0 w 933451"/>
                <a:gd name="connsiteY0" fmla="*/ 2382 h 488368"/>
                <a:gd name="connsiteX1" fmla="*/ 235745 w 933451"/>
                <a:gd name="connsiteY1" fmla="*/ 238126 h 488368"/>
                <a:gd name="connsiteX2" fmla="*/ 392906 w 933451"/>
                <a:gd name="connsiteY2" fmla="*/ 397670 h 488368"/>
                <a:gd name="connsiteX3" fmla="*/ 469106 w 933451"/>
                <a:gd name="connsiteY3" fmla="*/ 488157 h 488368"/>
                <a:gd name="connsiteX4" fmla="*/ 552451 w 933451"/>
                <a:gd name="connsiteY4" fmla="*/ 373857 h 488368"/>
                <a:gd name="connsiteX5" fmla="*/ 745331 w 933451"/>
                <a:gd name="connsiteY5" fmla="*/ 190501 h 488368"/>
                <a:gd name="connsiteX6" fmla="*/ 933451 w 933451"/>
                <a:gd name="connsiteY6" fmla="*/ 0 h 488368"/>
                <a:gd name="connsiteX7" fmla="*/ 0 w 933451"/>
                <a:gd name="connsiteY7" fmla="*/ 2382 h 488368"/>
                <a:gd name="connsiteX0" fmla="*/ 0 w 933451"/>
                <a:gd name="connsiteY0" fmla="*/ 2382 h 488172"/>
                <a:gd name="connsiteX1" fmla="*/ 235745 w 933451"/>
                <a:gd name="connsiteY1" fmla="*/ 238126 h 488172"/>
                <a:gd name="connsiteX2" fmla="*/ 376237 w 933451"/>
                <a:gd name="connsiteY2" fmla="*/ 366714 h 488172"/>
                <a:gd name="connsiteX3" fmla="*/ 469106 w 933451"/>
                <a:gd name="connsiteY3" fmla="*/ 488157 h 488172"/>
                <a:gd name="connsiteX4" fmla="*/ 552451 w 933451"/>
                <a:gd name="connsiteY4" fmla="*/ 373857 h 488172"/>
                <a:gd name="connsiteX5" fmla="*/ 745331 w 933451"/>
                <a:gd name="connsiteY5" fmla="*/ 190501 h 488172"/>
                <a:gd name="connsiteX6" fmla="*/ 933451 w 933451"/>
                <a:gd name="connsiteY6" fmla="*/ 0 h 488172"/>
                <a:gd name="connsiteX7" fmla="*/ 0 w 933451"/>
                <a:gd name="connsiteY7" fmla="*/ 2382 h 488172"/>
                <a:gd name="connsiteX0" fmla="*/ 0 w 933451"/>
                <a:gd name="connsiteY0" fmla="*/ 2382 h 488207"/>
                <a:gd name="connsiteX1" fmla="*/ 235745 w 933451"/>
                <a:gd name="connsiteY1" fmla="*/ 238126 h 488207"/>
                <a:gd name="connsiteX2" fmla="*/ 376237 w 933451"/>
                <a:gd name="connsiteY2" fmla="*/ 366714 h 488207"/>
                <a:gd name="connsiteX3" fmla="*/ 469106 w 933451"/>
                <a:gd name="connsiteY3" fmla="*/ 488157 h 488207"/>
                <a:gd name="connsiteX4" fmla="*/ 554833 w 933451"/>
                <a:gd name="connsiteY4" fmla="*/ 352426 h 488207"/>
                <a:gd name="connsiteX5" fmla="*/ 745331 w 933451"/>
                <a:gd name="connsiteY5" fmla="*/ 190501 h 488207"/>
                <a:gd name="connsiteX6" fmla="*/ 933451 w 933451"/>
                <a:gd name="connsiteY6" fmla="*/ 0 h 488207"/>
                <a:gd name="connsiteX7" fmla="*/ 0 w 933451"/>
                <a:gd name="connsiteY7" fmla="*/ 2382 h 488207"/>
                <a:gd name="connsiteX0" fmla="*/ 0 w 933451"/>
                <a:gd name="connsiteY0" fmla="*/ 2382 h 488207"/>
                <a:gd name="connsiteX1" fmla="*/ 235745 w 933451"/>
                <a:gd name="connsiteY1" fmla="*/ 238126 h 488207"/>
                <a:gd name="connsiteX2" fmla="*/ 376237 w 933451"/>
                <a:gd name="connsiteY2" fmla="*/ 366714 h 488207"/>
                <a:gd name="connsiteX3" fmla="*/ 469106 w 933451"/>
                <a:gd name="connsiteY3" fmla="*/ 488157 h 488207"/>
                <a:gd name="connsiteX4" fmla="*/ 554833 w 933451"/>
                <a:gd name="connsiteY4" fmla="*/ 352426 h 488207"/>
                <a:gd name="connsiteX5" fmla="*/ 745331 w 933451"/>
                <a:gd name="connsiteY5" fmla="*/ 190501 h 488207"/>
                <a:gd name="connsiteX6" fmla="*/ 933451 w 933451"/>
                <a:gd name="connsiteY6" fmla="*/ 0 h 488207"/>
                <a:gd name="connsiteX7" fmla="*/ 0 w 933451"/>
                <a:gd name="connsiteY7" fmla="*/ 2382 h 488207"/>
                <a:gd name="connsiteX0" fmla="*/ 0 w 933451"/>
                <a:gd name="connsiteY0" fmla="*/ 2382 h 488157"/>
                <a:gd name="connsiteX1" fmla="*/ 235745 w 933451"/>
                <a:gd name="connsiteY1" fmla="*/ 238126 h 488157"/>
                <a:gd name="connsiteX2" fmla="*/ 376237 w 933451"/>
                <a:gd name="connsiteY2" fmla="*/ 366714 h 488157"/>
                <a:gd name="connsiteX3" fmla="*/ 469106 w 933451"/>
                <a:gd name="connsiteY3" fmla="*/ 488157 h 488157"/>
                <a:gd name="connsiteX4" fmla="*/ 554833 w 933451"/>
                <a:gd name="connsiteY4" fmla="*/ 352426 h 488157"/>
                <a:gd name="connsiteX5" fmla="*/ 745331 w 933451"/>
                <a:gd name="connsiteY5" fmla="*/ 190501 h 488157"/>
                <a:gd name="connsiteX6" fmla="*/ 933451 w 933451"/>
                <a:gd name="connsiteY6" fmla="*/ 0 h 488157"/>
                <a:gd name="connsiteX7" fmla="*/ 0 w 933451"/>
                <a:gd name="connsiteY7" fmla="*/ 2382 h 48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451" h="488157">
                  <a:moveTo>
                    <a:pt x="0" y="2382"/>
                  </a:moveTo>
                  <a:cubicBezTo>
                    <a:pt x="55562" y="77392"/>
                    <a:pt x="173039" y="177404"/>
                    <a:pt x="235745" y="238126"/>
                  </a:cubicBezTo>
                  <a:cubicBezTo>
                    <a:pt x="298451" y="298848"/>
                    <a:pt x="337344" y="325042"/>
                    <a:pt x="376237" y="366714"/>
                  </a:cubicBezTo>
                  <a:cubicBezTo>
                    <a:pt x="415130" y="408386"/>
                    <a:pt x="420290" y="488157"/>
                    <a:pt x="469106" y="488157"/>
                  </a:cubicBezTo>
                  <a:cubicBezTo>
                    <a:pt x="517922" y="488157"/>
                    <a:pt x="523083" y="402035"/>
                    <a:pt x="554833" y="352426"/>
                  </a:cubicBezTo>
                  <a:cubicBezTo>
                    <a:pt x="586583" y="302817"/>
                    <a:pt x="678656" y="256382"/>
                    <a:pt x="745331" y="190501"/>
                  </a:cubicBezTo>
                  <a:cubicBezTo>
                    <a:pt x="812006" y="124620"/>
                    <a:pt x="903290" y="69453"/>
                    <a:pt x="933451" y="0"/>
                  </a:cubicBezTo>
                  <a:cubicBezTo>
                    <a:pt x="575469" y="68659"/>
                    <a:pt x="332581" y="67865"/>
                    <a:pt x="0" y="23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cs typeface="+mn-ea"/>
              </a:endParaRPr>
            </a:p>
          </p:txBody>
        </p:sp>
        <p:grpSp>
          <p:nvGrpSpPr>
            <p:cNvPr id="8" name="组合 25"/>
            <p:cNvGrpSpPr/>
            <p:nvPr/>
          </p:nvGrpSpPr>
          <p:grpSpPr>
            <a:xfrm>
              <a:off x="647481" y="1597933"/>
              <a:ext cx="2857720" cy="4274016"/>
              <a:chOff x="457037" y="1023995"/>
              <a:chExt cx="2371887" cy="3547404"/>
            </a:xfrm>
            <a:grpFill/>
          </p:grpSpPr>
          <p:sp>
            <p:nvSpPr>
              <p:cNvPr id="27" name="圆角矩形 26"/>
              <p:cNvSpPr/>
              <p:nvPr/>
            </p:nvSpPr>
            <p:spPr>
              <a:xfrm>
                <a:off x="744081" y="1193324"/>
                <a:ext cx="1780889" cy="25252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endParaRPr>
              </a:p>
            </p:txBody>
          </p:sp>
          <p:sp>
            <p:nvSpPr>
              <p:cNvPr id="28" name="圆角矩形 27"/>
              <p:cNvSpPr/>
              <p:nvPr/>
            </p:nvSpPr>
            <p:spPr>
              <a:xfrm>
                <a:off x="709557" y="1110130"/>
                <a:ext cx="1866847" cy="252521"/>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endParaRPr>
              </a:p>
            </p:txBody>
          </p:sp>
          <p:sp>
            <p:nvSpPr>
              <p:cNvPr id="29" name="任意多边形 28"/>
              <p:cNvSpPr/>
              <p:nvPr/>
            </p:nvSpPr>
            <p:spPr>
              <a:xfrm>
                <a:off x="609216" y="1172343"/>
                <a:ext cx="957816" cy="3272796"/>
              </a:xfrm>
              <a:custGeom>
                <a:avLst/>
                <a:gdLst>
                  <a:gd name="connsiteX0" fmla="*/ 38 w 624974"/>
                  <a:gd name="connsiteY0" fmla="*/ 74612 h 2488535"/>
                  <a:gd name="connsiteX1" fmla="*/ 111163 w 624974"/>
                  <a:gd name="connsiteY1" fmla="*/ 681037 h 2488535"/>
                  <a:gd name="connsiteX2" fmla="*/ 571538 w 624974"/>
                  <a:gd name="connsiteY2" fmla="*/ 1144587 h 2488535"/>
                  <a:gd name="connsiteX3" fmla="*/ 577888 w 624974"/>
                  <a:gd name="connsiteY3" fmla="*/ 1335087 h 2488535"/>
                  <a:gd name="connsiteX4" fmla="*/ 234988 w 624974"/>
                  <a:gd name="connsiteY4" fmla="*/ 1636712 h 2488535"/>
                  <a:gd name="connsiteX5" fmla="*/ 3213 w 624974"/>
                  <a:gd name="connsiteY5" fmla="*/ 2411412 h 2488535"/>
                  <a:gd name="connsiteX6" fmla="*/ 104813 w 624974"/>
                  <a:gd name="connsiteY6" fmla="*/ 2401887 h 2488535"/>
                  <a:gd name="connsiteX7" fmla="*/ 177838 w 624974"/>
                  <a:gd name="connsiteY7" fmla="*/ 1890712 h 2488535"/>
                  <a:gd name="connsiteX8" fmla="*/ 565188 w 624974"/>
                  <a:gd name="connsiteY8" fmla="*/ 1398587 h 2488535"/>
                  <a:gd name="connsiteX9" fmla="*/ 568363 w 624974"/>
                  <a:gd name="connsiteY9" fmla="*/ 1049337 h 2488535"/>
                  <a:gd name="connsiteX10" fmla="*/ 174663 w 624974"/>
                  <a:gd name="connsiteY10" fmla="*/ 566737 h 2488535"/>
                  <a:gd name="connsiteX11" fmla="*/ 104813 w 624974"/>
                  <a:gd name="connsiteY11" fmla="*/ 65087 h 2488535"/>
                  <a:gd name="connsiteX12" fmla="*/ 38 w 624974"/>
                  <a:gd name="connsiteY12" fmla="*/ 74612 h 2488535"/>
                  <a:gd name="connsiteX0" fmla="*/ 38 w 624974"/>
                  <a:gd name="connsiteY0" fmla="*/ 74612 h 2488535"/>
                  <a:gd name="connsiteX1" fmla="*/ 111163 w 624974"/>
                  <a:gd name="connsiteY1" fmla="*/ 681037 h 2488535"/>
                  <a:gd name="connsiteX2" fmla="*/ 571538 w 624974"/>
                  <a:gd name="connsiteY2" fmla="*/ 1144587 h 2488535"/>
                  <a:gd name="connsiteX3" fmla="*/ 577888 w 624974"/>
                  <a:gd name="connsiteY3" fmla="*/ 1335087 h 2488535"/>
                  <a:gd name="connsiteX4" fmla="*/ 234988 w 624974"/>
                  <a:gd name="connsiteY4" fmla="*/ 1636712 h 2488535"/>
                  <a:gd name="connsiteX5" fmla="*/ 3213 w 624974"/>
                  <a:gd name="connsiteY5" fmla="*/ 2411412 h 2488535"/>
                  <a:gd name="connsiteX6" fmla="*/ 104813 w 624974"/>
                  <a:gd name="connsiteY6" fmla="*/ 2401887 h 2488535"/>
                  <a:gd name="connsiteX7" fmla="*/ 177838 w 624974"/>
                  <a:gd name="connsiteY7" fmla="*/ 1890712 h 2488535"/>
                  <a:gd name="connsiteX8" fmla="*/ 565188 w 624974"/>
                  <a:gd name="connsiteY8" fmla="*/ 1398587 h 2488535"/>
                  <a:gd name="connsiteX9" fmla="*/ 568363 w 624974"/>
                  <a:gd name="connsiteY9" fmla="*/ 1049337 h 2488535"/>
                  <a:gd name="connsiteX10" fmla="*/ 174663 w 624974"/>
                  <a:gd name="connsiteY10" fmla="*/ 566737 h 2488535"/>
                  <a:gd name="connsiteX11" fmla="*/ 104813 w 624974"/>
                  <a:gd name="connsiteY11" fmla="*/ 65087 h 2488535"/>
                  <a:gd name="connsiteX12" fmla="*/ 38 w 624974"/>
                  <a:gd name="connsiteY12" fmla="*/ 74612 h 2488535"/>
                  <a:gd name="connsiteX0" fmla="*/ 23714 w 648650"/>
                  <a:gd name="connsiteY0" fmla="*/ 43040 h 2456963"/>
                  <a:gd name="connsiteX1" fmla="*/ 134839 w 648650"/>
                  <a:gd name="connsiteY1" fmla="*/ 649465 h 2456963"/>
                  <a:gd name="connsiteX2" fmla="*/ 595214 w 648650"/>
                  <a:gd name="connsiteY2" fmla="*/ 1113015 h 2456963"/>
                  <a:gd name="connsiteX3" fmla="*/ 601564 w 648650"/>
                  <a:gd name="connsiteY3" fmla="*/ 1303515 h 2456963"/>
                  <a:gd name="connsiteX4" fmla="*/ 258664 w 648650"/>
                  <a:gd name="connsiteY4" fmla="*/ 1605140 h 2456963"/>
                  <a:gd name="connsiteX5" fmla="*/ 26889 w 648650"/>
                  <a:gd name="connsiteY5" fmla="*/ 2379840 h 2456963"/>
                  <a:gd name="connsiteX6" fmla="*/ 128489 w 648650"/>
                  <a:gd name="connsiteY6" fmla="*/ 2370315 h 2456963"/>
                  <a:gd name="connsiteX7" fmla="*/ 201514 w 648650"/>
                  <a:gd name="connsiteY7" fmla="*/ 1859140 h 2456963"/>
                  <a:gd name="connsiteX8" fmla="*/ 588864 w 648650"/>
                  <a:gd name="connsiteY8" fmla="*/ 1367015 h 2456963"/>
                  <a:gd name="connsiteX9" fmla="*/ 592039 w 648650"/>
                  <a:gd name="connsiteY9" fmla="*/ 1017765 h 2456963"/>
                  <a:gd name="connsiteX10" fmla="*/ 198339 w 648650"/>
                  <a:gd name="connsiteY10" fmla="*/ 535165 h 2456963"/>
                  <a:gd name="connsiteX11" fmla="*/ 128489 w 648650"/>
                  <a:gd name="connsiteY11" fmla="*/ 33515 h 2456963"/>
                  <a:gd name="connsiteX12" fmla="*/ 23714 w 648650"/>
                  <a:gd name="connsiteY12" fmla="*/ 43040 h 2456963"/>
                  <a:gd name="connsiteX0" fmla="*/ 25732 w 650668"/>
                  <a:gd name="connsiteY0" fmla="*/ 53052 h 2466975"/>
                  <a:gd name="connsiteX1" fmla="*/ 136857 w 650668"/>
                  <a:gd name="connsiteY1" fmla="*/ 659477 h 2466975"/>
                  <a:gd name="connsiteX2" fmla="*/ 597232 w 650668"/>
                  <a:gd name="connsiteY2" fmla="*/ 1123027 h 2466975"/>
                  <a:gd name="connsiteX3" fmla="*/ 603582 w 650668"/>
                  <a:gd name="connsiteY3" fmla="*/ 1313527 h 2466975"/>
                  <a:gd name="connsiteX4" fmla="*/ 260682 w 650668"/>
                  <a:gd name="connsiteY4" fmla="*/ 1615152 h 2466975"/>
                  <a:gd name="connsiteX5" fmla="*/ 28907 w 650668"/>
                  <a:gd name="connsiteY5" fmla="*/ 2389852 h 2466975"/>
                  <a:gd name="connsiteX6" fmla="*/ 130507 w 650668"/>
                  <a:gd name="connsiteY6" fmla="*/ 2380327 h 2466975"/>
                  <a:gd name="connsiteX7" fmla="*/ 203532 w 650668"/>
                  <a:gd name="connsiteY7" fmla="*/ 1869152 h 2466975"/>
                  <a:gd name="connsiteX8" fmla="*/ 590882 w 650668"/>
                  <a:gd name="connsiteY8" fmla="*/ 1377027 h 2466975"/>
                  <a:gd name="connsiteX9" fmla="*/ 594057 w 650668"/>
                  <a:gd name="connsiteY9" fmla="*/ 1027777 h 2466975"/>
                  <a:gd name="connsiteX10" fmla="*/ 200357 w 650668"/>
                  <a:gd name="connsiteY10" fmla="*/ 545177 h 2466975"/>
                  <a:gd name="connsiteX11" fmla="*/ 130507 w 650668"/>
                  <a:gd name="connsiteY11" fmla="*/ 43527 h 2466975"/>
                  <a:gd name="connsiteX12" fmla="*/ 25732 w 650668"/>
                  <a:gd name="connsiteY12" fmla="*/ 53052 h 2466975"/>
                  <a:gd name="connsiteX0" fmla="*/ 25732 w 650668"/>
                  <a:gd name="connsiteY0" fmla="*/ 44171 h 2458094"/>
                  <a:gd name="connsiteX1" fmla="*/ 136857 w 650668"/>
                  <a:gd name="connsiteY1" fmla="*/ 650596 h 2458094"/>
                  <a:gd name="connsiteX2" fmla="*/ 597232 w 650668"/>
                  <a:gd name="connsiteY2" fmla="*/ 1114146 h 2458094"/>
                  <a:gd name="connsiteX3" fmla="*/ 603582 w 650668"/>
                  <a:gd name="connsiteY3" fmla="*/ 1304646 h 2458094"/>
                  <a:gd name="connsiteX4" fmla="*/ 260682 w 650668"/>
                  <a:gd name="connsiteY4" fmla="*/ 1606271 h 2458094"/>
                  <a:gd name="connsiteX5" fmla="*/ 28907 w 650668"/>
                  <a:gd name="connsiteY5" fmla="*/ 2380971 h 2458094"/>
                  <a:gd name="connsiteX6" fmla="*/ 130507 w 650668"/>
                  <a:gd name="connsiteY6" fmla="*/ 2371446 h 2458094"/>
                  <a:gd name="connsiteX7" fmla="*/ 203532 w 650668"/>
                  <a:gd name="connsiteY7" fmla="*/ 1860271 h 2458094"/>
                  <a:gd name="connsiteX8" fmla="*/ 590882 w 650668"/>
                  <a:gd name="connsiteY8" fmla="*/ 1368146 h 2458094"/>
                  <a:gd name="connsiteX9" fmla="*/ 594057 w 650668"/>
                  <a:gd name="connsiteY9" fmla="*/ 1018896 h 2458094"/>
                  <a:gd name="connsiteX10" fmla="*/ 200357 w 650668"/>
                  <a:gd name="connsiteY10" fmla="*/ 536296 h 2458094"/>
                  <a:gd name="connsiteX11" fmla="*/ 130507 w 650668"/>
                  <a:gd name="connsiteY11" fmla="*/ 34646 h 2458094"/>
                  <a:gd name="connsiteX12" fmla="*/ 25732 w 650668"/>
                  <a:gd name="connsiteY12" fmla="*/ 44171 h 2458094"/>
                  <a:gd name="connsiteX0" fmla="*/ 25732 w 650668"/>
                  <a:gd name="connsiteY0" fmla="*/ 36942 h 2450865"/>
                  <a:gd name="connsiteX1" fmla="*/ 136857 w 650668"/>
                  <a:gd name="connsiteY1" fmla="*/ 643367 h 2450865"/>
                  <a:gd name="connsiteX2" fmla="*/ 597232 w 650668"/>
                  <a:gd name="connsiteY2" fmla="*/ 1106917 h 2450865"/>
                  <a:gd name="connsiteX3" fmla="*/ 603582 w 650668"/>
                  <a:gd name="connsiteY3" fmla="*/ 1297417 h 2450865"/>
                  <a:gd name="connsiteX4" fmla="*/ 260682 w 650668"/>
                  <a:gd name="connsiteY4" fmla="*/ 1599042 h 2450865"/>
                  <a:gd name="connsiteX5" fmla="*/ 28907 w 650668"/>
                  <a:gd name="connsiteY5" fmla="*/ 2373742 h 2450865"/>
                  <a:gd name="connsiteX6" fmla="*/ 130507 w 650668"/>
                  <a:gd name="connsiteY6" fmla="*/ 2364217 h 2450865"/>
                  <a:gd name="connsiteX7" fmla="*/ 203532 w 650668"/>
                  <a:gd name="connsiteY7" fmla="*/ 1853042 h 2450865"/>
                  <a:gd name="connsiteX8" fmla="*/ 590882 w 650668"/>
                  <a:gd name="connsiteY8" fmla="*/ 1360917 h 2450865"/>
                  <a:gd name="connsiteX9" fmla="*/ 594057 w 650668"/>
                  <a:gd name="connsiteY9" fmla="*/ 1011667 h 2450865"/>
                  <a:gd name="connsiteX10" fmla="*/ 200357 w 650668"/>
                  <a:gd name="connsiteY10" fmla="*/ 529067 h 2450865"/>
                  <a:gd name="connsiteX11" fmla="*/ 132888 w 650668"/>
                  <a:gd name="connsiteY11" fmla="*/ 36942 h 2450865"/>
                  <a:gd name="connsiteX12" fmla="*/ 25732 w 650668"/>
                  <a:gd name="connsiteY12" fmla="*/ 36942 h 2450865"/>
                  <a:gd name="connsiteX0" fmla="*/ 25732 w 650668"/>
                  <a:gd name="connsiteY0" fmla="*/ 38 h 2413961"/>
                  <a:gd name="connsiteX1" fmla="*/ 136857 w 650668"/>
                  <a:gd name="connsiteY1" fmla="*/ 606463 h 2413961"/>
                  <a:gd name="connsiteX2" fmla="*/ 597232 w 650668"/>
                  <a:gd name="connsiteY2" fmla="*/ 1070013 h 2413961"/>
                  <a:gd name="connsiteX3" fmla="*/ 603582 w 650668"/>
                  <a:gd name="connsiteY3" fmla="*/ 1260513 h 2413961"/>
                  <a:gd name="connsiteX4" fmla="*/ 260682 w 650668"/>
                  <a:gd name="connsiteY4" fmla="*/ 1562138 h 2413961"/>
                  <a:gd name="connsiteX5" fmla="*/ 28907 w 650668"/>
                  <a:gd name="connsiteY5" fmla="*/ 2336838 h 2413961"/>
                  <a:gd name="connsiteX6" fmla="*/ 130507 w 650668"/>
                  <a:gd name="connsiteY6" fmla="*/ 2327313 h 2413961"/>
                  <a:gd name="connsiteX7" fmla="*/ 203532 w 650668"/>
                  <a:gd name="connsiteY7" fmla="*/ 1816138 h 2413961"/>
                  <a:gd name="connsiteX8" fmla="*/ 590882 w 650668"/>
                  <a:gd name="connsiteY8" fmla="*/ 1324013 h 2413961"/>
                  <a:gd name="connsiteX9" fmla="*/ 594057 w 650668"/>
                  <a:gd name="connsiteY9" fmla="*/ 974763 h 2413961"/>
                  <a:gd name="connsiteX10" fmla="*/ 200357 w 650668"/>
                  <a:gd name="connsiteY10" fmla="*/ 492163 h 2413961"/>
                  <a:gd name="connsiteX11" fmla="*/ 132888 w 650668"/>
                  <a:gd name="connsiteY11" fmla="*/ 38 h 2413961"/>
                  <a:gd name="connsiteX12" fmla="*/ 25732 w 650668"/>
                  <a:gd name="connsiteY12" fmla="*/ 38 h 2413961"/>
                  <a:gd name="connsiteX0" fmla="*/ 39 w 624975"/>
                  <a:gd name="connsiteY0" fmla="*/ 38 h 2413961"/>
                  <a:gd name="connsiteX1" fmla="*/ 111164 w 624975"/>
                  <a:gd name="connsiteY1" fmla="*/ 606463 h 2413961"/>
                  <a:gd name="connsiteX2" fmla="*/ 571539 w 624975"/>
                  <a:gd name="connsiteY2" fmla="*/ 1070013 h 2413961"/>
                  <a:gd name="connsiteX3" fmla="*/ 577889 w 624975"/>
                  <a:gd name="connsiteY3" fmla="*/ 1260513 h 2413961"/>
                  <a:gd name="connsiteX4" fmla="*/ 234989 w 624975"/>
                  <a:gd name="connsiteY4" fmla="*/ 1562138 h 2413961"/>
                  <a:gd name="connsiteX5" fmla="*/ 3214 w 624975"/>
                  <a:gd name="connsiteY5" fmla="*/ 2336838 h 2413961"/>
                  <a:gd name="connsiteX6" fmla="*/ 104814 w 624975"/>
                  <a:gd name="connsiteY6" fmla="*/ 2327313 h 2413961"/>
                  <a:gd name="connsiteX7" fmla="*/ 177839 w 624975"/>
                  <a:gd name="connsiteY7" fmla="*/ 1816138 h 2413961"/>
                  <a:gd name="connsiteX8" fmla="*/ 565189 w 624975"/>
                  <a:gd name="connsiteY8" fmla="*/ 1324013 h 2413961"/>
                  <a:gd name="connsiteX9" fmla="*/ 568364 w 624975"/>
                  <a:gd name="connsiteY9" fmla="*/ 974763 h 2413961"/>
                  <a:gd name="connsiteX10" fmla="*/ 174664 w 624975"/>
                  <a:gd name="connsiteY10" fmla="*/ 492163 h 2413961"/>
                  <a:gd name="connsiteX11" fmla="*/ 107195 w 624975"/>
                  <a:gd name="connsiteY11" fmla="*/ 38 h 2413961"/>
                  <a:gd name="connsiteX12" fmla="*/ 39 w 624975"/>
                  <a:gd name="connsiteY12" fmla="*/ 38 h 2413961"/>
                  <a:gd name="connsiteX0" fmla="*/ 6356 w 631292"/>
                  <a:gd name="connsiteY0" fmla="*/ 38 h 2413961"/>
                  <a:gd name="connsiteX1" fmla="*/ 117481 w 631292"/>
                  <a:gd name="connsiteY1" fmla="*/ 606463 h 2413961"/>
                  <a:gd name="connsiteX2" fmla="*/ 577856 w 631292"/>
                  <a:gd name="connsiteY2" fmla="*/ 1070013 h 2413961"/>
                  <a:gd name="connsiteX3" fmla="*/ 584206 w 631292"/>
                  <a:gd name="connsiteY3" fmla="*/ 1260513 h 2413961"/>
                  <a:gd name="connsiteX4" fmla="*/ 241306 w 631292"/>
                  <a:gd name="connsiteY4" fmla="*/ 1562138 h 2413961"/>
                  <a:gd name="connsiteX5" fmla="*/ 9531 w 631292"/>
                  <a:gd name="connsiteY5" fmla="*/ 2336838 h 2413961"/>
                  <a:gd name="connsiteX6" fmla="*/ 111131 w 631292"/>
                  <a:gd name="connsiteY6" fmla="*/ 2327313 h 2413961"/>
                  <a:gd name="connsiteX7" fmla="*/ 184156 w 631292"/>
                  <a:gd name="connsiteY7" fmla="*/ 1816138 h 2413961"/>
                  <a:gd name="connsiteX8" fmla="*/ 571506 w 631292"/>
                  <a:gd name="connsiteY8" fmla="*/ 1324013 h 2413961"/>
                  <a:gd name="connsiteX9" fmla="*/ 574681 w 631292"/>
                  <a:gd name="connsiteY9" fmla="*/ 974763 h 2413961"/>
                  <a:gd name="connsiteX10" fmla="*/ 180981 w 631292"/>
                  <a:gd name="connsiteY10" fmla="*/ 492163 h 2413961"/>
                  <a:gd name="connsiteX11" fmla="*/ 113512 w 631292"/>
                  <a:gd name="connsiteY11" fmla="*/ 38 h 2413961"/>
                  <a:gd name="connsiteX12" fmla="*/ 6356 w 631292"/>
                  <a:gd name="connsiteY12" fmla="*/ 38 h 2413961"/>
                  <a:gd name="connsiteX0" fmla="*/ 6356 w 656707"/>
                  <a:gd name="connsiteY0" fmla="*/ 38 h 2413961"/>
                  <a:gd name="connsiteX1" fmla="*/ 117481 w 656707"/>
                  <a:gd name="connsiteY1" fmla="*/ 606463 h 2413961"/>
                  <a:gd name="connsiteX2" fmla="*/ 577856 w 656707"/>
                  <a:gd name="connsiteY2" fmla="*/ 1070013 h 2413961"/>
                  <a:gd name="connsiteX3" fmla="*/ 584206 w 656707"/>
                  <a:gd name="connsiteY3" fmla="*/ 1260513 h 2413961"/>
                  <a:gd name="connsiteX4" fmla="*/ 241306 w 656707"/>
                  <a:gd name="connsiteY4" fmla="*/ 1562138 h 2413961"/>
                  <a:gd name="connsiteX5" fmla="*/ 9531 w 656707"/>
                  <a:gd name="connsiteY5" fmla="*/ 2336838 h 2413961"/>
                  <a:gd name="connsiteX6" fmla="*/ 111131 w 656707"/>
                  <a:gd name="connsiteY6" fmla="*/ 2327313 h 2413961"/>
                  <a:gd name="connsiteX7" fmla="*/ 184156 w 656707"/>
                  <a:gd name="connsiteY7" fmla="*/ 1816138 h 2413961"/>
                  <a:gd name="connsiteX8" fmla="*/ 571506 w 656707"/>
                  <a:gd name="connsiteY8" fmla="*/ 1324013 h 2413961"/>
                  <a:gd name="connsiteX9" fmla="*/ 574681 w 656707"/>
                  <a:gd name="connsiteY9" fmla="*/ 974763 h 2413961"/>
                  <a:gd name="connsiteX10" fmla="*/ 180981 w 656707"/>
                  <a:gd name="connsiteY10" fmla="*/ 492163 h 2413961"/>
                  <a:gd name="connsiteX11" fmla="*/ 113512 w 656707"/>
                  <a:gd name="connsiteY11" fmla="*/ 38 h 2413961"/>
                  <a:gd name="connsiteX12" fmla="*/ 6356 w 656707"/>
                  <a:gd name="connsiteY12" fmla="*/ 38 h 2413961"/>
                  <a:gd name="connsiteX0" fmla="*/ 6356 w 621937"/>
                  <a:gd name="connsiteY0" fmla="*/ 38 h 2413961"/>
                  <a:gd name="connsiteX1" fmla="*/ 117481 w 621937"/>
                  <a:gd name="connsiteY1" fmla="*/ 606463 h 2413961"/>
                  <a:gd name="connsiteX2" fmla="*/ 577856 w 621937"/>
                  <a:gd name="connsiteY2" fmla="*/ 1070013 h 2413961"/>
                  <a:gd name="connsiteX3" fmla="*/ 555631 w 621937"/>
                  <a:gd name="connsiteY3" fmla="*/ 1281944 h 2413961"/>
                  <a:gd name="connsiteX4" fmla="*/ 241306 w 621937"/>
                  <a:gd name="connsiteY4" fmla="*/ 1562138 h 2413961"/>
                  <a:gd name="connsiteX5" fmla="*/ 9531 w 621937"/>
                  <a:gd name="connsiteY5" fmla="*/ 2336838 h 2413961"/>
                  <a:gd name="connsiteX6" fmla="*/ 111131 w 621937"/>
                  <a:gd name="connsiteY6" fmla="*/ 2327313 h 2413961"/>
                  <a:gd name="connsiteX7" fmla="*/ 184156 w 621937"/>
                  <a:gd name="connsiteY7" fmla="*/ 1816138 h 2413961"/>
                  <a:gd name="connsiteX8" fmla="*/ 571506 w 621937"/>
                  <a:gd name="connsiteY8" fmla="*/ 1324013 h 2413961"/>
                  <a:gd name="connsiteX9" fmla="*/ 574681 w 621937"/>
                  <a:gd name="connsiteY9" fmla="*/ 974763 h 2413961"/>
                  <a:gd name="connsiteX10" fmla="*/ 180981 w 621937"/>
                  <a:gd name="connsiteY10" fmla="*/ 492163 h 2413961"/>
                  <a:gd name="connsiteX11" fmla="*/ 113512 w 621937"/>
                  <a:gd name="connsiteY11" fmla="*/ 38 h 2413961"/>
                  <a:gd name="connsiteX12" fmla="*/ 6356 w 621937"/>
                  <a:gd name="connsiteY12" fmla="*/ 38 h 2413961"/>
                  <a:gd name="connsiteX0" fmla="*/ 6324 w 621905"/>
                  <a:gd name="connsiteY0" fmla="*/ 38 h 2413961"/>
                  <a:gd name="connsiteX1" fmla="*/ 117449 w 621905"/>
                  <a:gd name="connsiteY1" fmla="*/ 606463 h 2413961"/>
                  <a:gd name="connsiteX2" fmla="*/ 575442 w 621905"/>
                  <a:gd name="connsiteY2" fmla="*/ 1074775 h 2413961"/>
                  <a:gd name="connsiteX3" fmla="*/ 555599 w 621905"/>
                  <a:gd name="connsiteY3" fmla="*/ 1281944 h 2413961"/>
                  <a:gd name="connsiteX4" fmla="*/ 241274 w 621905"/>
                  <a:gd name="connsiteY4" fmla="*/ 1562138 h 2413961"/>
                  <a:gd name="connsiteX5" fmla="*/ 9499 w 621905"/>
                  <a:gd name="connsiteY5" fmla="*/ 2336838 h 2413961"/>
                  <a:gd name="connsiteX6" fmla="*/ 111099 w 621905"/>
                  <a:gd name="connsiteY6" fmla="*/ 2327313 h 2413961"/>
                  <a:gd name="connsiteX7" fmla="*/ 184124 w 621905"/>
                  <a:gd name="connsiteY7" fmla="*/ 1816138 h 2413961"/>
                  <a:gd name="connsiteX8" fmla="*/ 571474 w 621905"/>
                  <a:gd name="connsiteY8" fmla="*/ 1324013 h 2413961"/>
                  <a:gd name="connsiteX9" fmla="*/ 574649 w 621905"/>
                  <a:gd name="connsiteY9" fmla="*/ 974763 h 2413961"/>
                  <a:gd name="connsiteX10" fmla="*/ 180949 w 621905"/>
                  <a:gd name="connsiteY10" fmla="*/ 492163 h 2413961"/>
                  <a:gd name="connsiteX11" fmla="*/ 113480 w 621905"/>
                  <a:gd name="connsiteY11" fmla="*/ 38 h 2413961"/>
                  <a:gd name="connsiteX12" fmla="*/ 6324 w 621905"/>
                  <a:gd name="connsiteY12" fmla="*/ 38 h 2413961"/>
                  <a:gd name="connsiteX0" fmla="*/ 6324 w 643161"/>
                  <a:gd name="connsiteY0" fmla="*/ 38 h 2413961"/>
                  <a:gd name="connsiteX1" fmla="*/ 117449 w 643161"/>
                  <a:gd name="connsiteY1" fmla="*/ 606463 h 2413961"/>
                  <a:gd name="connsiteX2" fmla="*/ 575442 w 643161"/>
                  <a:gd name="connsiteY2" fmla="*/ 1074775 h 2413961"/>
                  <a:gd name="connsiteX3" fmla="*/ 555599 w 643161"/>
                  <a:gd name="connsiteY3" fmla="*/ 1281944 h 2413961"/>
                  <a:gd name="connsiteX4" fmla="*/ 241274 w 643161"/>
                  <a:gd name="connsiteY4" fmla="*/ 1562138 h 2413961"/>
                  <a:gd name="connsiteX5" fmla="*/ 9499 w 643161"/>
                  <a:gd name="connsiteY5" fmla="*/ 2336838 h 2413961"/>
                  <a:gd name="connsiteX6" fmla="*/ 111099 w 643161"/>
                  <a:gd name="connsiteY6" fmla="*/ 2327313 h 2413961"/>
                  <a:gd name="connsiteX7" fmla="*/ 184124 w 643161"/>
                  <a:gd name="connsiteY7" fmla="*/ 1816138 h 2413961"/>
                  <a:gd name="connsiteX8" fmla="*/ 571474 w 643161"/>
                  <a:gd name="connsiteY8" fmla="*/ 1324013 h 2413961"/>
                  <a:gd name="connsiteX9" fmla="*/ 574649 w 643161"/>
                  <a:gd name="connsiteY9" fmla="*/ 974763 h 2413961"/>
                  <a:gd name="connsiteX10" fmla="*/ 180949 w 643161"/>
                  <a:gd name="connsiteY10" fmla="*/ 492163 h 2413961"/>
                  <a:gd name="connsiteX11" fmla="*/ 113480 w 643161"/>
                  <a:gd name="connsiteY11" fmla="*/ 38 h 2413961"/>
                  <a:gd name="connsiteX12" fmla="*/ 6324 w 643161"/>
                  <a:gd name="connsiteY12" fmla="*/ 38 h 2413961"/>
                  <a:gd name="connsiteX0" fmla="*/ 6324 w 643161"/>
                  <a:gd name="connsiteY0" fmla="*/ 38 h 2413961"/>
                  <a:gd name="connsiteX1" fmla="*/ 117449 w 643161"/>
                  <a:gd name="connsiteY1" fmla="*/ 606463 h 2413961"/>
                  <a:gd name="connsiteX2" fmla="*/ 575442 w 643161"/>
                  <a:gd name="connsiteY2" fmla="*/ 1074775 h 2413961"/>
                  <a:gd name="connsiteX3" fmla="*/ 555599 w 643161"/>
                  <a:gd name="connsiteY3" fmla="*/ 1281944 h 2413961"/>
                  <a:gd name="connsiteX4" fmla="*/ 241274 w 643161"/>
                  <a:gd name="connsiteY4" fmla="*/ 1562138 h 2413961"/>
                  <a:gd name="connsiteX5" fmla="*/ 9499 w 643161"/>
                  <a:gd name="connsiteY5" fmla="*/ 2336838 h 2413961"/>
                  <a:gd name="connsiteX6" fmla="*/ 111099 w 643161"/>
                  <a:gd name="connsiteY6" fmla="*/ 2327313 h 2413961"/>
                  <a:gd name="connsiteX7" fmla="*/ 184124 w 643161"/>
                  <a:gd name="connsiteY7" fmla="*/ 1816138 h 2413961"/>
                  <a:gd name="connsiteX8" fmla="*/ 571474 w 643161"/>
                  <a:gd name="connsiteY8" fmla="*/ 1324013 h 2413961"/>
                  <a:gd name="connsiteX9" fmla="*/ 574649 w 643161"/>
                  <a:gd name="connsiteY9" fmla="*/ 974763 h 2413961"/>
                  <a:gd name="connsiteX10" fmla="*/ 180949 w 643161"/>
                  <a:gd name="connsiteY10" fmla="*/ 492163 h 2413961"/>
                  <a:gd name="connsiteX11" fmla="*/ 113480 w 643161"/>
                  <a:gd name="connsiteY11" fmla="*/ 38 h 2413961"/>
                  <a:gd name="connsiteX12" fmla="*/ 6324 w 643161"/>
                  <a:gd name="connsiteY12"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55599 w 773882"/>
                  <a:gd name="connsiteY3" fmla="*/ 1281944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43693 w 773882"/>
                  <a:gd name="connsiteY3" fmla="*/ 1289087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43693 w 773882"/>
                  <a:gd name="connsiteY3" fmla="*/ 1289087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43693 w 773882"/>
                  <a:gd name="connsiteY3" fmla="*/ 1289087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624655 w 773882"/>
                  <a:gd name="connsiteY3" fmla="*/ 1246224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79411 w 773882"/>
                  <a:gd name="connsiteY3" fmla="*/ 1260512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79411 w 773882"/>
                  <a:gd name="connsiteY3" fmla="*/ 1260512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561614"/>
                  <a:gd name="connsiteX1" fmla="*/ 117449 w 773882"/>
                  <a:gd name="connsiteY1" fmla="*/ 606463 h 2561614"/>
                  <a:gd name="connsiteX2" fmla="*/ 575442 w 773882"/>
                  <a:gd name="connsiteY2" fmla="*/ 1074775 h 2561614"/>
                  <a:gd name="connsiteX3" fmla="*/ 579411 w 773882"/>
                  <a:gd name="connsiteY3" fmla="*/ 1260512 h 2561614"/>
                  <a:gd name="connsiteX4" fmla="*/ 241274 w 773882"/>
                  <a:gd name="connsiteY4" fmla="*/ 1562138 h 2561614"/>
                  <a:gd name="connsiteX5" fmla="*/ 9499 w 773882"/>
                  <a:gd name="connsiteY5" fmla="*/ 2336838 h 2561614"/>
                  <a:gd name="connsiteX6" fmla="*/ 111099 w 773882"/>
                  <a:gd name="connsiteY6" fmla="*/ 2327313 h 2561614"/>
                  <a:gd name="connsiteX7" fmla="*/ 184124 w 773882"/>
                  <a:gd name="connsiteY7" fmla="*/ 1816138 h 2561614"/>
                  <a:gd name="connsiteX8" fmla="*/ 571474 w 773882"/>
                  <a:gd name="connsiteY8" fmla="*/ 1324013 h 2561614"/>
                  <a:gd name="connsiteX9" fmla="*/ 773880 w 773882"/>
                  <a:gd name="connsiteY9" fmla="*/ 1142243 h 2561614"/>
                  <a:gd name="connsiteX10" fmla="*/ 574649 w 773882"/>
                  <a:gd name="connsiteY10" fmla="*/ 974763 h 2561614"/>
                  <a:gd name="connsiteX11" fmla="*/ 180949 w 773882"/>
                  <a:gd name="connsiteY11" fmla="*/ 492163 h 2561614"/>
                  <a:gd name="connsiteX12" fmla="*/ 113480 w 773882"/>
                  <a:gd name="connsiteY12" fmla="*/ 38 h 2561614"/>
                  <a:gd name="connsiteX13" fmla="*/ 6324 w 773882"/>
                  <a:gd name="connsiteY13" fmla="*/ 38 h 2561614"/>
                  <a:gd name="connsiteX0" fmla="*/ 6324 w 773882"/>
                  <a:gd name="connsiteY0" fmla="*/ 38 h 2409510"/>
                  <a:gd name="connsiteX1" fmla="*/ 117449 w 773882"/>
                  <a:gd name="connsiteY1" fmla="*/ 606463 h 2409510"/>
                  <a:gd name="connsiteX2" fmla="*/ 575442 w 773882"/>
                  <a:gd name="connsiteY2" fmla="*/ 1074775 h 2409510"/>
                  <a:gd name="connsiteX3" fmla="*/ 579411 w 773882"/>
                  <a:gd name="connsiteY3" fmla="*/ 1260512 h 2409510"/>
                  <a:gd name="connsiteX4" fmla="*/ 184124 w 773882"/>
                  <a:gd name="connsiteY4" fmla="*/ 1626432 h 2409510"/>
                  <a:gd name="connsiteX5" fmla="*/ 9499 w 773882"/>
                  <a:gd name="connsiteY5" fmla="*/ 2336838 h 2409510"/>
                  <a:gd name="connsiteX6" fmla="*/ 111099 w 773882"/>
                  <a:gd name="connsiteY6" fmla="*/ 2327313 h 2409510"/>
                  <a:gd name="connsiteX7" fmla="*/ 184124 w 773882"/>
                  <a:gd name="connsiteY7" fmla="*/ 1816138 h 2409510"/>
                  <a:gd name="connsiteX8" fmla="*/ 571474 w 773882"/>
                  <a:gd name="connsiteY8" fmla="*/ 1324013 h 2409510"/>
                  <a:gd name="connsiteX9" fmla="*/ 773880 w 773882"/>
                  <a:gd name="connsiteY9" fmla="*/ 1142243 h 2409510"/>
                  <a:gd name="connsiteX10" fmla="*/ 574649 w 773882"/>
                  <a:gd name="connsiteY10" fmla="*/ 974763 h 2409510"/>
                  <a:gd name="connsiteX11" fmla="*/ 180949 w 773882"/>
                  <a:gd name="connsiteY11" fmla="*/ 492163 h 2409510"/>
                  <a:gd name="connsiteX12" fmla="*/ 113480 w 773882"/>
                  <a:gd name="connsiteY12" fmla="*/ 38 h 2409510"/>
                  <a:gd name="connsiteX13" fmla="*/ 6324 w 773882"/>
                  <a:gd name="connsiteY13" fmla="*/ 38 h 2409510"/>
                  <a:gd name="connsiteX0" fmla="*/ 6324 w 773882"/>
                  <a:gd name="connsiteY0" fmla="*/ 38 h 2409510"/>
                  <a:gd name="connsiteX1" fmla="*/ 117449 w 773882"/>
                  <a:gd name="connsiteY1" fmla="*/ 606463 h 2409510"/>
                  <a:gd name="connsiteX2" fmla="*/ 575442 w 773882"/>
                  <a:gd name="connsiteY2" fmla="*/ 1074775 h 2409510"/>
                  <a:gd name="connsiteX3" fmla="*/ 579411 w 773882"/>
                  <a:gd name="connsiteY3" fmla="*/ 1260512 h 2409510"/>
                  <a:gd name="connsiteX4" fmla="*/ 184124 w 773882"/>
                  <a:gd name="connsiteY4" fmla="*/ 1626432 h 2409510"/>
                  <a:gd name="connsiteX5" fmla="*/ 9499 w 773882"/>
                  <a:gd name="connsiteY5" fmla="*/ 2336838 h 2409510"/>
                  <a:gd name="connsiteX6" fmla="*/ 111099 w 773882"/>
                  <a:gd name="connsiteY6" fmla="*/ 2327313 h 2409510"/>
                  <a:gd name="connsiteX7" fmla="*/ 184124 w 773882"/>
                  <a:gd name="connsiteY7" fmla="*/ 1816138 h 2409510"/>
                  <a:gd name="connsiteX8" fmla="*/ 571474 w 773882"/>
                  <a:gd name="connsiteY8" fmla="*/ 1324013 h 2409510"/>
                  <a:gd name="connsiteX9" fmla="*/ 773880 w 773882"/>
                  <a:gd name="connsiteY9" fmla="*/ 1142243 h 2409510"/>
                  <a:gd name="connsiteX10" fmla="*/ 574649 w 773882"/>
                  <a:gd name="connsiteY10" fmla="*/ 974763 h 2409510"/>
                  <a:gd name="connsiteX11" fmla="*/ 180949 w 773882"/>
                  <a:gd name="connsiteY11" fmla="*/ 492163 h 2409510"/>
                  <a:gd name="connsiteX12" fmla="*/ 113480 w 773882"/>
                  <a:gd name="connsiteY12" fmla="*/ 38 h 2409510"/>
                  <a:gd name="connsiteX13" fmla="*/ 6324 w 773882"/>
                  <a:gd name="connsiteY13" fmla="*/ 38 h 2409510"/>
                  <a:gd name="connsiteX0" fmla="*/ 6324 w 773882"/>
                  <a:gd name="connsiteY0" fmla="*/ 38 h 2407548"/>
                  <a:gd name="connsiteX1" fmla="*/ 117449 w 773882"/>
                  <a:gd name="connsiteY1" fmla="*/ 606463 h 2407548"/>
                  <a:gd name="connsiteX2" fmla="*/ 575442 w 773882"/>
                  <a:gd name="connsiteY2" fmla="*/ 1074775 h 2407548"/>
                  <a:gd name="connsiteX3" fmla="*/ 579411 w 773882"/>
                  <a:gd name="connsiteY3" fmla="*/ 1260512 h 2407548"/>
                  <a:gd name="connsiteX4" fmla="*/ 184124 w 773882"/>
                  <a:gd name="connsiteY4" fmla="*/ 1626432 h 2407548"/>
                  <a:gd name="connsiteX5" fmla="*/ 9499 w 773882"/>
                  <a:gd name="connsiteY5" fmla="*/ 2336838 h 2407548"/>
                  <a:gd name="connsiteX6" fmla="*/ 111099 w 773882"/>
                  <a:gd name="connsiteY6" fmla="*/ 2327313 h 2407548"/>
                  <a:gd name="connsiteX7" fmla="*/ 184124 w 773882"/>
                  <a:gd name="connsiteY7" fmla="*/ 1816138 h 2407548"/>
                  <a:gd name="connsiteX8" fmla="*/ 571474 w 773882"/>
                  <a:gd name="connsiteY8" fmla="*/ 1324013 h 2407548"/>
                  <a:gd name="connsiteX9" fmla="*/ 773880 w 773882"/>
                  <a:gd name="connsiteY9" fmla="*/ 1142243 h 2407548"/>
                  <a:gd name="connsiteX10" fmla="*/ 574649 w 773882"/>
                  <a:gd name="connsiteY10" fmla="*/ 974763 h 2407548"/>
                  <a:gd name="connsiteX11" fmla="*/ 180949 w 773882"/>
                  <a:gd name="connsiteY11" fmla="*/ 492163 h 2407548"/>
                  <a:gd name="connsiteX12" fmla="*/ 113480 w 773882"/>
                  <a:gd name="connsiteY12" fmla="*/ 38 h 2407548"/>
                  <a:gd name="connsiteX13" fmla="*/ 6324 w 773882"/>
                  <a:gd name="connsiteY13" fmla="*/ 38 h 2407548"/>
                  <a:gd name="connsiteX0" fmla="*/ 6324 w 773882"/>
                  <a:gd name="connsiteY0" fmla="*/ 38 h 2367963"/>
                  <a:gd name="connsiteX1" fmla="*/ 117449 w 773882"/>
                  <a:gd name="connsiteY1" fmla="*/ 606463 h 2367963"/>
                  <a:gd name="connsiteX2" fmla="*/ 575442 w 773882"/>
                  <a:gd name="connsiteY2" fmla="*/ 1074775 h 2367963"/>
                  <a:gd name="connsiteX3" fmla="*/ 579411 w 773882"/>
                  <a:gd name="connsiteY3" fmla="*/ 1260512 h 2367963"/>
                  <a:gd name="connsiteX4" fmla="*/ 184124 w 773882"/>
                  <a:gd name="connsiteY4" fmla="*/ 1626432 h 2367963"/>
                  <a:gd name="connsiteX5" fmla="*/ 9499 w 773882"/>
                  <a:gd name="connsiteY5" fmla="*/ 2336838 h 2367963"/>
                  <a:gd name="connsiteX6" fmla="*/ 111099 w 773882"/>
                  <a:gd name="connsiteY6" fmla="*/ 2327313 h 2367963"/>
                  <a:gd name="connsiteX7" fmla="*/ 184124 w 773882"/>
                  <a:gd name="connsiteY7" fmla="*/ 1816138 h 2367963"/>
                  <a:gd name="connsiteX8" fmla="*/ 571474 w 773882"/>
                  <a:gd name="connsiteY8" fmla="*/ 1324013 h 2367963"/>
                  <a:gd name="connsiteX9" fmla="*/ 773880 w 773882"/>
                  <a:gd name="connsiteY9" fmla="*/ 1142243 h 2367963"/>
                  <a:gd name="connsiteX10" fmla="*/ 574649 w 773882"/>
                  <a:gd name="connsiteY10" fmla="*/ 974763 h 2367963"/>
                  <a:gd name="connsiteX11" fmla="*/ 180949 w 773882"/>
                  <a:gd name="connsiteY11" fmla="*/ 492163 h 2367963"/>
                  <a:gd name="connsiteX12" fmla="*/ 113480 w 773882"/>
                  <a:gd name="connsiteY12" fmla="*/ 38 h 2367963"/>
                  <a:gd name="connsiteX13" fmla="*/ 6324 w 773882"/>
                  <a:gd name="connsiteY13" fmla="*/ 38 h 2367963"/>
                  <a:gd name="connsiteX0" fmla="*/ 6324 w 773882"/>
                  <a:gd name="connsiteY0" fmla="*/ 38 h 2336838"/>
                  <a:gd name="connsiteX1" fmla="*/ 117449 w 773882"/>
                  <a:gd name="connsiteY1" fmla="*/ 606463 h 2336838"/>
                  <a:gd name="connsiteX2" fmla="*/ 575442 w 773882"/>
                  <a:gd name="connsiteY2" fmla="*/ 1074775 h 2336838"/>
                  <a:gd name="connsiteX3" fmla="*/ 579411 w 773882"/>
                  <a:gd name="connsiteY3" fmla="*/ 1260512 h 2336838"/>
                  <a:gd name="connsiteX4" fmla="*/ 184124 w 773882"/>
                  <a:gd name="connsiteY4" fmla="*/ 1626432 h 2336838"/>
                  <a:gd name="connsiteX5" fmla="*/ 9499 w 773882"/>
                  <a:gd name="connsiteY5" fmla="*/ 2336838 h 2336838"/>
                  <a:gd name="connsiteX6" fmla="*/ 111099 w 773882"/>
                  <a:gd name="connsiteY6" fmla="*/ 2327313 h 2336838"/>
                  <a:gd name="connsiteX7" fmla="*/ 184124 w 773882"/>
                  <a:gd name="connsiteY7" fmla="*/ 1816138 h 2336838"/>
                  <a:gd name="connsiteX8" fmla="*/ 571474 w 773882"/>
                  <a:gd name="connsiteY8" fmla="*/ 1324013 h 2336838"/>
                  <a:gd name="connsiteX9" fmla="*/ 773880 w 773882"/>
                  <a:gd name="connsiteY9" fmla="*/ 1142243 h 2336838"/>
                  <a:gd name="connsiteX10" fmla="*/ 574649 w 773882"/>
                  <a:gd name="connsiteY10" fmla="*/ 974763 h 2336838"/>
                  <a:gd name="connsiteX11" fmla="*/ 180949 w 773882"/>
                  <a:gd name="connsiteY11" fmla="*/ 492163 h 2336838"/>
                  <a:gd name="connsiteX12" fmla="*/ 113480 w 773882"/>
                  <a:gd name="connsiteY12" fmla="*/ 38 h 2336838"/>
                  <a:gd name="connsiteX13" fmla="*/ 6324 w 773882"/>
                  <a:gd name="connsiteY13" fmla="*/ 38 h 2336838"/>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80949 w 773881"/>
                  <a:gd name="connsiteY11" fmla="*/ 492163 h 2343129"/>
                  <a:gd name="connsiteX12" fmla="*/ 113480 w 773881"/>
                  <a:gd name="connsiteY12" fmla="*/ 38 h 2343129"/>
                  <a:gd name="connsiteX13" fmla="*/ 6324 w 773881"/>
                  <a:gd name="connsiteY13" fmla="*/ 38 h 2343129"/>
                  <a:gd name="connsiteX0" fmla="*/ 6324 w 773885"/>
                  <a:gd name="connsiteY0" fmla="*/ 38 h 2343129"/>
                  <a:gd name="connsiteX1" fmla="*/ 117449 w 773885"/>
                  <a:gd name="connsiteY1" fmla="*/ 606463 h 2343129"/>
                  <a:gd name="connsiteX2" fmla="*/ 575442 w 773885"/>
                  <a:gd name="connsiteY2" fmla="*/ 1074775 h 2343129"/>
                  <a:gd name="connsiteX3" fmla="*/ 579411 w 773885"/>
                  <a:gd name="connsiteY3" fmla="*/ 1260512 h 2343129"/>
                  <a:gd name="connsiteX4" fmla="*/ 184124 w 773885"/>
                  <a:gd name="connsiteY4" fmla="*/ 1626432 h 2343129"/>
                  <a:gd name="connsiteX5" fmla="*/ 9499 w 773885"/>
                  <a:gd name="connsiteY5" fmla="*/ 2336838 h 2343129"/>
                  <a:gd name="connsiteX6" fmla="*/ 113480 w 773885"/>
                  <a:gd name="connsiteY6" fmla="*/ 2341600 h 2343129"/>
                  <a:gd name="connsiteX7" fmla="*/ 184124 w 773885"/>
                  <a:gd name="connsiteY7" fmla="*/ 1816138 h 2343129"/>
                  <a:gd name="connsiteX8" fmla="*/ 571474 w 773885"/>
                  <a:gd name="connsiteY8" fmla="*/ 1324013 h 2343129"/>
                  <a:gd name="connsiteX9" fmla="*/ 773880 w 773885"/>
                  <a:gd name="connsiteY9" fmla="*/ 1142243 h 2343129"/>
                  <a:gd name="connsiteX10" fmla="*/ 553218 w 773885"/>
                  <a:gd name="connsiteY10" fmla="*/ 986670 h 2343129"/>
                  <a:gd name="connsiteX11" fmla="*/ 180949 w 773885"/>
                  <a:gd name="connsiteY11" fmla="*/ 492163 h 2343129"/>
                  <a:gd name="connsiteX12" fmla="*/ 113480 w 773885"/>
                  <a:gd name="connsiteY12" fmla="*/ 38 h 2343129"/>
                  <a:gd name="connsiteX13" fmla="*/ 6324 w 773885"/>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23799 w 773881"/>
                  <a:gd name="connsiteY11" fmla="*/ 504069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0837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0837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0837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690539"/>
                  <a:gd name="connsiteY0" fmla="*/ 38 h 2343129"/>
                  <a:gd name="connsiteX1" fmla="*/ 117449 w 690539"/>
                  <a:gd name="connsiteY1" fmla="*/ 606463 h 2343129"/>
                  <a:gd name="connsiteX2" fmla="*/ 575442 w 690539"/>
                  <a:gd name="connsiteY2" fmla="*/ 1074775 h 2343129"/>
                  <a:gd name="connsiteX3" fmla="*/ 579411 w 690539"/>
                  <a:gd name="connsiteY3" fmla="*/ 1260512 h 2343129"/>
                  <a:gd name="connsiteX4" fmla="*/ 184124 w 690539"/>
                  <a:gd name="connsiteY4" fmla="*/ 1626432 h 2343129"/>
                  <a:gd name="connsiteX5" fmla="*/ 9499 w 690539"/>
                  <a:gd name="connsiteY5" fmla="*/ 2336838 h 2343129"/>
                  <a:gd name="connsiteX6" fmla="*/ 113480 w 690539"/>
                  <a:gd name="connsiteY6" fmla="*/ 2341600 h 2343129"/>
                  <a:gd name="connsiteX7" fmla="*/ 184124 w 690539"/>
                  <a:gd name="connsiteY7" fmla="*/ 1816138 h 2343129"/>
                  <a:gd name="connsiteX8" fmla="*/ 571474 w 690539"/>
                  <a:gd name="connsiteY8" fmla="*/ 1324013 h 2343129"/>
                  <a:gd name="connsiteX9" fmla="*/ 690536 w 690539"/>
                  <a:gd name="connsiteY9" fmla="*/ 1144624 h 2343129"/>
                  <a:gd name="connsiteX10" fmla="*/ 550837 w 690539"/>
                  <a:gd name="connsiteY10" fmla="*/ 986670 h 2343129"/>
                  <a:gd name="connsiteX11" fmla="*/ 176186 w 690539"/>
                  <a:gd name="connsiteY11" fmla="*/ 535025 h 2343129"/>
                  <a:gd name="connsiteX12" fmla="*/ 113480 w 690539"/>
                  <a:gd name="connsiteY12" fmla="*/ 38 h 2343129"/>
                  <a:gd name="connsiteX13" fmla="*/ 6324 w 690539"/>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71474 w 690541"/>
                  <a:gd name="connsiteY8" fmla="*/ 1324013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48405 w 690541"/>
                  <a:gd name="connsiteY7" fmla="*/ 1806613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11943 w 690541"/>
                  <a:gd name="connsiteY8" fmla="*/ 1343063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16706 w 690541"/>
                  <a:gd name="connsiteY8" fmla="*/ 1376400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16706 w 690541"/>
                  <a:gd name="connsiteY8" fmla="*/ 1376400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16706 w 690541"/>
                  <a:gd name="connsiteY8" fmla="*/ 1376400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5435 w 689652"/>
                  <a:gd name="connsiteY0" fmla="*/ 38 h 2343129"/>
                  <a:gd name="connsiteX1" fmla="*/ 116560 w 689652"/>
                  <a:gd name="connsiteY1" fmla="*/ 606463 h 2343129"/>
                  <a:gd name="connsiteX2" fmla="*/ 503116 w 689652"/>
                  <a:gd name="connsiteY2" fmla="*/ 1017625 h 2343129"/>
                  <a:gd name="connsiteX3" fmla="*/ 578522 w 689652"/>
                  <a:gd name="connsiteY3" fmla="*/ 1260512 h 2343129"/>
                  <a:gd name="connsiteX4" fmla="*/ 183235 w 689652"/>
                  <a:gd name="connsiteY4" fmla="*/ 1626432 h 2343129"/>
                  <a:gd name="connsiteX5" fmla="*/ 8610 w 689652"/>
                  <a:gd name="connsiteY5" fmla="*/ 2336838 h 2343129"/>
                  <a:gd name="connsiteX6" fmla="*/ 112591 w 689652"/>
                  <a:gd name="connsiteY6" fmla="*/ 2341600 h 2343129"/>
                  <a:gd name="connsiteX7" fmla="*/ 173710 w 689652"/>
                  <a:gd name="connsiteY7" fmla="*/ 1813757 h 2343129"/>
                  <a:gd name="connsiteX8" fmla="*/ 515817 w 689652"/>
                  <a:gd name="connsiteY8" fmla="*/ 1376400 h 2343129"/>
                  <a:gd name="connsiteX9" fmla="*/ 689647 w 689652"/>
                  <a:gd name="connsiteY9" fmla="*/ 1144624 h 2343129"/>
                  <a:gd name="connsiteX10" fmla="*/ 549948 w 689652"/>
                  <a:gd name="connsiteY10" fmla="*/ 986670 h 2343129"/>
                  <a:gd name="connsiteX11" fmla="*/ 175297 w 689652"/>
                  <a:gd name="connsiteY11" fmla="*/ 535025 h 2343129"/>
                  <a:gd name="connsiteX12" fmla="*/ 112591 w 689652"/>
                  <a:gd name="connsiteY12" fmla="*/ 38 h 2343129"/>
                  <a:gd name="connsiteX13" fmla="*/ 5435 w 689652"/>
                  <a:gd name="connsiteY13" fmla="*/ 38 h 2343129"/>
                  <a:gd name="connsiteX0" fmla="*/ 5435 w 689652"/>
                  <a:gd name="connsiteY0" fmla="*/ 38 h 2343129"/>
                  <a:gd name="connsiteX1" fmla="*/ 116560 w 689652"/>
                  <a:gd name="connsiteY1" fmla="*/ 606463 h 2343129"/>
                  <a:gd name="connsiteX2" fmla="*/ 503116 w 689652"/>
                  <a:gd name="connsiteY2" fmla="*/ 1017625 h 2343129"/>
                  <a:gd name="connsiteX3" fmla="*/ 578522 w 689652"/>
                  <a:gd name="connsiteY3" fmla="*/ 1260512 h 2343129"/>
                  <a:gd name="connsiteX4" fmla="*/ 183235 w 689652"/>
                  <a:gd name="connsiteY4" fmla="*/ 1626432 h 2343129"/>
                  <a:gd name="connsiteX5" fmla="*/ 8610 w 689652"/>
                  <a:gd name="connsiteY5" fmla="*/ 2336838 h 2343129"/>
                  <a:gd name="connsiteX6" fmla="*/ 112591 w 689652"/>
                  <a:gd name="connsiteY6" fmla="*/ 2341600 h 2343129"/>
                  <a:gd name="connsiteX7" fmla="*/ 173710 w 689652"/>
                  <a:gd name="connsiteY7" fmla="*/ 1813757 h 2343129"/>
                  <a:gd name="connsiteX8" fmla="*/ 515817 w 689652"/>
                  <a:gd name="connsiteY8" fmla="*/ 1376400 h 2343129"/>
                  <a:gd name="connsiteX9" fmla="*/ 689647 w 689652"/>
                  <a:gd name="connsiteY9" fmla="*/ 1144624 h 2343129"/>
                  <a:gd name="connsiteX10" fmla="*/ 549948 w 689652"/>
                  <a:gd name="connsiteY10" fmla="*/ 986670 h 2343129"/>
                  <a:gd name="connsiteX11" fmla="*/ 175297 w 689652"/>
                  <a:gd name="connsiteY11" fmla="*/ 535025 h 2343129"/>
                  <a:gd name="connsiteX12" fmla="*/ 112591 w 689652"/>
                  <a:gd name="connsiteY12" fmla="*/ 38 h 2343129"/>
                  <a:gd name="connsiteX13" fmla="*/ 5435 w 689652"/>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79119 w 690249"/>
                  <a:gd name="connsiteY3" fmla="*/ 1260512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79119 w 690249"/>
                  <a:gd name="connsiteY3" fmla="*/ 1260512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79119 w 690249"/>
                  <a:gd name="connsiteY3" fmla="*/ 1260512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79119 w 690249"/>
                  <a:gd name="connsiteY3" fmla="*/ 1260512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12817 w 697034"/>
                  <a:gd name="connsiteY0" fmla="*/ 38 h 2343129"/>
                  <a:gd name="connsiteX1" fmla="*/ 123942 w 697034"/>
                  <a:gd name="connsiteY1" fmla="*/ 606463 h 2343129"/>
                  <a:gd name="connsiteX2" fmla="*/ 560505 w 697034"/>
                  <a:gd name="connsiteY2" fmla="*/ 1060487 h 2343129"/>
                  <a:gd name="connsiteX3" fmla="*/ 559710 w 697034"/>
                  <a:gd name="connsiteY3" fmla="*/ 1272418 h 2343129"/>
                  <a:gd name="connsiteX4" fmla="*/ 131085 w 697034"/>
                  <a:gd name="connsiteY4" fmla="*/ 1719301 h 2343129"/>
                  <a:gd name="connsiteX5" fmla="*/ 15992 w 697034"/>
                  <a:gd name="connsiteY5" fmla="*/ 2336838 h 2343129"/>
                  <a:gd name="connsiteX6" fmla="*/ 119973 w 697034"/>
                  <a:gd name="connsiteY6" fmla="*/ 2341600 h 2343129"/>
                  <a:gd name="connsiteX7" fmla="*/ 181092 w 697034"/>
                  <a:gd name="connsiteY7" fmla="*/ 1813757 h 2343129"/>
                  <a:gd name="connsiteX8" fmla="*/ 523199 w 697034"/>
                  <a:gd name="connsiteY8" fmla="*/ 1376400 h 2343129"/>
                  <a:gd name="connsiteX9" fmla="*/ 697029 w 697034"/>
                  <a:gd name="connsiteY9" fmla="*/ 1144624 h 2343129"/>
                  <a:gd name="connsiteX10" fmla="*/ 557330 w 697034"/>
                  <a:gd name="connsiteY10" fmla="*/ 986670 h 2343129"/>
                  <a:gd name="connsiteX11" fmla="*/ 182679 w 697034"/>
                  <a:gd name="connsiteY11" fmla="*/ 535025 h 2343129"/>
                  <a:gd name="connsiteX12" fmla="*/ 119973 w 697034"/>
                  <a:gd name="connsiteY12" fmla="*/ 38 h 2343129"/>
                  <a:gd name="connsiteX13" fmla="*/ 12817 w 697034"/>
                  <a:gd name="connsiteY13" fmla="*/ 38 h 2343129"/>
                  <a:gd name="connsiteX0" fmla="*/ 12130 w 696347"/>
                  <a:gd name="connsiteY0" fmla="*/ 38 h 2343129"/>
                  <a:gd name="connsiteX1" fmla="*/ 123255 w 696347"/>
                  <a:gd name="connsiteY1" fmla="*/ 606463 h 2343129"/>
                  <a:gd name="connsiteX2" fmla="*/ 559818 w 696347"/>
                  <a:gd name="connsiteY2" fmla="*/ 1060487 h 2343129"/>
                  <a:gd name="connsiteX3" fmla="*/ 559023 w 696347"/>
                  <a:gd name="connsiteY3" fmla="*/ 1272418 h 2343129"/>
                  <a:gd name="connsiteX4" fmla="*/ 130398 w 696347"/>
                  <a:gd name="connsiteY4" fmla="*/ 1719301 h 2343129"/>
                  <a:gd name="connsiteX5" fmla="*/ 15305 w 696347"/>
                  <a:gd name="connsiteY5" fmla="*/ 2336838 h 2343129"/>
                  <a:gd name="connsiteX6" fmla="*/ 119286 w 696347"/>
                  <a:gd name="connsiteY6" fmla="*/ 2341600 h 2343129"/>
                  <a:gd name="connsiteX7" fmla="*/ 180405 w 696347"/>
                  <a:gd name="connsiteY7" fmla="*/ 1813757 h 2343129"/>
                  <a:gd name="connsiteX8" fmla="*/ 522512 w 696347"/>
                  <a:gd name="connsiteY8" fmla="*/ 1376400 h 2343129"/>
                  <a:gd name="connsiteX9" fmla="*/ 696342 w 696347"/>
                  <a:gd name="connsiteY9" fmla="*/ 1144624 h 2343129"/>
                  <a:gd name="connsiteX10" fmla="*/ 556643 w 696347"/>
                  <a:gd name="connsiteY10" fmla="*/ 986670 h 2343129"/>
                  <a:gd name="connsiteX11" fmla="*/ 181992 w 696347"/>
                  <a:gd name="connsiteY11" fmla="*/ 535025 h 2343129"/>
                  <a:gd name="connsiteX12" fmla="*/ 119286 w 696347"/>
                  <a:gd name="connsiteY12" fmla="*/ 38 h 2343129"/>
                  <a:gd name="connsiteX13" fmla="*/ 12130 w 696347"/>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48"/>
                  <a:gd name="connsiteY0" fmla="*/ 38 h 2343129"/>
                  <a:gd name="connsiteX1" fmla="*/ 117158 w 690248"/>
                  <a:gd name="connsiteY1" fmla="*/ 606463 h 2343129"/>
                  <a:gd name="connsiteX2" fmla="*/ 553721 w 690248"/>
                  <a:gd name="connsiteY2" fmla="*/ 1060487 h 2343129"/>
                  <a:gd name="connsiteX3" fmla="*/ 552926 w 690248"/>
                  <a:gd name="connsiteY3" fmla="*/ 1272418 h 2343129"/>
                  <a:gd name="connsiteX4" fmla="*/ 124301 w 690248"/>
                  <a:gd name="connsiteY4" fmla="*/ 1719301 h 2343129"/>
                  <a:gd name="connsiteX5" fmla="*/ 9208 w 690248"/>
                  <a:gd name="connsiteY5" fmla="*/ 2336838 h 2343129"/>
                  <a:gd name="connsiteX6" fmla="*/ 113189 w 690248"/>
                  <a:gd name="connsiteY6" fmla="*/ 2341600 h 2343129"/>
                  <a:gd name="connsiteX7" fmla="*/ 174308 w 690248"/>
                  <a:gd name="connsiteY7" fmla="*/ 1813757 h 2343129"/>
                  <a:gd name="connsiteX8" fmla="*/ 516415 w 690248"/>
                  <a:gd name="connsiteY8" fmla="*/ 1376400 h 2343129"/>
                  <a:gd name="connsiteX9" fmla="*/ 690245 w 690248"/>
                  <a:gd name="connsiteY9" fmla="*/ 1144624 h 2343129"/>
                  <a:gd name="connsiteX10" fmla="*/ 550546 w 690248"/>
                  <a:gd name="connsiteY10" fmla="*/ 986670 h 2343129"/>
                  <a:gd name="connsiteX11" fmla="*/ 175895 w 690248"/>
                  <a:gd name="connsiteY11" fmla="*/ 535025 h 2343129"/>
                  <a:gd name="connsiteX12" fmla="*/ 113189 w 690248"/>
                  <a:gd name="connsiteY12" fmla="*/ 38 h 2343129"/>
                  <a:gd name="connsiteX13" fmla="*/ 6033 w 690248"/>
                  <a:gd name="connsiteY13" fmla="*/ 38 h 2343129"/>
                  <a:gd name="connsiteX0" fmla="*/ 6033 w 690249"/>
                  <a:gd name="connsiteY0" fmla="*/ 38 h 2343129"/>
                  <a:gd name="connsiteX1" fmla="*/ 117158 w 690249"/>
                  <a:gd name="connsiteY1" fmla="*/ 606463 h 2343129"/>
                  <a:gd name="connsiteX2" fmla="*/ 553721 w 690249"/>
                  <a:gd name="connsiteY2" fmla="*/ 1060487 h 2343129"/>
                  <a:gd name="connsiteX3" fmla="*/ 552926 w 690249"/>
                  <a:gd name="connsiteY3" fmla="*/ 1272418 h 2343129"/>
                  <a:gd name="connsiteX4" fmla="*/ 124301 w 690249"/>
                  <a:gd name="connsiteY4" fmla="*/ 1719301 h 2343129"/>
                  <a:gd name="connsiteX5" fmla="*/ 9208 w 690249"/>
                  <a:gd name="connsiteY5" fmla="*/ 2336838 h 2343129"/>
                  <a:gd name="connsiteX6" fmla="*/ 113189 w 690249"/>
                  <a:gd name="connsiteY6" fmla="*/ 2341600 h 2343129"/>
                  <a:gd name="connsiteX7" fmla="*/ 174308 w 690249"/>
                  <a:gd name="connsiteY7" fmla="*/ 1813757 h 2343129"/>
                  <a:gd name="connsiteX8" fmla="*/ 516415 w 690249"/>
                  <a:gd name="connsiteY8" fmla="*/ 1376400 h 2343129"/>
                  <a:gd name="connsiteX9" fmla="*/ 690245 w 690249"/>
                  <a:gd name="connsiteY9" fmla="*/ 1144624 h 2343129"/>
                  <a:gd name="connsiteX10" fmla="*/ 555308 w 690249"/>
                  <a:gd name="connsiteY10" fmla="*/ 993814 h 2343129"/>
                  <a:gd name="connsiteX11" fmla="*/ 175895 w 690249"/>
                  <a:gd name="connsiteY11" fmla="*/ 535025 h 2343129"/>
                  <a:gd name="connsiteX12" fmla="*/ 113189 w 690249"/>
                  <a:gd name="connsiteY12" fmla="*/ 38 h 2343129"/>
                  <a:gd name="connsiteX13" fmla="*/ 6033 w 690249"/>
                  <a:gd name="connsiteY13" fmla="*/ 38 h 2343129"/>
                  <a:gd name="connsiteX0" fmla="*/ 6033 w 690249"/>
                  <a:gd name="connsiteY0" fmla="*/ 38 h 2343129"/>
                  <a:gd name="connsiteX1" fmla="*/ 117158 w 690249"/>
                  <a:gd name="connsiteY1" fmla="*/ 606463 h 2343129"/>
                  <a:gd name="connsiteX2" fmla="*/ 553721 w 690249"/>
                  <a:gd name="connsiteY2" fmla="*/ 1060487 h 2343129"/>
                  <a:gd name="connsiteX3" fmla="*/ 552926 w 690249"/>
                  <a:gd name="connsiteY3" fmla="*/ 1272418 h 2343129"/>
                  <a:gd name="connsiteX4" fmla="*/ 124301 w 690249"/>
                  <a:gd name="connsiteY4" fmla="*/ 1719301 h 2343129"/>
                  <a:gd name="connsiteX5" fmla="*/ 9208 w 690249"/>
                  <a:gd name="connsiteY5" fmla="*/ 2336838 h 2343129"/>
                  <a:gd name="connsiteX6" fmla="*/ 113189 w 690249"/>
                  <a:gd name="connsiteY6" fmla="*/ 2341600 h 2343129"/>
                  <a:gd name="connsiteX7" fmla="*/ 174308 w 690249"/>
                  <a:gd name="connsiteY7" fmla="*/ 1813757 h 2343129"/>
                  <a:gd name="connsiteX8" fmla="*/ 556896 w 690249"/>
                  <a:gd name="connsiteY8" fmla="*/ 1331156 h 2343129"/>
                  <a:gd name="connsiteX9" fmla="*/ 690245 w 690249"/>
                  <a:gd name="connsiteY9" fmla="*/ 1144624 h 2343129"/>
                  <a:gd name="connsiteX10" fmla="*/ 555308 w 690249"/>
                  <a:gd name="connsiteY10" fmla="*/ 993814 h 2343129"/>
                  <a:gd name="connsiteX11" fmla="*/ 175895 w 690249"/>
                  <a:gd name="connsiteY11" fmla="*/ 535025 h 2343129"/>
                  <a:gd name="connsiteX12" fmla="*/ 113189 w 690249"/>
                  <a:gd name="connsiteY12" fmla="*/ 38 h 2343129"/>
                  <a:gd name="connsiteX13" fmla="*/ 6033 w 690249"/>
                  <a:gd name="connsiteY13" fmla="*/ 38 h 2343129"/>
                  <a:gd name="connsiteX0" fmla="*/ 6033 w 690249"/>
                  <a:gd name="connsiteY0" fmla="*/ 38 h 2343129"/>
                  <a:gd name="connsiteX1" fmla="*/ 117158 w 690249"/>
                  <a:gd name="connsiteY1" fmla="*/ 606463 h 2343129"/>
                  <a:gd name="connsiteX2" fmla="*/ 553721 w 690249"/>
                  <a:gd name="connsiteY2" fmla="*/ 1060487 h 2343129"/>
                  <a:gd name="connsiteX3" fmla="*/ 552926 w 690249"/>
                  <a:gd name="connsiteY3" fmla="*/ 1272418 h 2343129"/>
                  <a:gd name="connsiteX4" fmla="*/ 124301 w 690249"/>
                  <a:gd name="connsiteY4" fmla="*/ 1719301 h 2343129"/>
                  <a:gd name="connsiteX5" fmla="*/ 9208 w 690249"/>
                  <a:gd name="connsiteY5" fmla="*/ 2336838 h 2343129"/>
                  <a:gd name="connsiteX6" fmla="*/ 113189 w 690249"/>
                  <a:gd name="connsiteY6" fmla="*/ 2341600 h 2343129"/>
                  <a:gd name="connsiteX7" fmla="*/ 174308 w 690249"/>
                  <a:gd name="connsiteY7" fmla="*/ 1813757 h 2343129"/>
                  <a:gd name="connsiteX8" fmla="*/ 556896 w 690249"/>
                  <a:gd name="connsiteY8" fmla="*/ 1331156 h 2343129"/>
                  <a:gd name="connsiteX9" fmla="*/ 690245 w 690249"/>
                  <a:gd name="connsiteY9" fmla="*/ 1144624 h 2343129"/>
                  <a:gd name="connsiteX10" fmla="*/ 555308 w 690249"/>
                  <a:gd name="connsiteY10" fmla="*/ 993814 h 2343129"/>
                  <a:gd name="connsiteX11" fmla="*/ 175895 w 690249"/>
                  <a:gd name="connsiteY11" fmla="*/ 535025 h 2343129"/>
                  <a:gd name="connsiteX12" fmla="*/ 113189 w 690249"/>
                  <a:gd name="connsiteY12" fmla="*/ 38 h 2343129"/>
                  <a:gd name="connsiteX13" fmla="*/ 6033 w 690249"/>
                  <a:gd name="connsiteY13" fmla="*/ 38 h 2343129"/>
                  <a:gd name="connsiteX0" fmla="*/ 6033 w 690249"/>
                  <a:gd name="connsiteY0" fmla="*/ 38 h 2343129"/>
                  <a:gd name="connsiteX1" fmla="*/ 117158 w 690249"/>
                  <a:gd name="connsiteY1" fmla="*/ 606463 h 2343129"/>
                  <a:gd name="connsiteX2" fmla="*/ 553721 w 690249"/>
                  <a:gd name="connsiteY2" fmla="*/ 1060487 h 2343129"/>
                  <a:gd name="connsiteX3" fmla="*/ 552926 w 690249"/>
                  <a:gd name="connsiteY3" fmla="*/ 1272418 h 2343129"/>
                  <a:gd name="connsiteX4" fmla="*/ 124301 w 690249"/>
                  <a:gd name="connsiteY4" fmla="*/ 1719301 h 2343129"/>
                  <a:gd name="connsiteX5" fmla="*/ 9208 w 690249"/>
                  <a:gd name="connsiteY5" fmla="*/ 2336838 h 2343129"/>
                  <a:gd name="connsiteX6" fmla="*/ 113189 w 690249"/>
                  <a:gd name="connsiteY6" fmla="*/ 2341600 h 2343129"/>
                  <a:gd name="connsiteX7" fmla="*/ 174308 w 690249"/>
                  <a:gd name="connsiteY7" fmla="*/ 1813757 h 2343129"/>
                  <a:gd name="connsiteX8" fmla="*/ 556896 w 690249"/>
                  <a:gd name="connsiteY8" fmla="*/ 1331156 h 2343129"/>
                  <a:gd name="connsiteX9" fmla="*/ 690245 w 690249"/>
                  <a:gd name="connsiteY9" fmla="*/ 1144624 h 2343129"/>
                  <a:gd name="connsiteX10" fmla="*/ 555308 w 690249"/>
                  <a:gd name="connsiteY10" fmla="*/ 993814 h 2343129"/>
                  <a:gd name="connsiteX11" fmla="*/ 175895 w 690249"/>
                  <a:gd name="connsiteY11" fmla="*/ 535025 h 2343129"/>
                  <a:gd name="connsiteX12" fmla="*/ 113189 w 690249"/>
                  <a:gd name="connsiteY12" fmla="*/ 38 h 2343129"/>
                  <a:gd name="connsiteX13" fmla="*/ 6033 w 690249"/>
                  <a:gd name="connsiteY13" fmla="*/ 38 h 2343129"/>
                  <a:gd name="connsiteX0" fmla="*/ 6033 w 690332"/>
                  <a:gd name="connsiteY0" fmla="*/ 38 h 2343129"/>
                  <a:gd name="connsiteX1" fmla="*/ 117158 w 690332"/>
                  <a:gd name="connsiteY1" fmla="*/ 606463 h 2343129"/>
                  <a:gd name="connsiteX2" fmla="*/ 553721 w 690332"/>
                  <a:gd name="connsiteY2" fmla="*/ 1060487 h 2343129"/>
                  <a:gd name="connsiteX3" fmla="*/ 552926 w 690332"/>
                  <a:gd name="connsiteY3" fmla="*/ 1272418 h 2343129"/>
                  <a:gd name="connsiteX4" fmla="*/ 124301 w 690332"/>
                  <a:gd name="connsiteY4" fmla="*/ 1719301 h 2343129"/>
                  <a:gd name="connsiteX5" fmla="*/ 9208 w 690332"/>
                  <a:gd name="connsiteY5" fmla="*/ 2336838 h 2343129"/>
                  <a:gd name="connsiteX6" fmla="*/ 113189 w 690332"/>
                  <a:gd name="connsiteY6" fmla="*/ 2341600 h 2343129"/>
                  <a:gd name="connsiteX7" fmla="*/ 174308 w 690332"/>
                  <a:gd name="connsiteY7" fmla="*/ 1813757 h 2343129"/>
                  <a:gd name="connsiteX8" fmla="*/ 556896 w 690332"/>
                  <a:gd name="connsiteY8" fmla="*/ 1331156 h 2343129"/>
                  <a:gd name="connsiteX9" fmla="*/ 690245 w 690332"/>
                  <a:gd name="connsiteY9" fmla="*/ 1144624 h 2343129"/>
                  <a:gd name="connsiteX10" fmla="*/ 555308 w 690332"/>
                  <a:gd name="connsiteY10" fmla="*/ 993814 h 2343129"/>
                  <a:gd name="connsiteX11" fmla="*/ 175895 w 690332"/>
                  <a:gd name="connsiteY11" fmla="*/ 535025 h 2343129"/>
                  <a:gd name="connsiteX12" fmla="*/ 113189 w 690332"/>
                  <a:gd name="connsiteY12" fmla="*/ 38 h 2343129"/>
                  <a:gd name="connsiteX13" fmla="*/ 6033 w 690332"/>
                  <a:gd name="connsiteY13" fmla="*/ 38 h 2343129"/>
                  <a:gd name="connsiteX0" fmla="*/ 6033 w 632159"/>
                  <a:gd name="connsiteY0" fmla="*/ 38 h 2343129"/>
                  <a:gd name="connsiteX1" fmla="*/ 117158 w 632159"/>
                  <a:gd name="connsiteY1" fmla="*/ 606463 h 2343129"/>
                  <a:gd name="connsiteX2" fmla="*/ 553721 w 632159"/>
                  <a:gd name="connsiteY2" fmla="*/ 1060487 h 2343129"/>
                  <a:gd name="connsiteX3" fmla="*/ 552926 w 632159"/>
                  <a:gd name="connsiteY3" fmla="*/ 1272418 h 2343129"/>
                  <a:gd name="connsiteX4" fmla="*/ 124301 w 632159"/>
                  <a:gd name="connsiteY4" fmla="*/ 1719301 h 2343129"/>
                  <a:gd name="connsiteX5" fmla="*/ 9208 w 632159"/>
                  <a:gd name="connsiteY5" fmla="*/ 2336838 h 2343129"/>
                  <a:gd name="connsiteX6" fmla="*/ 113189 w 632159"/>
                  <a:gd name="connsiteY6" fmla="*/ 2341600 h 2343129"/>
                  <a:gd name="connsiteX7" fmla="*/ 174308 w 632159"/>
                  <a:gd name="connsiteY7" fmla="*/ 1813757 h 2343129"/>
                  <a:gd name="connsiteX8" fmla="*/ 556896 w 632159"/>
                  <a:gd name="connsiteY8" fmla="*/ 1331156 h 2343129"/>
                  <a:gd name="connsiteX9" fmla="*/ 555308 w 632159"/>
                  <a:gd name="connsiteY9" fmla="*/ 993814 h 2343129"/>
                  <a:gd name="connsiteX10" fmla="*/ 175895 w 632159"/>
                  <a:gd name="connsiteY10" fmla="*/ 535025 h 2343129"/>
                  <a:gd name="connsiteX11" fmla="*/ 113189 w 632159"/>
                  <a:gd name="connsiteY11" fmla="*/ 38 h 2343129"/>
                  <a:gd name="connsiteX12" fmla="*/ 6033 w 632159"/>
                  <a:gd name="connsiteY12" fmla="*/ 38 h 2343129"/>
                  <a:gd name="connsiteX0" fmla="*/ 6033 w 656624"/>
                  <a:gd name="connsiteY0" fmla="*/ 38 h 2343129"/>
                  <a:gd name="connsiteX1" fmla="*/ 117158 w 656624"/>
                  <a:gd name="connsiteY1" fmla="*/ 606463 h 2343129"/>
                  <a:gd name="connsiteX2" fmla="*/ 553721 w 656624"/>
                  <a:gd name="connsiteY2" fmla="*/ 1060487 h 2343129"/>
                  <a:gd name="connsiteX3" fmla="*/ 552926 w 656624"/>
                  <a:gd name="connsiteY3" fmla="*/ 1272418 h 2343129"/>
                  <a:gd name="connsiteX4" fmla="*/ 124301 w 656624"/>
                  <a:gd name="connsiteY4" fmla="*/ 1719301 h 2343129"/>
                  <a:gd name="connsiteX5" fmla="*/ 9208 w 656624"/>
                  <a:gd name="connsiteY5" fmla="*/ 2336838 h 2343129"/>
                  <a:gd name="connsiteX6" fmla="*/ 113189 w 656624"/>
                  <a:gd name="connsiteY6" fmla="*/ 2341600 h 2343129"/>
                  <a:gd name="connsiteX7" fmla="*/ 174308 w 656624"/>
                  <a:gd name="connsiteY7" fmla="*/ 1813757 h 2343129"/>
                  <a:gd name="connsiteX8" fmla="*/ 556896 w 656624"/>
                  <a:gd name="connsiteY8" fmla="*/ 1331156 h 2343129"/>
                  <a:gd name="connsiteX9" fmla="*/ 555308 w 656624"/>
                  <a:gd name="connsiteY9" fmla="*/ 993814 h 2343129"/>
                  <a:gd name="connsiteX10" fmla="*/ 175895 w 656624"/>
                  <a:gd name="connsiteY10" fmla="*/ 535025 h 2343129"/>
                  <a:gd name="connsiteX11" fmla="*/ 113189 w 656624"/>
                  <a:gd name="connsiteY11" fmla="*/ 38 h 2343129"/>
                  <a:gd name="connsiteX12" fmla="*/ 6033 w 656624"/>
                  <a:gd name="connsiteY12" fmla="*/ 38 h 2343129"/>
                  <a:gd name="connsiteX0" fmla="*/ 6033 w 663046"/>
                  <a:gd name="connsiteY0" fmla="*/ 38 h 2343129"/>
                  <a:gd name="connsiteX1" fmla="*/ 117158 w 663046"/>
                  <a:gd name="connsiteY1" fmla="*/ 606463 h 2343129"/>
                  <a:gd name="connsiteX2" fmla="*/ 553721 w 663046"/>
                  <a:gd name="connsiteY2" fmla="*/ 1060487 h 2343129"/>
                  <a:gd name="connsiteX3" fmla="*/ 552926 w 663046"/>
                  <a:gd name="connsiteY3" fmla="*/ 1272418 h 2343129"/>
                  <a:gd name="connsiteX4" fmla="*/ 124301 w 663046"/>
                  <a:gd name="connsiteY4" fmla="*/ 1719301 h 2343129"/>
                  <a:gd name="connsiteX5" fmla="*/ 9208 w 663046"/>
                  <a:gd name="connsiteY5" fmla="*/ 2336838 h 2343129"/>
                  <a:gd name="connsiteX6" fmla="*/ 113189 w 663046"/>
                  <a:gd name="connsiteY6" fmla="*/ 2341600 h 2343129"/>
                  <a:gd name="connsiteX7" fmla="*/ 174308 w 663046"/>
                  <a:gd name="connsiteY7" fmla="*/ 1813757 h 2343129"/>
                  <a:gd name="connsiteX8" fmla="*/ 556896 w 663046"/>
                  <a:gd name="connsiteY8" fmla="*/ 1331156 h 2343129"/>
                  <a:gd name="connsiteX9" fmla="*/ 555308 w 663046"/>
                  <a:gd name="connsiteY9" fmla="*/ 993814 h 2343129"/>
                  <a:gd name="connsiteX10" fmla="*/ 175895 w 663046"/>
                  <a:gd name="connsiteY10" fmla="*/ 535025 h 2343129"/>
                  <a:gd name="connsiteX11" fmla="*/ 113189 w 663046"/>
                  <a:gd name="connsiteY11" fmla="*/ 38 h 2343129"/>
                  <a:gd name="connsiteX12" fmla="*/ 6033 w 663046"/>
                  <a:gd name="connsiteY12" fmla="*/ 38 h 2343129"/>
                  <a:gd name="connsiteX0" fmla="*/ 6033 w 681517"/>
                  <a:gd name="connsiteY0" fmla="*/ 38 h 2343129"/>
                  <a:gd name="connsiteX1" fmla="*/ 117158 w 681517"/>
                  <a:gd name="connsiteY1" fmla="*/ 606463 h 2343129"/>
                  <a:gd name="connsiteX2" fmla="*/ 553721 w 681517"/>
                  <a:gd name="connsiteY2" fmla="*/ 1060487 h 2343129"/>
                  <a:gd name="connsiteX3" fmla="*/ 552926 w 681517"/>
                  <a:gd name="connsiteY3" fmla="*/ 1272418 h 2343129"/>
                  <a:gd name="connsiteX4" fmla="*/ 124301 w 681517"/>
                  <a:gd name="connsiteY4" fmla="*/ 1719301 h 2343129"/>
                  <a:gd name="connsiteX5" fmla="*/ 9208 w 681517"/>
                  <a:gd name="connsiteY5" fmla="*/ 2336838 h 2343129"/>
                  <a:gd name="connsiteX6" fmla="*/ 113189 w 681517"/>
                  <a:gd name="connsiteY6" fmla="*/ 2341600 h 2343129"/>
                  <a:gd name="connsiteX7" fmla="*/ 174308 w 681517"/>
                  <a:gd name="connsiteY7" fmla="*/ 1813757 h 2343129"/>
                  <a:gd name="connsiteX8" fmla="*/ 556896 w 681517"/>
                  <a:gd name="connsiteY8" fmla="*/ 1331156 h 2343129"/>
                  <a:gd name="connsiteX9" fmla="*/ 555308 w 681517"/>
                  <a:gd name="connsiteY9" fmla="*/ 993814 h 2343129"/>
                  <a:gd name="connsiteX10" fmla="*/ 175895 w 681517"/>
                  <a:gd name="connsiteY10" fmla="*/ 535025 h 2343129"/>
                  <a:gd name="connsiteX11" fmla="*/ 113189 w 681517"/>
                  <a:gd name="connsiteY11" fmla="*/ 38 h 2343129"/>
                  <a:gd name="connsiteX12" fmla="*/ 6033 w 681517"/>
                  <a:gd name="connsiteY12" fmla="*/ 38 h 2343129"/>
                  <a:gd name="connsiteX0" fmla="*/ 6033 w 634658"/>
                  <a:gd name="connsiteY0" fmla="*/ 38 h 2343129"/>
                  <a:gd name="connsiteX1" fmla="*/ 117158 w 634658"/>
                  <a:gd name="connsiteY1" fmla="*/ 606463 h 2343129"/>
                  <a:gd name="connsiteX2" fmla="*/ 553721 w 634658"/>
                  <a:gd name="connsiteY2" fmla="*/ 1060487 h 2343129"/>
                  <a:gd name="connsiteX3" fmla="*/ 552926 w 634658"/>
                  <a:gd name="connsiteY3" fmla="*/ 1272418 h 2343129"/>
                  <a:gd name="connsiteX4" fmla="*/ 124301 w 634658"/>
                  <a:gd name="connsiteY4" fmla="*/ 1719301 h 2343129"/>
                  <a:gd name="connsiteX5" fmla="*/ 9208 w 634658"/>
                  <a:gd name="connsiteY5" fmla="*/ 2336838 h 2343129"/>
                  <a:gd name="connsiteX6" fmla="*/ 113189 w 634658"/>
                  <a:gd name="connsiteY6" fmla="*/ 2341600 h 2343129"/>
                  <a:gd name="connsiteX7" fmla="*/ 200502 w 634658"/>
                  <a:gd name="connsiteY7" fmla="*/ 1756607 h 2343129"/>
                  <a:gd name="connsiteX8" fmla="*/ 556896 w 634658"/>
                  <a:gd name="connsiteY8" fmla="*/ 1331156 h 2343129"/>
                  <a:gd name="connsiteX9" fmla="*/ 555308 w 634658"/>
                  <a:gd name="connsiteY9" fmla="*/ 993814 h 2343129"/>
                  <a:gd name="connsiteX10" fmla="*/ 175895 w 634658"/>
                  <a:gd name="connsiteY10" fmla="*/ 535025 h 2343129"/>
                  <a:gd name="connsiteX11" fmla="*/ 113189 w 634658"/>
                  <a:gd name="connsiteY11" fmla="*/ 38 h 2343129"/>
                  <a:gd name="connsiteX12" fmla="*/ 6033 w 634658"/>
                  <a:gd name="connsiteY12" fmla="*/ 38 h 2343129"/>
                  <a:gd name="connsiteX0" fmla="*/ 6033 w 676933"/>
                  <a:gd name="connsiteY0" fmla="*/ 38 h 2343129"/>
                  <a:gd name="connsiteX1" fmla="*/ 117158 w 676933"/>
                  <a:gd name="connsiteY1" fmla="*/ 606463 h 2343129"/>
                  <a:gd name="connsiteX2" fmla="*/ 553721 w 676933"/>
                  <a:gd name="connsiteY2" fmla="*/ 1060487 h 2343129"/>
                  <a:gd name="connsiteX3" fmla="*/ 552926 w 676933"/>
                  <a:gd name="connsiteY3" fmla="*/ 1272418 h 2343129"/>
                  <a:gd name="connsiteX4" fmla="*/ 124301 w 676933"/>
                  <a:gd name="connsiteY4" fmla="*/ 1719301 h 2343129"/>
                  <a:gd name="connsiteX5" fmla="*/ 9208 w 676933"/>
                  <a:gd name="connsiteY5" fmla="*/ 2336838 h 2343129"/>
                  <a:gd name="connsiteX6" fmla="*/ 113189 w 676933"/>
                  <a:gd name="connsiteY6" fmla="*/ 2341600 h 2343129"/>
                  <a:gd name="connsiteX7" fmla="*/ 200502 w 676933"/>
                  <a:gd name="connsiteY7" fmla="*/ 1756607 h 2343129"/>
                  <a:gd name="connsiteX8" fmla="*/ 556896 w 676933"/>
                  <a:gd name="connsiteY8" fmla="*/ 1331156 h 2343129"/>
                  <a:gd name="connsiteX9" fmla="*/ 555308 w 676933"/>
                  <a:gd name="connsiteY9" fmla="*/ 993814 h 2343129"/>
                  <a:gd name="connsiteX10" fmla="*/ 175895 w 676933"/>
                  <a:gd name="connsiteY10" fmla="*/ 535025 h 2343129"/>
                  <a:gd name="connsiteX11" fmla="*/ 113189 w 676933"/>
                  <a:gd name="connsiteY11" fmla="*/ 38 h 2343129"/>
                  <a:gd name="connsiteX12" fmla="*/ 6033 w 676933"/>
                  <a:gd name="connsiteY12" fmla="*/ 38 h 2343129"/>
                  <a:gd name="connsiteX0" fmla="*/ 6033 w 676933"/>
                  <a:gd name="connsiteY0" fmla="*/ 38 h 2343129"/>
                  <a:gd name="connsiteX1" fmla="*/ 117158 w 676933"/>
                  <a:gd name="connsiteY1" fmla="*/ 606463 h 2343129"/>
                  <a:gd name="connsiteX2" fmla="*/ 553721 w 676933"/>
                  <a:gd name="connsiteY2" fmla="*/ 1060487 h 2343129"/>
                  <a:gd name="connsiteX3" fmla="*/ 552926 w 676933"/>
                  <a:gd name="connsiteY3" fmla="*/ 1272418 h 2343129"/>
                  <a:gd name="connsiteX4" fmla="*/ 124301 w 676933"/>
                  <a:gd name="connsiteY4" fmla="*/ 1719301 h 2343129"/>
                  <a:gd name="connsiteX5" fmla="*/ 9208 w 676933"/>
                  <a:gd name="connsiteY5" fmla="*/ 2336838 h 2343129"/>
                  <a:gd name="connsiteX6" fmla="*/ 113189 w 676933"/>
                  <a:gd name="connsiteY6" fmla="*/ 2341600 h 2343129"/>
                  <a:gd name="connsiteX7" fmla="*/ 200502 w 676933"/>
                  <a:gd name="connsiteY7" fmla="*/ 1756607 h 2343129"/>
                  <a:gd name="connsiteX8" fmla="*/ 556896 w 676933"/>
                  <a:gd name="connsiteY8" fmla="*/ 1331156 h 2343129"/>
                  <a:gd name="connsiteX9" fmla="*/ 555308 w 676933"/>
                  <a:gd name="connsiteY9" fmla="*/ 993814 h 2343129"/>
                  <a:gd name="connsiteX10" fmla="*/ 175895 w 676933"/>
                  <a:gd name="connsiteY10" fmla="*/ 535025 h 2343129"/>
                  <a:gd name="connsiteX11" fmla="*/ 113189 w 676933"/>
                  <a:gd name="connsiteY11" fmla="*/ 38 h 2343129"/>
                  <a:gd name="connsiteX12" fmla="*/ 6033 w 676933"/>
                  <a:gd name="connsiteY12" fmla="*/ 38 h 2343129"/>
                  <a:gd name="connsiteX0" fmla="*/ 6033 w 676933"/>
                  <a:gd name="connsiteY0" fmla="*/ 38 h 2343129"/>
                  <a:gd name="connsiteX1" fmla="*/ 117158 w 676933"/>
                  <a:gd name="connsiteY1" fmla="*/ 606463 h 2343129"/>
                  <a:gd name="connsiteX2" fmla="*/ 553721 w 676933"/>
                  <a:gd name="connsiteY2" fmla="*/ 1060487 h 2343129"/>
                  <a:gd name="connsiteX3" fmla="*/ 552926 w 676933"/>
                  <a:gd name="connsiteY3" fmla="*/ 1272418 h 2343129"/>
                  <a:gd name="connsiteX4" fmla="*/ 124301 w 676933"/>
                  <a:gd name="connsiteY4" fmla="*/ 1719301 h 2343129"/>
                  <a:gd name="connsiteX5" fmla="*/ 9208 w 676933"/>
                  <a:gd name="connsiteY5" fmla="*/ 2336838 h 2343129"/>
                  <a:gd name="connsiteX6" fmla="*/ 113189 w 676933"/>
                  <a:gd name="connsiteY6" fmla="*/ 2341600 h 2343129"/>
                  <a:gd name="connsiteX7" fmla="*/ 200502 w 676933"/>
                  <a:gd name="connsiteY7" fmla="*/ 1756607 h 2343129"/>
                  <a:gd name="connsiteX8" fmla="*/ 556896 w 676933"/>
                  <a:gd name="connsiteY8" fmla="*/ 1331156 h 2343129"/>
                  <a:gd name="connsiteX9" fmla="*/ 555308 w 676933"/>
                  <a:gd name="connsiteY9" fmla="*/ 993814 h 2343129"/>
                  <a:gd name="connsiteX10" fmla="*/ 175895 w 676933"/>
                  <a:gd name="connsiteY10" fmla="*/ 535025 h 2343129"/>
                  <a:gd name="connsiteX11" fmla="*/ 113189 w 676933"/>
                  <a:gd name="connsiteY11" fmla="*/ 38 h 2343129"/>
                  <a:gd name="connsiteX12" fmla="*/ 6033 w 676933"/>
                  <a:gd name="connsiteY12" fmla="*/ 38 h 2343129"/>
                  <a:gd name="connsiteX0" fmla="*/ 6033 w 683751"/>
                  <a:gd name="connsiteY0" fmla="*/ 38 h 2343129"/>
                  <a:gd name="connsiteX1" fmla="*/ 117158 w 683751"/>
                  <a:gd name="connsiteY1" fmla="*/ 606463 h 2343129"/>
                  <a:gd name="connsiteX2" fmla="*/ 553721 w 683751"/>
                  <a:gd name="connsiteY2" fmla="*/ 1060487 h 2343129"/>
                  <a:gd name="connsiteX3" fmla="*/ 552926 w 683751"/>
                  <a:gd name="connsiteY3" fmla="*/ 1272418 h 2343129"/>
                  <a:gd name="connsiteX4" fmla="*/ 124301 w 683751"/>
                  <a:gd name="connsiteY4" fmla="*/ 1719301 h 2343129"/>
                  <a:gd name="connsiteX5" fmla="*/ 9208 w 683751"/>
                  <a:gd name="connsiteY5" fmla="*/ 2336838 h 2343129"/>
                  <a:gd name="connsiteX6" fmla="*/ 113189 w 683751"/>
                  <a:gd name="connsiteY6" fmla="*/ 2341600 h 2343129"/>
                  <a:gd name="connsiteX7" fmla="*/ 200502 w 683751"/>
                  <a:gd name="connsiteY7" fmla="*/ 1756607 h 2343129"/>
                  <a:gd name="connsiteX8" fmla="*/ 556896 w 683751"/>
                  <a:gd name="connsiteY8" fmla="*/ 1331156 h 2343129"/>
                  <a:gd name="connsiteX9" fmla="*/ 555308 w 683751"/>
                  <a:gd name="connsiteY9" fmla="*/ 993814 h 2343129"/>
                  <a:gd name="connsiteX10" fmla="*/ 175895 w 683751"/>
                  <a:gd name="connsiteY10" fmla="*/ 535025 h 2343129"/>
                  <a:gd name="connsiteX11" fmla="*/ 113189 w 683751"/>
                  <a:gd name="connsiteY11" fmla="*/ 38 h 2343129"/>
                  <a:gd name="connsiteX12" fmla="*/ 6033 w 683751"/>
                  <a:gd name="connsiteY12" fmla="*/ 38 h 2343129"/>
                  <a:gd name="connsiteX0" fmla="*/ 6033 w 683751"/>
                  <a:gd name="connsiteY0" fmla="*/ 38 h 2343129"/>
                  <a:gd name="connsiteX1" fmla="*/ 117158 w 683751"/>
                  <a:gd name="connsiteY1" fmla="*/ 606463 h 2343129"/>
                  <a:gd name="connsiteX2" fmla="*/ 553721 w 683751"/>
                  <a:gd name="connsiteY2" fmla="*/ 1060487 h 2343129"/>
                  <a:gd name="connsiteX3" fmla="*/ 552926 w 683751"/>
                  <a:gd name="connsiteY3" fmla="*/ 1272418 h 2343129"/>
                  <a:gd name="connsiteX4" fmla="*/ 124301 w 683751"/>
                  <a:gd name="connsiteY4" fmla="*/ 1719301 h 2343129"/>
                  <a:gd name="connsiteX5" fmla="*/ 9208 w 683751"/>
                  <a:gd name="connsiteY5" fmla="*/ 2336838 h 2343129"/>
                  <a:gd name="connsiteX6" fmla="*/ 113189 w 683751"/>
                  <a:gd name="connsiteY6" fmla="*/ 2341600 h 2343129"/>
                  <a:gd name="connsiteX7" fmla="*/ 200502 w 683751"/>
                  <a:gd name="connsiteY7" fmla="*/ 1756607 h 2343129"/>
                  <a:gd name="connsiteX8" fmla="*/ 556896 w 683751"/>
                  <a:gd name="connsiteY8" fmla="*/ 1331156 h 2343129"/>
                  <a:gd name="connsiteX9" fmla="*/ 555308 w 683751"/>
                  <a:gd name="connsiteY9" fmla="*/ 993814 h 2343129"/>
                  <a:gd name="connsiteX10" fmla="*/ 175895 w 683751"/>
                  <a:gd name="connsiteY10" fmla="*/ 535025 h 2343129"/>
                  <a:gd name="connsiteX11" fmla="*/ 113189 w 683751"/>
                  <a:gd name="connsiteY11" fmla="*/ 38 h 2343129"/>
                  <a:gd name="connsiteX12" fmla="*/ 6033 w 683751"/>
                  <a:gd name="connsiteY12" fmla="*/ 38 h 2343129"/>
                  <a:gd name="connsiteX0" fmla="*/ 6033 w 683895"/>
                  <a:gd name="connsiteY0" fmla="*/ 38 h 2343129"/>
                  <a:gd name="connsiteX1" fmla="*/ 117158 w 683895"/>
                  <a:gd name="connsiteY1" fmla="*/ 606463 h 2343129"/>
                  <a:gd name="connsiteX2" fmla="*/ 553721 w 683895"/>
                  <a:gd name="connsiteY2" fmla="*/ 1060487 h 2343129"/>
                  <a:gd name="connsiteX3" fmla="*/ 552926 w 683895"/>
                  <a:gd name="connsiteY3" fmla="*/ 1272418 h 2343129"/>
                  <a:gd name="connsiteX4" fmla="*/ 124301 w 683895"/>
                  <a:gd name="connsiteY4" fmla="*/ 1719301 h 2343129"/>
                  <a:gd name="connsiteX5" fmla="*/ 9208 w 683895"/>
                  <a:gd name="connsiteY5" fmla="*/ 2336838 h 2343129"/>
                  <a:gd name="connsiteX6" fmla="*/ 113189 w 683895"/>
                  <a:gd name="connsiteY6" fmla="*/ 2341600 h 2343129"/>
                  <a:gd name="connsiteX7" fmla="*/ 200502 w 683895"/>
                  <a:gd name="connsiteY7" fmla="*/ 1756607 h 2343129"/>
                  <a:gd name="connsiteX8" fmla="*/ 556896 w 683895"/>
                  <a:gd name="connsiteY8" fmla="*/ 1331156 h 2343129"/>
                  <a:gd name="connsiteX9" fmla="*/ 683894 w 683895"/>
                  <a:gd name="connsiteY9" fmla="*/ 1165263 h 2343129"/>
                  <a:gd name="connsiteX10" fmla="*/ 555308 w 683895"/>
                  <a:gd name="connsiteY10" fmla="*/ 993814 h 2343129"/>
                  <a:gd name="connsiteX11" fmla="*/ 175895 w 683895"/>
                  <a:gd name="connsiteY11" fmla="*/ 535025 h 2343129"/>
                  <a:gd name="connsiteX12" fmla="*/ 113189 w 683895"/>
                  <a:gd name="connsiteY12" fmla="*/ 38 h 2343129"/>
                  <a:gd name="connsiteX13" fmla="*/ 6033 w 683895"/>
                  <a:gd name="connsiteY13" fmla="*/ 38 h 2343129"/>
                  <a:gd name="connsiteX0" fmla="*/ 6033 w 702832"/>
                  <a:gd name="connsiteY0" fmla="*/ 38 h 2343129"/>
                  <a:gd name="connsiteX1" fmla="*/ 117158 w 702832"/>
                  <a:gd name="connsiteY1" fmla="*/ 606463 h 2343129"/>
                  <a:gd name="connsiteX2" fmla="*/ 553721 w 702832"/>
                  <a:gd name="connsiteY2" fmla="*/ 1060487 h 2343129"/>
                  <a:gd name="connsiteX3" fmla="*/ 552926 w 702832"/>
                  <a:gd name="connsiteY3" fmla="*/ 1272418 h 2343129"/>
                  <a:gd name="connsiteX4" fmla="*/ 124301 w 702832"/>
                  <a:gd name="connsiteY4" fmla="*/ 1719301 h 2343129"/>
                  <a:gd name="connsiteX5" fmla="*/ 9208 w 702832"/>
                  <a:gd name="connsiteY5" fmla="*/ 2336838 h 2343129"/>
                  <a:gd name="connsiteX6" fmla="*/ 113189 w 702832"/>
                  <a:gd name="connsiteY6" fmla="*/ 2341600 h 2343129"/>
                  <a:gd name="connsiteX7" fmla="*/ 200502 w 702832"/>
                  <a:gd name="connsiteY7" fmla="*/ 1756607 h 2343129"/>
                  <a:gd name="connsiteX8" fmla="*/ 556896 w 702832"/>
                  <a:gd name="connsiteY8" fmla="*/ 1331156 h 2343129"/>
                  <a:gd name="connsiteX9" fmla="*/ 683894 w 702832"/>
                  <a:gd name="connsiteY9" fmla="*/ 1165263 h 2343129"/>
                  <a:gd name="connsiteX10" fmla="*/ 175895 w 702832"/>
                  <a:gd name="connsiteY10" fmla="*/ 535025 h 2343129"/>
                  <a:gd name="connsiteX11" fmla="*/ 113189 w 702832"/>
                  <a:gd name="connsiteY11" fmla="*/ 38 h 2343129"/>
                  <a:gd name="connsiteX12" fmla="*/ 6033 w 702832"/>
                  <a:gd name="connsiteY12" fmla="*/ 38 h 2343129"/>
                  <a:gd name="connsiteX0" fmla="*/ 6033 w 683925"/>
                  <a:gd name="connsiteY0" fmla="*/ 38 h 2343129"/>
                  <a:gd name="connsiteX1" fmla="*/ 117158 w 683925"/>
                  <a:gd name="connsiteY1" fmla="*/ 606463 h 2343129"/>
                  <a:gd name="connsiteX2" fmla="*/ 553721 w 683925"/>
                  <a:gd name="connsiteY2" fmla="*/ 1060487 h 2343129"/>
                  <a:gd name="connsiteX3" fmla="*/ 552926 w 683925"/>
                  <a:gd name="connsiteY3" fmla="*/ 1272418 h 2343129"/>
                  <a:gd name="connsiteX4" fmla="*/ 124301 w 683925"/>
                  <a:gd name="connsiteY4" fmla="*/ 1719301 h 2343129"/>
                  <a:gd name="connsiteX5" fmla="*/ 9208 w 683925"/>
                  <a:gd name="connsiteY5" fmla="*/ 2336838 h 2343129"/>
                  <a:gd name="connsiteX6" fmla="*/ 113189 w 683925"/>
                  <a:gd name="connsiteY6" fmla="*/ 2341600 h 2343129"/>
                  <a:gd name="connsiteX7" fmla="*/ 200502 w 683925"/>
                  <a:gd name="connsiteY7" fmla="*/ 1756607 h 2343129"/>
                  <a:gd name="connsiteX8" fmla="*/ 683894 w 683925"/>
                  <a:gd name="connsiteY8" fmla="*/ 1165263 h 2343129"/>
                  <a:gd name="connsiteX9" fmla="*/ 175895 w 683925"/>
                  <a:gd name="connsiteY9" fmla="*/ 535025 h 2343129"/>
                  <a:gd name="connsiteX10" fmla="*/ 113189 w 683925"/>
                  <a:gd name="connsiteY10" fmla="*/ 38 h 2343129"/>
                  <a:gd name="connsiteX11" fmla="*/ 6033 w 683925"/>
                  <a:gd name="connsiteY11" fmla="*/ 38 h 2343129"/>
                  <a:gd name="connsiteX0" fmla="*/ 6033 w 689984"/>
                  <a:gd name="connsiteY0" fmla="*/ 38 h 2343129"/>
                  <a:gd name="connsiteX1" fmla="*/ 117158 w 689984"/>
                  <a:gd name="connsiteY1" fmla="*/ 606463 h 2343129"/>
                  <a:gd name="connsiteX2" fmla="*/ 553721 w 689984"/>
                  <a:gd name="connsiteY2" fmla="*/ 1060487 h 2343129"/>
                  <a:gd name="connsiteX3" fmla="*/ 552926 w 689984"/>
                  <a:gd name="connsiteY3" fmla="*/ 1272418 h 2343129"/>
                  <a:gd name="connsiteX4" fmla="*/ 124301 w 689984"/>
                  <a:gd name="connsiteY4" fmla="*/ 1719301 h 2343129"/>
                  <a:gd name="connsiteX5" fmla="*/ 9208 w 689984"/>
                  <a:gd name="connsiteY5" fmla="*/ 2336838 h 2343129"/>
                  <a:gd name="connsiteX6" fmla="*/ 113189 w 689984"/>
                  <a:gd name="connsiteY6" fmla="*/ 2341600 h 2343129"/>
                  <a:gd name="connsiteX7" fmla="*/ 200502 w 689984"/>
                  <a:gd name="connsiteY7" fmla="*/ 1756607 h 2343129"/>
                  <a:gd name="connsiteX8" fmla="*/ 683894 w 689984"/>
                  <a:gd name="connsiteY8" fmla="*/ 1165263 h 2343129"/>
                  <a:gd name="connsiteX9" fmla="*/ 175895 w 689984"/>
                  <a:gd name="connsiteY9" fmla="*/ 535025 h 2343129"/>
                  <a:gd name="connsiteX10" fmla="*/ 113189 w 689984"/>
                  <a:gd name="connsiteY10" fmla="*/ 38 h 2343129"/>
                  <a:gd name="connsiteX11" fmla="*/ 6033 w 689984"/>
                  <a:gd name="connsiteY11" fmla="*/ 38 h 2343129"/>
                  <a:gd name="connsiteX0" fmla="*/ 6033 w 684892"/>
                  <a:gd name="connsiteY0" fmla="*/ 38 h 2343129"/>
                  <a:gd name="connsiteX1" fmla="*/ 117158 w 684892"/>
                  <a:gd name="connsiteY1" fmla="*/ 606463 h 2343129"/>
                  <a:gd name="connsiteX2" fmla="*/ 553721 w 684892"/>
                  <a:gd name="connsiteY2" fmla="*/ 1060487 h 2343129"/>
                  <a:gd name="connsiteX3" fmla="*/ 552926 w 684892"/>
                  <a:gd name="connsiteY3" fmla="*/ 1272418 h 2343129"/>
                  <a:gd name="connsiteX4" fmla="*/ 124301 w 684892"/>
                  <a:gd name="connsiteY4" fmla="*/ 1719301 h 2343129"/>
                  <a:gd name="connsiteX5" fmla="*/ 9208 w 684892"/>
                  <a:gd name="connsiteY5" fmla="*/ 2336838 h 2343129"/>
                  <a:gd name="connsiteX6" fmla="*/ 113189 w 684892"/>
                  <a:gd name="connsiteY6" fmla="*/ 2341600 h 2343129"/>
                  <a:gd name="connsiteX7" fmla="*/ 200502 w 684892"/>
                  <a:gd name="connsiteY7" fmla="*/ 1756607 h 2343129"/>
                  <a:gd name="connsiteX8" fmla="*/ 683894 w 684892"/>
                  <a:gd name="connsiteY8" fmla="*/ 1165263 h 2343129"/>
                  <a:gd name="connsiteX9" fmla="*/ 175895 w 684892"/>
                  <a:gd name="connsiteY9" fmla="*/ 535025 h 2343129"/>
                  <a:gd name="connsiteX10" fmla="*/ 113189 w 684892"/>
                  <a:gd name="connsiteY10" fmla="*/ 38 h 2343129"/>
                  <a:gd name="connsiteX11" fmla="*/ 6033 w 684892"/>
                  <a:gd name="connsiteY11" fmla="*/ 38 h 2343129"/>
                  <a:gd name="connsiteX0" fmla="*/ 6033 w 684004"/>
                  <a:gd name="connsiteY0" fmla="*/ 38 h 2343129"/>
                  <a:gd name="connsiteX1" fmla="*/ 117158 w 684004"/>
                  <a:gd name="connsiteY1" fmla="*/ 606463 h 2343129"/>
                  <a:gd name="connsiteX2" fmla="*/ 553721 w 684004"/>
                  <a:gd name="connsiteY2" fmla="*/ 1060487 h 2343129"/>
                  <a:gd name="connsiteX3" fmla="*/ 552926 w 684004"/>
                  <a:gd name="connsiteY3" fmla="*/ 1272418 h 2343129"/>
                  <a:gd name="connsiteX4" fmla="*/ 124301 w 684004"/>
                  <a:gd name="connsiteY4" fmla="*/ 1719301 h 2343129"/>
                  <a:gd name="connsiteX5" fmla="*/ 9208 w 684004"/>
                  <a:gd name="connsiteY5" fmla="*/ 2336838 h 2343129"/>
                  <a:gd name="connsiteX6" fmla="*/ 113189 w 684004"/>
                  <a:gd name="connsiteY6" fmla="*/ 2341600 h 2343129"/>
                  <a:gd name="connsiteX7" fmla="*/ 200502 w 684004"/>
                  <a:gd name="connsiteY7" fmla="*/ 1756607 h 2343129"/>
                  <a:gd name="connsiteX8" fmla="*/ 683894 w 684004"/>
                  <a:gd name="connsiteY8" fmla="*/ 1165263 h 2343129"/>
                  <a:gd name="connsiteX9" fmla="*/ 175895 w 684004"/>
                  <a:gd name="connsiteY9" fmla="*/ 535025 h 2343129"/>
                  <a:gd name="connsiteX10" fmla="*/ 113189 w 684004"/>
                  <a:gd name="connsiteY10" fmla="*/ 38 h 2343129"/>
                  <a:gd name="connsiteX11" fmla="*/ 6033 w 684004"/>
                  <a:gd name="connsiteY11" fmla="*/ 38 h 2343129"/>
                  <a:gd name="connsiteX0" fmla="*/ 6033 w 684004"/>
                  <a:gd name="connsiteY0" fmla="*/ 38 h 2343129"/>
                  <a:gd name="connsiteX1" fmla="*/ 117158 w 684004"/>
                  <a:gd name="connsiteY1" fmla="*/ 606463 h 2343129"/>
                  <a:gd name="connsiteX2" fmla="*/ 553721 w 684004"/>
                  <a:gd name="connsiteY2" fmla="*/ 1060487 h 2343129"/>
                  <a:gd name="connsiteX3" fmla="*/ 552926 w 684004"/>
                  <a:gd name="connsiteY3" fmla="*/ 1272418 h 2343129"/>
                  <a:gd name="connsiteX4" fmla="*/ 124301 w 684004"/>
                  <a:gd name="connsiteY4" fmla="*/ 1719301 h 2343129"/>
                  <a:gd name="connsiteX5" fmla="*/ 9208 w 684004"/>
                  <a:gd name="connsiteY5" fmla="*/ 2336838 h 2343129"/>
                  <a:gd name="connsiteX6" fmla="*/ 113189 w 684004"/>
                  <a:gd name="connsiteY6" fmla="*/ 2341600 h 2343129"/>
                  <a:gd name="connsiteX7" fmla="*/ 200502 w 684004"/>
                  <a:gd name="connsiteY7" fmla="*/ 1756607 h 2343129"/>
                  <a:gd name="connsiteX8" fmla="*/ 683894 w 684004"/>
                  <a:gd name="connsiteY8" fmla="*/ 1165263 h 2343129"/>
                  <a:gd name="connsiteX9" fmla="*/ 175895 w 684004"/>
                  <a:gd name="connsiteY9" fmla="*/ 535025 h 2343129"/>
                  <a:gd name="connsiteX10" fmla="*/ 113189 w 684004"/>
                  <a:gd name="connsiteY10" fmla="*/ 38 h 2343129"/>
                  <a:gd name="connsiteX11" fmla="*/ 6033 w 684004"/>
                  <a:gd name="connsiteY11" fmla="*/ 38 h 2343129"/>
                  <a:gd name="connsiteX0" fmla="*/ 6033 w 683899"/>
                  <a:gd name="connsiteY0" fmla="*/ 38 h 2343129"/>
                  <a:gd name="connsiteX1" fmla="*/ 117158 w 683899"/>
                  <a:gd name="connsiteY1" fmla="*/ 606463 h 2343129"/>
                  <a:gd name="connsiteX2" fmla="*/ 553721 w 683899"/>
                  <a:gd name="connsiteY2" fmla="*/ 1060487 h 2343129"/>
                  <a:gd name="connsiteX3" fmla="*/ 552926 w 683899"/>
                  <a:gd name="connsiteY3" fmla="*/ 1272418 h 2343129"/>
                  <a:gd name="connsiteX4" fmla="*/ 124301 w 683899"/>
                  <a:gd name="connsiteY4" fmla="*/ 1719301 h 2343129"/>
                  <a:gd name="connsiteX5" fmla="*/ 9208 w 683899"/>
                  <a:gd name="connsiteY5" fmla="*/ 2336838 h 2343129"/>
                  <a:gd name="connsiteX6" fmla="*/ 113189 w 683899"/>
                  <a:gd name="connsiteY6" fmla="*/ 2341600 h 2343129"/>
                  <a:gd name="connsiteX7" fmla="*/ 200502 w 683899"/>
                  <a:gd name="connsiteY7" fmla="*/ 1756607 h 2343129"/>
                  <a:gd name="connsiteX8" fmla="*/ 683894 w 683899"/>
                  <a:gd name="connsiteY8" fmla="*/ 1165263 h 2343129"/>
                  <a:gd name="connsiteX9" fmla="*/ 175895 w 683899"/>
                  <a:gd name="connsiteY9" fmla="*/ 535025 h 2343129"/>
                  <a:gd name="connsiteX10" fmla="*/ 113189 w 683899"/>
                  <a:gd name="connsiteY10" fmla="*/ 38 h 2343129"/>
                  <a:gd name="connsiteX11" fmla="*/ 6033 w 683899"/>
                  <a:gd name="connsiteY11" fmla="*/ 38 h 2343129"/>
                  <a:gd name="connsiteX0" fmla="*/ 6033 w 683899"/>
                  <a:gd name="connsiteY0" fmla="*/ 38 h 2343129"/>
                  <a:gd name="connsiteX1" fmla="*/ 117158 w 683899"/>
                  <a:gd name="connsiteY1" fmla="*/ 606463 h 2343129"/>
                  <a:gd name="connsiteX2" fmla="*/ 553721 w 683899"/>
                  <a:gd name="connsiteY2" fmla="*/ 1060487 h 2343129"/>
                  <a:gd name="connsiteX3" fmla="*/ 552926 w 683899"/>
                  <a:gd name="connsiteY3" fmla="*/ 1272418 h 2343129"/>
                  <a:gd name="connsiteX4" fmla="*/ 124301 w 683899"/>
                  <a:gd name="connsiteY4" fmla="*/ 1719301 h 2343129"/>
                  <a:gd name="connsiteX5" fmla="*/ 9208 w 683899"/>
                  <a:gd name="connsiteY5" fmla="*/ 2336838 h 2343129"/>
                  <a:gd name="connsiteX6" fmla="*/ 113189 w 683899"/>
                  <a:gd name="connsiteY6" fmla="*/ 2341600 h 2343129"/>
                  <a:gd name="connsiteX7" fmla="*/ 200502 w 683899"/>
                  <a:gd name="connsiteY7" fmla="*/ 1756607 h 2343129"/>
                  <a:gd name="connsiteX8" fmla="*/ 683894 w 683899"/>
                  <a:gd name="connsiteY8" fmla="*/ 1165263 h 2343129"/>
                  <a:gd name="connsiteX9" fmla="*/ 175895 w 683899"/>
                  <a:gd name="connsiteY9" fmla="*/ 535025 h 2343129"/>
                  <a:gd name="connsiteX10" fmla="*/ 113189 w 683899"/>
                  <a:gd name="connsiteY10" fmla="*/ 38 h 2343129"/>
                  <a:gd name="connsiteX11" fmla="*/ 6033 w 683899"/>
                  <a:gd name="connsiteY11" fmla="*/ 38 h 2343129"/>
                  <a:gd name="connsiteX0" fmla="*/ 6033 w 683899"/>
                  <a:gd name="connsiteY0" fmla="*/ 38 h 2343129"/>
                  <a:gd name="connsiteX1" fmla="*/ 117158 w 683899"/>
                  <a:gd name="connsiteY1" fmla="*/ 606463 h 2343129"/>
                  <a:gd name="connsiteX2" fmla="*/ 553721 w 683899"/>
                  <a:gd name="connsiteY2" fmla="*/ 1060487 h 2343129"/>
                  <a:gd name="connsiteX3" fmla="*/ 552926 w 683899"/>
                  <a:gd name="connsiteY3" fmla="*/ 1272418 h 2343129"/>
                  <a:gd name="connsiteX4" fmla="*/ 124301 w 683899"/>
                  <a:gd name="connsiteY4" fmla="*/ 1719301 h 2343129"/>
                  <a:gd name="connsiteX5" fmla="*/ 9208 w 683899"/>
                  <a:gd name="connsiteY5" fmla="*/ 2336838 h 2343129"/>
                  <a:gd name="connsiteX6" fmla="*/ 113189 w 683899"/>
                  <a:gd name="connsiteY6" fmla="*/ 2341600 h 2343129"/>
                  <a:gd name="connsiteX7" fmla="*/ 200502 w 683899"/>
                  <a:gd name="connsiteY7" fmla="*/ 1756607 h 2343129"/>
                  <a:gd name="connsiteX8" fmla="*/ 683894 w 683899"/>
                  <a:gd name="connsiteY8" fmla="*/ 1165263 h 2343129"/>
                  <a:gd name="connsiteX9" fmla="*/ 175895 w 683899"/>
                  <a:gd name="connsiteY9" fmla="*/ 535025 h 2343129"/>
                  <a:gd name="connsiteX10" fmla="*/ 113189 w 683899"/>
                  <a:gd name="connsiteY10" fmla="*/ 38 h 2343129"/>
                  <a:gd name="connsiteX11" fmla="*/ 6033 w 683899"/>
                  <a:gd name="connsiteY11" fmla="*/ 38 h 2343129"/>
                  <a:gd name="connsiteX0" fmla="*/ 6033 w 683899"/>
                  <a:gd name="connsiteY0" fmla="*/ 38 h 2343129"/>
                  <a:gd name="connsiteX1" fmla="*/ 117158 w 683899"/>
                  <a:gd name="connsiteY1" fmla="*/ 606463 h 2343129"/>
                  <a:gd name="connsiteX2" fmla="*/ 553721 w 683899"/>
                  <a:gd name="connsiteY2" fmla="*/ 1060487 h 2343129"/>
                  <a:gd name="connsiteX3" fmla="*/ 552926 w 683899"/>
                  <a:gd name="connsiteY3" fmla="*/ 1272418 h 2343129"/>
                  <a:gd name="connsiteX4" fmla="*/ 124301 w 683899"/>
                  <a:gd name="connsiteY4" fmla="*/ 1719301 h 2343129"/>
                  <a:gd name="connsiteX5" fmla="*/ 9208 w 683899"/>
                  <a:gd name="connsiteY5" fmla="*/ 2336838 h 2343129"/>
                  <a:gd name="connsiteX6" fmla="*/ 113189 w 683899"/>
                  <a:gd name="connsiteY6" fmla="*/ 2341600 h 2343129"/>
                  <a:gd name="connsiteX7" fmla="*/ 200502 w 683899"/>
                  <a:gd name="connsiteY7" fmla="*/ 1756607 h 2343129"/>
                  <a:gd name="connsiteX8" fmla="*/ 683894 w 683899"/>
                  <a:gd name="connsiteY8" fmla="*/ 1165263 h 2343129"/>
                  <a:gd name="connsiteX9" fmla="*/ 175895 w 683899"/>
                  <a:gd name="connsiteY9" fmla="*/ 535025 h 2343129"/>
                  <a:gd name="connsiteX10" fmla="*/ 113189 w 683899"/>
                  <a:gd name="connsiteY10" fmla="*/ 38 h 2343129"/>
                  <a:gd name="connsiteX11" fmla="*/ 6033 w 683899"/>
                  <a:gd name="connsiteY11" fmla="*/ 38 h 2343129"/>
                  <a:gd name="connsiteX0" fmla="*/ 6033 w 683899"/>
                  <a:gd name="connsiteY0" fmla="*/ 38 h 2341719"/>
                  <a:gd name="connsiteX1" fmla="*/ 117158 w 683899"/>
                  <a:gd name="connsiteY1" fmla="*/ 606463 h 2341719"/>
                  <a:gd name="connsiteX2" fmla="*/ 553721 w 683899"/>
                  <a:gd name="connsiteY2" fmla="*/ 1060487 h 2341719"/>
                  <a:gd name="connsiteX3" fmla="*/ 552926 w 683899"/>
                  <a:gd name="connsiteY3" fmla="*/ 1272418 h 2341719"/>
                  <a:gd name="connsiteX4" fmla="*/ 124301 w 683899"/>
                  <a:gd name="connsiteY4" fmla="*/ 1719301 h 2341719"/>
                  <a:gd name="connsiteX5" fmla="*/ 9208 w 683899"/>
                  <a:gd name="connsiteY5" fmla="*/ 2336838 h 2341719"/>
                  <a:gd name="connsiteX6" fmla="*/ 113189 w 683899"/>
                  <a:gd name="connsiteY6" fmla="*/ 2341600 h 2341719"/>
                  <a:gd name="connsiteX7" fmla="*/ 200502 w 683899"/>
                  <a:gd name="connsiteY7" fmla="*/ 1756607 h 2341719"/>
                  <a:gd name="connsiteX8" fmla="*/ 683894 w 683899"/>
                  <a:gd name="connsiteY8" fmla="*/ 1165263 h 2341719"/>
                  <a:gd name="connsiteX9" fmla="*/ 175895 w 683899"/>
                  <a:gd name="connsiteY9" fmla="*/ 535025 h 2341719"/>
                  <a:gd name="connsiteX10" fmla="*/ 113189 w 683899"/>
                  <a:gd name="connsiteY10" fmla="*/ 38 h 2341719"/>
                  <a:gd name="connsiteX11" fmla="*/ 6033 w 683899"/>
                  <a:gd name="connsiteY11" fmla="*/ 38 h 2341719"/>
                  <a:gd name="connsiteX0" fmla="*/ 6033 w 683899"/>
                  <a:gd name="connsiteY0" fmla="*/ 38 h 2341701"/>
                  <a:gd name="connsiteX1" fmla="*/ 117158 w 683899"/>
                  <a:gd name="connsiteY1" fmla="*/ 606463 h 2341701"/>
                  <a:gd name="connsiteX2" fmla="*/ 553721 w 683899"/>
                  <a:gd name="connsiteY2" fmla="*/ 1060487 h 2341701"/>
                  <a:gd name="connsiteX3" fmla="*/ 552926 w 683899"/>
                  <a:gd name="connsiteY3" fmla="*/ 1272418 h 2341701"/>
                  <a:gd name="connsiteX4" fmla="*/ 124301 w 683899"/>
                  <a:gd name="connsiteY4" fmla="*/ 1719301 h 2341701"/>
                  <a:gd name="connsiteX5" fmla="*/ 9208 w 683899"/>
                  <a:gd name="connsiteY5" fmla="*/ 2336838 h 2341701"/>
                  <a:gd name="connsiteX6" fmla="*/ 113189 w 683899"/>
                  <a:gd name="connsiteY6" fmla="*/ 2341600 h 2341701"/>
                  <a:gd name="connsiteX7" fmla="*/ 200502 w 683899"/>
                  <a:gd name="connsiteY7" fmla="*/ 1756607 h 2341701"/>
                  <a:gd name="connsiteX8" fmla="*/ 683894 w 683899"/>
                  <a:gd name="connsiteY8" fmla="*/ 1165263 h 2341701"/>
                  <a:gd name="connsiteX9" fmla="*/ 175895 w 683899"/>
                  <a:gd name="connsiteY9" fmla="*/ 535025 h 2341701"/>
                  <a:gd name="connsiteX10" fmla="*/ 113189 w 683899"/>
                  <a:gd name="connsiteY10" fmla="*/ 38 h 2341701"/>
                  <a:gd name="connsiteX11" fmla="*/ 6033 w 683899"/>
                  <a:gd name="connsiteY11" fmla="*/ 38 h 2341701"/>
                  <a:gd name="connsiteX0" fmla="*/ 6033 w 683899"/>
                  <a:gd name="connsiteY0" fmla="*/ 38 h 2341699"/>
                  <a:gd name="connsiteX1" fmla="*/ 117158 w 683899"/>
                  <a:gd name="connsiteY1" fmla="*/ 606463 h 2341699"/>
                  <a:gd name="connsiteX2" fmla="*/ 553721 w 683899"/>
                  <a:gd name="connsiteY2" fmla="*/ 1060487 h 2341699"/>
                  <a:gd name="connsiteX3" fmla="*/ 552926 w 683899"/>
                  <a:gd name="connsiteY3" fmla="*/ 1272418 h 2341699"/>
                  <a:gd name="connsiteX4" fmla="*/ 124301 w 683899"/>
                  <a:gd name="connsiteY4" fmla="*/ 1719301 h 2341699"/>
                  <a:gd name="connsiteX5" fmla="*/ 9208 w 683899"/>
                  <a:gd name="connsiteY5" fmla="*/ 2336838 h 2341699"/>
                  <a:gd name="connsiteX6" fmla="*/ 113189 w 683899"/>
                  <a:gd name="connsiteY6" fmla="*/ 2341600 h 2341699"/>
                  <a:gd name="connsiteX7" fmla="*/ 200502 w 683899"/>
                  <a:gd name="connsiteY7" fmla="*/ 1756607 h 2341699"/>
                  <a:gd name="connsiteX8" fmla="*/ 683894 w 683899"/>
                  <a:gd name="connsiteY8" fmla="*/ 1165263 h 2341699"/>
                  <a:gd name="connsiteX9" fmla="*/ 175895 w 683899"/>
                  <a:gd name="connsiteY9" fmla="*/ 535025 h 2341699"/>
                  <a:gd name="connsiteX10" fmla="*/ 113189 w 683899"/>
                  <a:gd name="connsiteY10" fmla="*/ 38 h 2341699"/>
                  <a:gd name="connsiteX11" fmla="*/ 6033 w 683899"/>
                  <a:gd name="connsiteY11" fmla="*/ 38 h 2341699"/>
                  <a:gd name="connsiteX0" fmla="*/ 6033 w 683899"/>
                  <a:gd name="connsiteY0" fmla="*/ 38 h 2341699"/>
                  <a:gd name="connsiteX1" fmla="*/ 117158 w 683899"/>
                  <a:gd name="connsiteY1" fmla="*/ 606463 h 2341699"/>
                  <a:gd name="connsiteX2" fmla="*/ 553721 w 683899"/>
                  <a:gd name="connsiteY2" fmla="*/ 1060487 h 2341699"/>
                  <a:gd name="connsiteX3" fmla="*/ 552926 w 683899"/>
                  <a:gd name="connsiteY3" fmla="*/ 1272418 h 2341699"/>
                  <a:gd name="connsiteX4" fmla="*/ 124301 w 683899"/>
                  <a:gd name="connsiteY4" fmla="*/ 1719301 h 2341699"/>
                  <a:gd name="connsiteX5" fmla="*/ 9208 w 683899"/>
                  <a:gd name="connsiteY5" fmla="*/ 2336838 h 2341699"/>
                  <a:gd name="connsiteX6" fmla="*/ 113189 w 683899"/>
                  <a:gd name="connsiteY6" fmla="*/ 2341600 h 2341699"/>
                  <a:gd name="connsiteX7" fmla="*/ 200502 w 683899"/>
                  <a:gd name="connsiteY7" fmla="*/ 1756607 h 2341699"/>
                  <a:gd name="connsiteX8" fmla="*/ 683894 w 683899"/>
                  <a:gd name="connsiteY8" fmla="*/ 1165263 h 2341699"/>
                  <a:gd name="connsiteX9" fmla="*/ 175895 w 683899"/>
                  <a:gd name="connsiteY9" fmla="*/ 535025 h 2341699"/>
                  <a:gd name="connsiteX10" fmla="*/ 113189 w 683899"/>
                  <a:gd name="connsiteY10" fmla="*/ 38 h 2341699"/>
                  <a:gd name="connsiteX11" fmla="*/ 6033 w 683899"/>
                  <a:gd name="connsiteY11" fmla="*/ 38 h 2341699"/>
                  <a:gd name="connsiteX0" fmla="*/ 6033 w 683899"/>
                  <a:gd name="connsiteY0" fmla="*/ 38 h 2341699"/>
                  <a:gd name="connsiteX1" fmla="*/ 117158 w 683899"/>
                  <a:gd name="connsiteY1" fmla="*/ 606463 h 2341699"/>
                  <a:gd name="connsiteX2" fmla="*/ 553721 w 683899"/>
                  <a:gd name="connsiteY2" fmla="*/ 1060487 h 2341699"/>
                  <a:gd name="connsiteX3" fmla="*/ 552926 w 683899"/>
                  <a:gd name="connsiteY3" fmla="*/ 1272418 h 2341699"/>
                  <a:gd name="connsiteX4" fmla="*/ 124301 w 683899"/>
                  <a:gd name="connsiteY4" fmla="*/ 1719301 h 2341699"/>
                  <a:gd name="connsiteX5" fmla="*/ 9208 w 683899"/>
                  <a:gd name="connsiteY5" fmla="*/ 2336838 h 2341699"/>
                  <a:gd name="connsiteX6" fmla="*/ 113189 w 683899"/>
                  <a:gd name="connsiteY6" fmla="*/ 2341600 h 2341699"/>
                  <a:gd name="connsiteX7" fmla="*/ 200502 w 683899"/>
                  <a:gd name="connsiteY7" fmla="*/ 1756607 h 2341699"/>
                  <a:gd name="connsiteX8" fmla="*/ 683894 w 683899"/>
                  <a:gd name="connsiteY8" fmla="*/ 1165263 h 2341699"/>
                  <a:gd name="connsiteX9" fmla="*/ 175895 w 683899"/>
                  <a:gd name="connsiteY9" fmla="*/ 535025 h 2341699"/>
                  <a:gd name="connsiteX10" fmla="*/ 113189 w 683899"/>
                  <a:gd name="connsiteY10" fmla="*/ 38 h 2341699"/>
                  <a:gd name="connsiteX11" fmla="*/ 6033 w 683899"/>
                  <a:gd name="connsiteY11" fmla="*/ 38 h 2341699"/>
                  <a:gd name="connsiteX0" fmla="*/ 6033 w 683899"/>
                  <a:gd name="connsiteY0" fmla="*/ 38 h 2341699"/>
                  <a:gd name="connsiteX1" fmla="*/ 117158 w 683899"/>
                  <a:gd name="connsiteY1" fmla="*/ 606463 h 2341699"/>
                  <a:gd name="connsiteX2" fmla="*/ 553721 w 683899"/>
                  <a:gd name="connsiteY2" fmla="*/ 1060487 h 2341699"/>
                  <a:gd name="connsiteX3" fmla="*/ 552926 w 683899"/>
                  <a:gd name="connsiteY3" fmla="*/ 1272418 h 2341699"/>
                  <a:gd name="connsiteX4" fmla="*/ 124301 w 683899"/>
                  <a:gd name="connsiteY4" fmla="*/ 1719301 h 2341699"/>
                  <a:gd name="connsiteX5" fmla="*/ 9208 w 683899"/>
                  <a:gd name="connsiteY5" fmla="*/ 2336838 h 2341699"/>
                  <a:gd name="connsiteX6" fmla="*/ 113189 w 683899"/>
                  <a:gd name="connsiteY6" fmla="*/ 2341600 h 2341699"/>
                  <a:gd name="connsiteX7" fmla="*/ 200502 w 683899"/>
                  <a:gd name="connsiteY7" fmla="*/ 1756607 h 2341699"/>
                  <a:gd name="connsiteX8" fmla="*/ 683894 w 683899"/>
                  <a:gd name="connsiteY8" fmla="*/ 1165263 h 2341699"/>
                  <a:gd name="connsiteX9" fmla="*/ 175895 w 683899"/>
                  <a:gd name="connsiteY9" fmla="*/ 535025 h 2341699"/>
                  <a:gd name="connsiteX10" fmla="*/ 113189 w 683899"/>
                  <a:gd name="connsiteY10" fmla="*/ 38 h 2341699"/>
                  <a:gd name="connsiteX11" fmla="*/ 6033 w 683899"/>
                  <a:gd name="connsiteY11" fmla="*/ 38 h 2341699"/>
                  <a:gd name="connsiteX0" fmla="*/ 6033 w 683898"/>
                  <a:gd name="connsiteY0" fmla="*/ 38 h 2336838"/>
                  <a:gd name="connsiteX1" fmla="*/ 117158 w 683898"/>
                  <a:gd name="connsiteY1" fmla="*/ 606463 h 2336838"/>
                  <a:gd name="connsiteX2" fmla="*/ 553721 w 683898"/>
                  <a:gd name="connsiteY2" fmla="*/ 1060487 h 2336838"/>
                  <a:gd name="connsiteX3" fmla="*/ 552926 w 683898"/>
                  <a:gd name="connsiteY3" fmla="*/ 1272418 h 2336838"/>
                  <a:gd name="connsiteX4" fmla="*/ 124301 w 683898"/>
                  <a:gd name="connsiteY4" fmla="*/ 1719301 h 2336838"/>
                  <a:gd name="connsiteX5" fmla="*/ 9208 w 683898"/>
                  <a:gd name="connsiteY5" fmla="*/ 2336838 h 2336838"/>
                  <a:gd name="connsiteX6" fmla="*/ 141764 w 683898"/>
                  <a:gd name="connsiteY6" fmla="*/ 2335250 h 2336838"/>
                  <a:gd name="connsiteX7" fmla="*/ 200502 w 683898"/>
                  <a:gd name="connsiteY7" fmla="*/ 1756607 h 2336838"/>
                  <a:gd name="connsiteX8" fmla="*/ 683894 w 683898"/>
                  <a:gd name="connsiteY8" fmla="*/ 1165263 h 2336838"/>
                  <a:gd name="connsiteX9" fmla="*/ 175895 w 683898"/>
                  <a:gd name="connsiteY9" fmla="*/ 535025 h 2336838"/>
                  <a:gd name="connsiteX10" fmla="*/ 113189 w 683898"/>
                  <a:gd name="connsiteY10" fmla="*/ 38 h 2336838"/>
                  <a:gd name="connsiteX11" fmla="*/ 6033 w 683898"/>
                  <a:gd name="connsiteY11" fmla="*/ 38 h 2336838"/>
                  <a:gd name="connsiteX0" fmla="*/ 6033 w 683899"/>
                  <a:gd name="connsiteY0" fmla="*/ 38 h 2336838"/>
                  <a:gd name="connsiteX1" fmla="*/ 117158 w 683899"/>
                  <a:gd name="connsiteY1" fmla="*/ 606463 h 2336838"/>
                  <a:gd name="connsiteX2" fmla="*/ 553721 w 683899"/>
                  <a:gd name="connsiteY2" fmla="*/ 1060487 h 2336838"/>
                  <a:gd name="connsiteX3" fmla="*/ 552926 w 683899"/>
                  <a:gd name="connsiteY3" fmla="*/ 1272418 h 2336838"/>
                  <a:gd name="connsiteX4" fmla="*/ 124301 w 683899"/>
                  <a:gd name="connsiteY4" fmla="*/ 1719301 h 2336838"/>
                  <a:gd name="connsiteX5" fmla="*/ 9208 w 683899"/>
                  <a:gd name="connsiteY5" fmla="*/ 2336838 h 2336838"/>
                  <a:gd name="connsiteX6" fmla="*/ 141764 w 683899"/>
                  <a:gd name="connsiteY6" fmla="*/ 2335250 h 2336838"/>
                  <a:gd name="connsiteX7" fmla="*/ 200502 w 683899"/>
                  <a:gd name="connsiteY7" fmla="*/ 1756607 h 2336838"/>
                  <a:gd name="connsiteX8" fmla="*/ 683894 w 683899"/>
                  <a:gd name="connsiteY8" fmla="*/ 1165263 h 2336838"/>
                  <a:gd name="connsiteX9" fmla="*/ 175895 w 683899"/>
                  <a:gd name="connsiteY9" fmla="*/ 535025 h 2336838"/>
                  <a:gd name="connsiteX10" fmla="*/ 113189 w 683899"/>
                  <a:gd name="connsiteY10" fmla="*/ 38 h 2336838"/>
                  <a:gd name="connsiteX11" fmla="*/ 6033 w 683899"/>
                  <a:gd name="connsiteY11" fmla="*/ 38 h 2336838"/>
                  <a:gd name="connsiteX0" fmla="*/ 7898 w 685764"/>
                  <a:gd name="connsiteY0" fmla="*/ 38 h 2336838"/>
                  <a:gd name="connsiteX1" fmla="*/ 119023 w 685764"/>
                  <a:gd name="connsiteY1" fmla="*/ 606463 h 2336838"/>
                  <a:gd name="connsiteX2" fmla="*/ 555586 w 685764"/>
                  <a:gd name="connsiteY2" fmla="*/ 1060487 h 2336838"/>
                  <a:gd name="connsiteX3" fmla="*/ 554791 w 685764"/>
                  <a:gd name="connsiteY3" fmla="*/ 1272418 h 2336838"/>
                  <a:gd name="connsiteX4" fmla="*/ 113466 w 685764"/>
                  <a:gd name="connsiteY4" fmla="*/ 1716126 h 2336838"/>
                  <a:gd name="connsiteX5" fmla="*/ 11073 w 685764"/>
                  <a:gd name="connsiteY5" fmla="*/ 2336838 h 2336838"/>
                  <a:gd name="connsiteX6" fmla="*/ 143629 w 685764"/>
                  <a:gd name="connsiteY6" fmla="*/ 2335250 h 2336838"/>
                  <a:gd name="connsiteX7" fmla="*/ 202367 w 685764"/>
                  <a:gd name="connsiteY7" fmla="*/ 1756607 h 2336838"/>
                  <a:gd name="connsiteX8" fmla="*/ 685759 w 685764"/>
                  <a:gd name="connsiteY8" fmla="*/ 1165263 h 2336838"/>
                  <a:gd name="connsiteX9" fmla="*/ 177760 w 685764"/>
                  <a:gd name="connsiteY9" fmla="*/ 535025 h 2336838"/>
                  <a:gd name="connsiteX10" fmla="*/ 115054 w 685764"/>
                  <a:gd name="connsiteY10" fmla="*/ 38 h 2336838"/>
                  <a:gd name="connsiteX11" fmla="*/ 7898 w 685764"/>
                  <a:gd name="connsiteY11" fmla="*/ 38 h 2336838"/>
                  <a:gd name="connsiteX0" fmla="*/ 7898 w 685764"/>
                  <a:gd name="connsiteY0" fmla="*/ 38 h 2336838"/>
                  <a:gd name="connsiteX1" fmla="*/ 119023 w 685764"/>
                  <a:gd name="connsiteY1" fmla="*/ 606463 h 2336838"/>
                  <a:gd name="connsiteX2" fmla="*/ 555586 w 685764"/>
                  <a:gd name="connsiteY2" fmla="*/ 1060487 h 2336838"/>
                  <a:gd name="connsiteX3" fmla="*/ 554791 w 685764"/>
                  <a:gd name="connsiteY3" fmla="*/ 1272418 h 2336838"/>
                  <a:gd name="connsiteX4" fmla="*/ 113466 w 685764"/>
                  <a:gd name="connsiteY4" fmla="*/ 1716126 h 2336838"/>
                  <a:gd name="connsiteX5" fmla="*/ 11073 w 685764"/>
                  <a:gd name="connsiteY5" fmla="*/ 2336838 h 2336838"/>
                  <a:gd name="connsiteX6" fmla="*/ 143629 w 685764"/>
                  <a:gd name="connsiteY6" fmla="*/ 2335250 h 2336838"/>
                  <a:gd name="connsiteX7" fmla="*/ 202367 w 685764"/>
                  <a:gd name="connsiteY7" fmla="*/ 1756607 h 2336838"/>
                  <a:gd name="connsiteX8" fmla="*/ 685759 w 685764"/>
                  <a:gd name="connsiteY8" fmla="*/ 1165263 h 2336838"/>
                  <a:gd name="connsiteX9" fmla="*/ 177760 w 685764"/>
                  <a:gd name="connsiteY9" fmla="*/ 535025 h 2336838"/>
                  <a:gd name="connsiteX10" fmla="*/ 115054 w 685764"/>
                  <a:gd name="connsiteY10" fmla="*/ 38 h 2336838"/>
                  <a:gd name="connsiteX11" fmla="*/ 7898 w 685764"/>
                  <a:gd name="connsiteY11" fmla="*/ 38 h 2336838"/>
                  <a:gd name="connsiteX0" fmla="*/ 6033 w 683899"/>
                  <a:gd name="connsiteY0" fmla="*/ 38 h 2336838"/>
                  <a:gd name="connsiteX1" fmla="*/ 117158 w 683899"/>
                  <a:gd name="connsiteY1" fmla="*/ 606463 h 2336838"/>
                  <a:gd name="connsiteX2" fmla="*/ 553721 w 683899"/>
                  <a:gd name="connsiteY2" fmla="*/ 1060487 h 2336838"/>
                  <a:gd name="connsiteX3" fmla="*/ 552926 w 683899"/>
                  <a:gd name="connsiteY3" fmla="*/ 1272418 h 2336838"/>
                  <a:gd name="connsiteX4" fmla="*/ 111601 w 683899"/>
                  <a:gd name="connsiteY4" fmla="*/ 1716126 h 2336838"/>
                  <a:gd name="connsiteX5" fmla="*/ 9208 w 683899"/>
                  <a:gd name="connsiteY5" fmla="*/ 2336838 h 2336838"/>
                  <a:gd name="connsiteX6" fmla="*/ 141764 w 683899"/>
                  <a:gd name="connsiteY6" fmla="*/ 2335250 h 2336838"/>
                  <a:gd name="connsiteX7" fmla="*/ 200502 w 683899"/>
                  <a:gd name="connsiteY7" fmla="*/ 1756607 h 2336838"/>
                  <a:gd name="connsiteX8" fmla="*/ 683894 w 683899"/>
                  <a:gd name="connsiteY8" fmla="*/ 1165263 h 2336838"/>
                  <a:gd name="connsiteX9" fmla="*/ 175895 w 683899"/>
                  <a:gd name="connsiteY9" fmla="*/ 535025 h 2336838"/>
                  <a:gd name="connsiteX10" fmla="*/ 113189 w 683899"/>
                  <a:gd name="connsiteY10" fmla="*/ 38 h 2336838"/>
                  <a:gd name="connsiteX11" fmla="*/ 6033 w 683899"/>
                  <a:gd name="connsiteY11" fmla="*/ 38 h 23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899" h="2336838">
                    <a:moveTo>
                      <a:pt x="6033" y="38"/>
                    </a:moveTo>
                    <a:cubicBezTo>
                      <a:pt x="-16721" y="183657"/>
                      <a:pt x="25877" y="429721"/>
                      <a:pt x="117158" y="606463"/>
                    </a:cubicBezTo>
                    <a:cubicBezTo>
                      <a:pt x="208439" y="783205"/>
                      <a:pt x="431087" y="968544"/>
                      <a:pt x="553721" y="1060487"/>
                    </a:cubicBezTo>
                    <a:cubicBezTo>
                      <a:pt x="676355" y="1152430"/>
                      <a:pt x="642488" y="1204420"/>
                      <a:pt x="552926" y="1272418"/>
                    </a:cubicBezTo>
                    <a:cubicBezTo>
                      <a:pt x="463364" y="1340416"/>
                      <a:pt x="241114" y="1476017"/>
                      <a:pt x="111601" y="1716126"/>
                    </a:cubicBezTo>
                    <a:cubicBezTo>
                      <a:pt x="-17912" y="1956235"/>
                      <a:pt x="-2434" y="2224788"/>
                      <a:pt x="9208" y="2336838"/>
                    </a:cubicBezTo>
                    <a:cubicBezTo>
                      <a:pt x="73238" y="2334588"/>
                      <a:pt x="79322" y="2333927"/>
                      <a:pt x="141764" y="2335250"/>
                    </a:cubicBezTo>
                    <a:cubicBezTo>
                      <a:pt x="142293" y="2341337"/>
                      <a:pt x="72047" y="2043680"/>
                      <a:pt x="200502" y="1756607"/>
                    </a:cubicBezTo>
                    <a:cubicBezTo>
                      <a:pt x="328957" y="1469534"/>
                      <a:pt x="685482" y="1317001"/>
                      <a:pt x="683894" y="1165263"/>
                    </a:cubicBezTo>
                    <a:cubicBezTo>
                      <a:pt x="682306" y="1013525"/>
                      <a:pt x="282919" y="869723"/>
                      <a:pt x="175895" y="535025"/>
                    </a:cubicBezTo>
                    <a:cubicBezTo>
                      <a:pt x="68871" y="200327"/>
                      <a:pt x="104458" y="4271"/>
                      <a:pt x="113189" y="38"/>
                    </a:cubicBezTo>
                    <a:cubicBezTo>
                      <a:pt x="90964" y="-226"/>
                      <a:pt x="41530" y="1023"/>
                      <a:pt x="6033"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endParaRPr>
              </a:p>
            </p:txBody>
          </p:sp>
          <p:sp>
            <p:nvSpPr>
              <p:cNvPr id="30" name="任意多边形 29"/>
              <p:cNvSpPr/>
              <p:nvPr/>
            </p:nvSpPr>
            <p:spPr>
              <a:xfrm flipH="1">
                <a:off x="1699754" y="1172343"/>
                <a:ext cx="957816" cy="3272796"/>
              </a:xfrm>
              <a:custGeom>
                <a:avLst/>
                <a:gdLst>
                  <a:gd name="connsiteX0" fmla="*/ 38 w 624974"/>
                  <a:gd name="connsiteY0" fmla="*/ 74612 h 2488535"/>
                  <a:gd name="connsiteX1" fmla="*/ 111163 w 624974"/>
                  <a:gd name="connsiteY1" fmla="*/ 681037 h 2488535"/>
                  <a:gd name="connsiteX2" fmla="*/ 571538 w 624974"/>
                  <a:gd name="connsiteY2" fmla="*/ 1144587 h 2488535"/>
                  <a:gd name="connsiteX3" fmla="*/ 577888 w 624974"/>
                  <a:gd name="connsiteY3" fmla="*/ 1335087 h 2488535"/>
                  <a:gd name="connsiteX4" fmla="*/ 234988 w 624974"/>
                  <a:gd name="connsiteY4" fmla="*/ 1636712 h 2488535"/>
                  <a:gd name="connsiteX5" fmla="*/ 3213 w 624974"/>
                  <a:gd name="connsiteY5" fmla="*/ 2411412 h 2488535"/>
                  <a:gd name="connsiteX6" fmla="*/ 104813 w 624974"/>
                  <a:gd name="connsiteY6" fmla="*/ 2401887 h 2488535"/>
                  <a:gd name="connsiteX7" fmla="*/ 177838 w 624974"/>
                  <a:gd name="connsiteY7" fmla="*/ 1890712 h 2488535"/>
                  <a:gd name="connsiteX8" fmla="*/ 565188 w 624974"/>
                  <a:gd name="connsiteY8" fmla="*/ 1398587 h 2488535"/>
                  <a:gd name="connsiteX9" fmla="*/ 568363 w 624974"/>
                  <a:gd name="connsiteY9" fmla="*/ 1049337 h 2488535"/>
                  <a:gd name="connsiteX10" fmla="*/ 174663 w 624974"/>
                  <a:gd name="connsiteY10" fmla="*/ 566737 h 2488535"/>
                  <a:gd name="connsiteX11" fmla="*/ 104813 w 624974"/>
                  <a:gd name="connsiteY11" fmla="*/ 65087 h 2488535"/>
                  <a:gd name="connsiteX12" fmla="*/ 38 w 624974"/>
                  <a:gd name="connsiteY12" fmla="*/ 74612 h 2488535"/>
                  <a:gd name="connsiteX0" fmla="*/ 38 w 624974"/>
                  <a:gd name="connsiteY0" fmla="*/ 74612 h 2488535"/>
                  <a:gd name="connsiteX1" fmla="*/ 111163 w 624974"/>
                  <a:gd name="connsiteY1" fmla="*/ 681037 h 2488535"/>
                  <a:gd name="connsiteX2" fmla="*/ 571538 w 624974"/>
                  <a:gd name="connsiteY2" fmla="*/ 1144587 h 2488535"/>
                  <a:gd name="connsiteX3" fmla="*/ 577888 w 624974"/>
                  <a:gd name="connsiteY3" fmla="*/ 1335087 h 2488535"/>
                  <a:gd name="connsiteX4" fmla="*/ 234988 w 624974"/>
                  <a:gd name="connsiteY4" fmla="*/ 1636712 h 2488535"/>
                  <a:gd name="connsiteX5" fmla="*/ 3213 w 624974"/>
                  <a:gd name="connsiteY5" fmla="*/ 2411412 h 2488535"/>
                  <a:gd name="connsiteX6" fmla="*/ 104813 w 624974"/>
                  <a:gd name="connsiteY6" fmla="*/ 2401887 h 2488535"/>
                  <a:gd name="connsiteX7" fmla="*/ 177838 w 624974"/>
                  <a:gd name="connsiteY7" fmla="*/ 1890712 h 2488535"/>
                  <a:gd name="connsiteX8" fmla="*/ 565188 w 624974"/>
                  <a:gd name="connsiteY8" fmla="*/ 1398587 h 2488535"/>
                  <a:gd name="connsiteX9" fmla="*/ 568363 w 624974"/>
                  <a:gd name="connsiteY9" fmla="*/ 1049337 h 2488535"/>
                  <a:gd name="connsiteX10" fmla="*/ 174663 w 624974"/>
                  <a:gd name="connsiteY10" fmla="*/ 566737 h 2488535"/>
                  <a:gd name="connsiteX11" fmla="*/ 104813 w 624974"/>
                  <a:gd name="connsiteY11" fmla="*/ 65087 h 2488535"/>
                  <a:gd name="connsiteX12" fmla="*/ 38 w 624974"/>
                  <a:gd name="connsiteY12" fmla="*/ 74612 h 2488535"/>
                  <a:gd name="connsiteX0" fmla="*/ 23714 w 648650"/>
                  <a:gd name="connsiteY0" fmla="*/ 43040 h 2456963"/>
                  <a:gd name="connsiteX1" fmla="*/ 134839 w 648650"/>
                  <a:gd name="connsiteY1" fmla="*/ 649465 h 2456963"/>
                  <a:gd name="connsiteX2" fmla="*/ 595214 w 648650"/>
                  <a:gd name="connsiteY2" fmla="*/ 1113015 h 2456963"/>
                  <a:gd name="connsiteX3" fmla="*/ 601564 w 648650"/>
                  <a:gd name="connsiteY3" fmla="*/ 1303515 h 2456963"/>
                  <a:gd name="connsiteX4" fmla="*/ 258664 w 648650"/>
                  <a:gd name="connsiteY4" fmla="*/ 1605140 h 2456963"/>
                  <a:gd name="connsiteX5" fmla="*/ 26889 w 648650"/>
                  <a:gd name="connsiteY5" fmla="*/ 2379840 h 2456963"/>
                  <a:gd name="connsiteX6" fmla="*/ 128489 w 648650"/>
                  <a:gd name="connsiteY6" fmla="*/ 2370315 h 2456963"/>
                  <a:gd name="connsiteX7" fmla="*/ 201514 w 648650"/>
                  <a:gd name="connsiteY7" fmla="*/ 1859140 h 2456963"/>
                  <a:gd name="connsiteX8" fmla="*/ 588864 w 648650"/>
                  <a:gd name="connsiteY8" fmla="*/ 1367015 h 2456963"/>
                  <a:gd name="connsiteX9" fmla="*/ 592039 w 648650"/>
                  <a:gd name="connsiteY9" fmla="*/ 1017765 h 2456963"/>
                  <a:gd name="connsiteX10" fmla="*/ 198339 w 648650"/>
                  <a:gd name="connsiteY10" fmla="*/ 535165 h 2456963"/>
                  <a:gd name="connsiteX11" fmla="*/ 128489 w 648650"/>
                  <a:gd name="connsiteY11" fmla="*/ 33515 h 2456963"/>
                  <a:gd name="connsiteX12" fmla="*/ 23714 w 648650"/>
                  <a:gd name="connsiteY12" fmla="*/ 43040 h 2456963"/>
                  <a:gd name="connsiteX0" fmla="*/ 25732 w 650668"/>
                  <a:gd name="connsiteY0" fmla="*/ 53052 h 2466975"/>
                  <a:gd name="connsiteX1" fmla="*/ 136857 w 650668"/>
                  <a:gd name="connsiteY1" fmla="*/ 659477 h 2466975"/>
                  <a:gd name="connsiteX2" fmla="*/ 597232 w 650668"/>
                  <a:gd name="connsiteY2" fmla="*/ 1123027 h 2466975"/>
                  <a:gd name="connsiteX3" fmla="*/ 603582 w 650668"/>
                  <a:gd name="connsiteY3" fmla="*/ 1313527 h 2466975"/>
                  <a:gd name="connsiteX4" fmla="*/ 260682 w 650668"/>
                  <a:gd name="connsiteY4" fmla="*/ 1615152 h 2466975"/>
                  <a:gd name="connsiteX5" fmla="*/ 28907 w 650668"/>
                  <a:gd name="connsiteY5" fmla="*/ 2389852 h 2466975"/>
                  <a:gd name="connsiteX6" fmla="*/ 130507 w 650668"/>
                  <a:gd name="connsiteY6" fmla="*/ 2380327 h 2466975"/>
                  <a:gd name="connsiteX7" fmla="*/ 203532 w 650668"/>
                  <a:gd name="connsiteY7" fmla="*/ 1869152 h 2466975"/>
                  <a:gd name="connsiteX8" fmla="*/ 590882 w 650668"/>
                  <a:gd name="connsiteY8" fmla="*/ 1377027 h 2466975"/>
                  <a:gd name="connsiteX9" fmla="*/ 594057 w 650668"/>
                  <a:gd name="connsiteY9" fmla="*/ 1027777 h 2466975"/>
                  <a:gd name="connsiteX10" fmla="*/ 200357 w 650668"/>
                  <a:gd name="connsiteY10" fmla="*/ 545177 h 2466975"/>
                  <a:gd name="connsiteX11" fmla="*/ 130507 w 650668"/>
                  <a:gd name="connsiteY11" fmla="*/ 43527 h 2466975"/>
                  <a:gd name="connsiteX12" fmla="*/ 25732 w 650668"/>
                  <a:gd name="connsiteY12" fmla="*/ 53052 h 2466975"/>
                  <a:gd name="connsiteX0" fmla="*/ 25732 w 650668"/>
                  <a:gd name="connsiteY0" fmla="*/ 44171 h 2458094"/>
                  <a:gd name="connsiteX1" fmla="*/ 136857 w 650668"/>
                  <a:gd name="connsiteY1" fmla="*/ 650596 h 2458094"/>
                  <a:gd name="connsiteX2" fmla="*/ 597232 w 650668"/>
                  <a:gd name="connsiteY2" fmla="*/ 1114146 h 2458094"/>
                  <a:gd name="connsiteX3" fmla="*/ 603582 w 650668"/>
                  <a:gd name="connsiteY3" fmla="*/ 1304646 h 2458094"/>
                  <a:gd name="connsiteX4" fmla="*/ 260682 w 650668"/>
                  <a:gd name="connsiteY4" fmla="*/ 1606271 h 2458094"/>
                  <a:gd name="connsiteX5" fmla="*/ 28907 w 650668"/>
                  <a:gd name="connsiteY5" fmla="*/ 2380971 h 2458094"/>
                  <a:gd name="connsiteX6" fmla="*/ 130507 w 650668"/>
                  <a:gd name="connsiteY6" fmla="*/ 2371446 h 2458094"/>
                  <a:gd name="connsiteX7" fmla="*/ 203532 w 650668"/>
                  <a:gd name="connsiteY7" fmla="*/ 1860271 h 2458094"/>
                  <a:gd name="connsiteX8" fmla="*/ 590882 w 650668"/>
                  <a:gd name="connsiteY8" fmla="*/ 1368146 h 2458094"/>
                  <a:gd name="connsiteX9" fmla="*/ 594057 w 650668"/>
                  <a:gd name="connsiteY9" fmla="*/ 1018896 h 2458094"/>
                  <a:gd name="connsiteX10" fmla="*/ 200357 w 650668"/>
                  <a:gd name="connsiteY10" fmla="*/ 536296 h 2458094"/>
                  <a:gd name="connsiteX11" fmla="*/ 130507 w 650668"/>
                  <a:gd name="connsiteY11" fmla="*/ 34646 h 2458094"/>
                  <a:gd name="connsiteX12" fmla="*/ 25732 w 650668"/>
                  <a:gd name="connsiteY12" fmla="*/ 44171 h 2458094"/>
                  <a:gd name="connsiteX0" fmla="*/ 25732 w 650668"/>
                  <a:gd name="connsiteY0" fmla="*/ 36942 h 2450865"/>
                  <a:gd name="connsiteX1" fmla="*/ 136857 w 650668"/>
                  <a:gd name="connsiteY1" fmla="*/ 643367 h 2450865"/>
                  <a:gd name="connsiteX2" fmla="*/ 597232 w 650668"/>
                  <a:gd name="connsiteY2" fmla="*/ 1106917 h 2450865"/>
                  <a:gd name="connsiteX3" fmla="*/ 603582 w 650668"/>
                  <a:gd name="connsiteY3" fmla="*/ 1297417 h 2450865"/>
                  <a:gd name="connsiteX4" fmla="*/ 260682 w 650668"/>
                  <a:gd name="connsiteY4" fmla="*/ 1599042 h 2450865"/>
                  <a:gd name="connsiteX5" fmla="*/ 28907 w 650668"/>
                  <a:gd name="connsiteY5" fmla="*/ 2373742 h 2450865"/>
                  <a:gd name="connsiteX6" fmla="*/ 130507 w 650668"/>
                  <a:gd name="connsiteY6" fmla="*/ 2364217 h 2450865"/>
                  <a:gd name="connsiteX7" fmla="*/ 203532 w 650668"/>
                  <a:gd name="connsiteY7" fmla="*/ 1853042 h 2450865"/>
                  <a:gd name="connsiteX8" fmla="*/ 590882 w 650668"/>
                  <a:gd name="connsiteY8" fmla="*/ 1360917 h 2450865"/>
                  <a:gd name="connsiteX9" fmla="*/ 594057 w 650668"/>
                  <a:gd name="connsiteY9" fmla="*/ 1011667 h 2450865"/>
                  <a:gd name="connsiteX10" fmla="*/ 200357 w 650668"/>
                  <a:gd name="connsiteY10" fmla="*/ 529067 h 2450865"/>
                  <a:gd name="connsiteX11" fmla="*/ 132888 w 650668"/>
                  <a:gd name="connsiteY11" fmla="*/ 36942 h 2450865"/>
                  <a:gd name="connsiteX12" fmla="*/ 25732 w 650668"/>
                  <a:gd name="connsiteY12" fmla="*/ 36942 h 2450865"/>
                  <a:gd name="connsiteX0" fmla="*/ 25732 w 650668"/>
                  <a:gd name="connsiteY0" fmla="*/ 38 h 2413961"/>
                  <a:gd name="connsiteX1" fmla="*/ 136857 w 650668"/>
                  <a:gd name="connsiteY1" fmla="*/ 606463 h 2413961"/>
                  <a:gd name="connsiteX2" fmla="*/ 597232 w 650668"/>
                  <a:gd name="connsiteY2" fmla="*/ 1070013 h 2413961"/>
                  <a:gd name="connsiteX3" fmla="*/ 603582 w 650668"/>
                  <a:gd name="connsiteY3" fmla="*/ 1260513 h 2413961"/>
                  <a:gd name="connsiteX4" fmla="*/ 260682 w 650668"/>
                  <a:gd name="connsiteY4" fmla="*/ 1562138 h 2413961"/>
                  <a:gd name="connsiteX5" fmla="*/ 28907 w 650668"/>
                  <a:gd name="connsiteY5" fmla="*/ 2336838 h 2413961"/>
                  <a:gd name="connsiteX6" fmla="*/ 130507 w 650668"/>
                  <a:gd name="connsiteY6" fmla="*/ 2327313 h 2413961"/>
                  <a:gd name="connsiteX7" fmla="*/ 203532 w 650668"/>
                  <a:gd name="connsiteY7" fmla="*/ 1816138 h 2413961"/>
                  <a:gd name="connsiteX8" fmla="*/ 590882 w 650668"/>
                  <a:gd name="connsiteY8" fmla="*/ 1324013 h 2413961"/>
                  <a:gd name="connsiteX9" fmla="*/ 594057 w 650668"/>
                  <a:gd name="connsiteY9" fmla="*/ 974763 h 2413961"/>
                  <a:gd name="connsiteX10" fmla="*/ 200357 w 650668"/>
                  <a:gd name="connsiteY10" fmla="*/ 492163 h 2413961"/>
                  <a:gd name="connsiteX11" fmla="*/ 132888 w 650668"/>
                  <a:gd name="connsiteY11" fmla="*/ 38 h 2413961"/>
                  <a:gd name="connsiteX12" fmla="*/ 25732 w 650668"/>
                  <a:gd name="connsiteY12" fmla="*/ 38 h 2413961"/>
                  <a:gd name="connsiteX0" fmla="*/ 39 w 624975"/>
                  <a:gd name="connsiteY0" fmla="*/ 38 h 2413961"/>
                  <a:gd name="connsiteX1" fmla="*/ 111164 w 624975"/>
                  <a:gd name="connsiteY1" fmla="*/ 606463 h 2413961"/>
                  <a:gd name="connsiteX2" fmla="*/ 571539 w 624975"/>
                  <a:gd name="connsiteY2" fmla="*/ 1070013 h 2413961"/>
                  <a:gd name="connsiteX3" fmla="*/ 577889 w 624975"/>
                  <a:gd name="connsiteY3" fmla="*/ 1260513 h 2413961"/>
                  <a:gd name="connsiteX4" fmla="*/ 234989 w 624975"/>
                  <a:gd name="connsiteY4" fmla="*/ 1562138 h 2413961"/>
                  <a:gd name="connsiteX5" fmla="*/ 3214 w 624975"/>
                  <a:gd name="connsiteY5" fmla="*/ 2336838 h 2413961"/>
                  <a:gd name="connsiteX6" fmla="*/ 104814 w 624975"/>
                  <a:gd name="connsiteY6" fmla="*/ 2327313 h 2413961"/>
                  <a:gd name="connsiteX7" fmla="*/ 177839 w 624975"/>
                  <a:gd name="connsiteY7" fmla="*/ 1816138 h 2413961"/>
                  <a:gd name="connsiteX8" fmla="*/ 565189 w 624975"/>
                  <a:gd name="connsiteY8" fmla="*/ 1324013 h 2413961"/>
                  <a:gd name="connsiteX9" fmla="*/ 568364 w 624975"/>
                  <a:gd name="connsiteY9" fmla="*/ 974763 h 2413961"/>
                  <a:gd name="connsiteX10" fmla="*/ 174664 w 624975"/>
                  <a:gd name="connsiteY10" fmla="*/ 492163 h 2413961"/>
                  <a:gd name="connsiteX11" fmla="*/ 107195 w 624975"/>
                  <a:gd name="connsiteY11" fmla="*/ 38 h 2413961"/>
                  <a:gd name="connsiteX12" fmla="*/ 39 w 624975"/>
                  <a:gd name="connsiteY12" fmla="*/ 38 h 2413961"/>
                  <a:gd name="connsiteX0" fmla="*/ 6356 w 631292"/>
                  <a:gd name="connsiteY0" fmla="*/ 38 h 2413961"/>
                  <a:gd name="connsiteX1" fmla="*/ 117481 w 631292"/>
                  <a:gd name="connsiteY1" fmla="*/ 606463 h 2413961"/>
                  <a:gd name="connsiteX2" fmla="*/ 577856 w 631292"/>
                  <a:gd name="connsiteY2" fmla="*/ 1070013 h 2413961"/>
                  <a:gd name="connsiteX3" fmla="*/ 584206 w 631292"/>
                  <a:gd name="connsiteY3" fmla="*/ 1260513 h 2413961"/>
                  <a:gd name="connsiteX4" fmla="*/ 241306 w 631292"/>
                  <a:gd name="connsiteY4" fmla="*/ 1562138 h 2413961"/>
                  <a:gd name="connsiteX5" fmla="*/ 9531 w 631292"/>
                  <a:gd name="connsiteY5" fmla="*/ 2336838 h 2413961"/>
                  <a:gd name="connsiteX6" fmla="*/ 111131 w 631292"/>
                  <a:gd name="connsiteY6" fmla="*/ 2327313 h 2413961"/>
                  <a:gd name="connsiteX7" fmla="*/ 184156 w 631292"/>
                  <a:gd name="connsiteY7" fmla="*/ 1816138 h 2413961"/>
                  <a:gd name="connsiteX8" fmla="*/ 571506 w 631292"/>
                  <a:gd name="connsiteY8" fmla="*/ 1324013 h 2413961"/>
                  <a:gd name="connsiteX9" fmla="*/ 574681 w 631292"/>
                  <a:gd name="connsiteY9" fmla="*/ 974763 h 2413961"/>
                  <a:gd name="connsiteX10" fmla="*/ 180981 w 631292"/>
                  <a:gd name="connsiteY10" fmla="*/ 492163 h 2413961"/>
                  <a:gd name="connsiteX11" fmla="*/ 113512 w 631292"/>
                  <a:gd name="connsiteY11" fmla="*/ 38 h 2413961"/>
                  <a:gd name="connsiteX12" fmla="*/ 6356 w 631292"/>
                  <a:gd name="connsiteY12" fmla="*/ 38 h 2413961"/>
                  <a:gd name="connsiteX0" fmla="*/ 6356 w 656707"/>
                  <a:gd name="connsiteY0" fmla="*/ 38 h 2413961"/>
                  <a:gd name="connsiteX1" fmla="*/ 117481 w 656707"/>
                  <a:gd name="connsiteY1" fmla="*/ 606463 h 2413961"/>
                  <a:gd name="connsiteX2" fmla="*/ 577856 w 656707"/>
                  <a:gd name="connsiteY2" fmla="*/ 1070013 h 2413961"/>
                  <a:gd name="connsiteX3" fmla="*/ 584206 w 656707"/>
                  <a:gd name="connsiteY3" fmla="*/ 1260513 h 2413961"/>
                  <a:gd name="connsiteX4" fmla="*/ 241306 w 656707"/>
                  <a:gd name="connsiteY4" fmla="*/ 1562138 h 2413961"/>
                  <a:gd name="connsiteX5" fmla="*/ 9531 w 656707"/>
                  <a:gd name="connsiteY5" fmla="*/ 2336838 h 2413961"/>
                  <a:gd name="connsiteX6" fmla="*/ 111131 w 656707"/>
                  <a:gd name="connsiteY6" fmla="*/ 2327313 h 2413961"/>
                  <a:gd name="connsiteX7" fmla="*/ 184156 w 656707"/>
                  <a:gd name="connsiteY7" fmla="*/ 1816138 h 2413961"/>
                  <a:gd name="connsiteX8" fmla="*/ 571506 w 656707"/>
                  <a:gd name="connsiteY8" fmla="*/ 1324013 h 2413961"/>
                  <a:gd name="connsiteX9" fmla="*/ 574681 w 656707"/>
                  <a:gd name="connsiteY9" fmla="*/ 974763 h 2413961"/>
                  <a:gd name="connsiteX10" fmla="*/ 180981 w 656707"/>
                  <a:gd name="connsiteY10" fmla="*/ 492163 h 2413961"/>
                  <a:gd name="connsiteX11" fmla="*/ 113512 w 656707"/>
                  <a:gd name="connsiteY11" fmla="*/ 38 h 2413961"/>
                  <a:gd name="connsiteX12" fmla="*/ 6356 w 656707"/>
                  <a:gd name="connsiteY12" fmla="*/ 38 h 2413961"/>
                  <a:gd name="connsiteX0" fmla="*/ 6356 w 621937"/>
                  <a:gd name="connsiteY0" fmla="*/ 38 h 2413961"/>
                  <a:gd name="connsiteX1" fmla="*/ 117481 w 621937"/>
                  <a:gd name="connsiteY1" fmla="*/ 606463 h 2413961"/>
                  <a:gd name="connsiteX2" fmla="*/ 577856 w 621937"/>
                  <a:gd name="connsiteY2" fmla="*/ 1070013 h 2413961"/>
                  <a:gd name="connsiteX3" fmla="*/ 555631 w 621937"/>
                  <a:gd name="connsiteY3" fmla="*/ 1281944 h 2413961"/>
                  <a:gd name="connsiteX4" fmla="*/ 241306 w 621937"/>
                  <a:gd name="connsiteY4" fmla="*/ 1562138 h 2413961"/>
                  <a:gd name="connsiteX5" fmla="*/ 9531 w 621937"/>
                  <a:gd name="connsiteY5" fmla="*/ 2336838 h 2413961"/>
                  <a:gd name="connsiteX6" fmla="*/ 111131 w 621937"/>
                  <a:gd name="connsiteY6" fmla="*/ 2327313 h 2413961"/>
                  <a:gd name="connsiteX7" fmla="*/ 184156 w 621937"/>
                  <a:gd name="connsiteY7" fmla="*/ 1816138 h 2413961"/>
                  <a:gd name="connsiteX8" fmla="*/ 571506 w 621937"/>
                  <a:gd name="connsiteY8" fmla="*/ 1324013 h 2413961"/>
                  <a:gd name="connsiteX9" fmla="*/ 574681 w 621937"/>
                  <a:gd name="connsiteY9" fmla="*/ 974763 h 2413961"/>
                  <a:gd name="connsiteX10" fmla="*/ 180981 w 621937"/>
                  <a:gd name="connsiteY10" fmla="*/ 492163 h 2413961"/>
                  <a:gd name="connsiteX11" fmla="*/ 113512 w 621937"/>
                  <a:gd name="connsiteY11" fmla="*/ 38 h 2413961"/>
                  <a:gd name="connsiteX12" fmla="*/ 6356 w 621937"/>
                  <a:gd name="connsiteY12" fmla="*/ 38 h 2413961"/>
                  <a:gd name="connsiteX0" fmla="*/ 6324 w 621905"/>
                  <a:gd name="connsiteY0" fmla="*/ 38 h 2413961"/>
                  <a:gd name="connsiteX1" fmla="*/ 117449 w 621905"/>
                  <a:gd name="connsiteY1" fmla="*/ 606463 h 2413961"/>
                  <a:gd name="connsiteX2" fmla="*/ 575442 w 621905"/>
                  <a:gd name="connsiteY2" fmla="*/ 1074775 h 2413961"/>
                  <a:gd name="connsiteX3" fmla="*/ 555599 w 621905"/>
                  <a:gd name="connsiteY3" fmla="*/ 1281944 h 2413961"/>
                  <a:gd name="connsiteX4" fmla="*/ 241274 w 621905"/>
                  <a:gd name="connsiteY4" fmla="*/ 1562138 h 2413961"/>
                  <a:gd name="connsiteX5" fmla="*/ 9499 w 621905"/>
                  <a:gd name="connsiteY5" fmla="*/ 2336838 h 2413961"/>
                  <a:gd name="connsiteX6" fmla="*/ 111099 w 621905"/>
                  <a:gd name="connsiteY6" fmla="*/ 2327313 h 2413961"/>
                  <a:gd name="connsiteX7" fmla="*/ 184124 w 621905"/>
                  <a:gd name="connsiteY7" fmla="*/ 1816138 h 2413961"/>
                  <a:gd name="connsiteX8" fmla="*/ 571474 w 621905"/>
                  <a:gd name="connsiteY8" fmla="*/ 1324013 h 2413961"/>
                  <a:gd name="connsiteX9" fmla="*/ 574649 w 621905"/>
                  <a:gd name="connsiteY9" fmla="*/ 974763 h 2413961"/>
                  <a:gd name="connsiteX10" fmla="*/ 180949 w 621905"/>
                  <a:gd name="connsiteY10" fmla="*/ 492163 h 2413961"/>
                  <a:gd name="connsiteX11" fmla="*/ 113480 w 621905"/>
                  <a:gd name="connsiteY11" fmla="*/ 38 h 2413961"/>
                  <a:gd name="connsiteX12" fmla="*/ 6324 w 621905"/>
                  <a:gd name="connsiteY12" fmla="*/ 38 h 2413961"/>
                  <a:gd name="connsiteX0" fmla="*/ 6324 w 643161"/>
                  <a:gd name="connsiteY0" fmla="*/ 38 h 2413961"/>
                  <a:gd name="connsiteX1" fmla="*/ 117449 w 643161"/>
                  <a:gd name="connsiteY1" fmla="*/ 606463 h 2413961"/>
                  <a:gd name="connsiteX2" fmla="*/ 575442 w 643161"/>
                  <a:gd name="connsiteY2" fmla="*/ 1074775 h 2413961"/>
                  <a:gd name="connsiteX3" fmla="*/ 555599 w 643161"/>
                  <a:gd name="connsiteY3" fmla="*/ 1281944 h 2413961"/>
                  <a:gd name="connsiteX4" fmla="*/ 241274 w 643161"/>
                  <a:gd name="connsiteY4" fmla="*/ 1562138 h 2413961"/>
                  <a:gd name="connsiteX5" fmla="*/ 9499 w 643161"/>
                  <a:gd name="connsiteY5" fmla="*/ 2336838 h 2413961"/>
                  <a:gd name="connsiteX6" fmla="*/ 111099 w 643161"/>
                  <a:gd name="connsiteY6" fmla="*/ 2327313 h 2413961"/>
                  <a:gd name="connsiteX7" fmla="*/ 184124 w 643161"/>
                  <a:gd name="connsiteY7" fmla="*/ 1816138 h 2413961"/>
                  <a:gd name="connsiteX8" fmla="*/ 571474 w 643161"/>
                  <a:gd name="connsiteY8" fmla="*/ 1324013 h 2413961"/>
                  <a:gd name="connsiteX9" fmla="*/ 574649 w 643161"/>
                  <a:gd name="connsiteY9" fmla="*/ 974763 h 2413961"/>
                  <a:gd name="connsiteX10" fmla="*/ 180949 w 643161"/>
                  <a:gd name="connsiteY10" fmla="*/ 492163 h 2413961"/>
                  <a:gd name="connsiteX11" fmla="*/ 113480 w 643161"/>
                  <a:gd name="connsiteY11" fmla="*/ 38 h 2413961"/>
                  <a:gd name="connsiteX12" fmla="*/ 6324 w 643161"/>
                  <a:gd name="connsiteY12" fmla="*/ 38 h 2413961"/>
                  <a:gd name="connsiteX0" fmla="*/ 6324 w 643161"/>
                  <a:gd name="connsiteY0" fmla="*/ 38 h 2413961"/>
                  <a:gd name="connsiteX1" fmla="*/ 117449 w 643161"/>
                  <a:gd name="connsiteY1" fmla="*/ 606463 h 2413961"/>
                  <a:gd name="connsiteX2" fmla="*/ 575442 w 643161"/>
                  <a:gd name="connsiteY2" fmla="*/ 1074775 h 2413961"/>
                  <a:gd name="connsiteX3" fmla="*/ 555599 w 643161"/>
                  <a:gd name="connsiteY3" fmla="*/ 1281944 h 2413961"/>
                  <a:gd name="connsiteX4" fmla="*/ 241274 w 643161"/>
                  <a:gd name="connsiteY4" fmla="*/ 1562138 h 2413961"/>
                  <a:gd name="connsiteX5" fmla="*/ 9499 w 643161"/>
                  <a:gd name="connsiteY5" fmla="*/ 2336838 h 2413961"/>
                  <a:gd name="connsiteX6" fmla="*/ 111099 w 643161"/>
                  <a:gd name="connsiteY6" fmla="*/ 2327313 h 2413961"/>
                  <a:gd name="connsiteX7" fmla="*/ 184124 w 643161"/>
                  <a:gd name="connsiteY7" fmla="*/ 1816138 h 2413961"/>
                  <a:gd name="connsiteX8" fmla="*/ 571474 w 643161"/>
                  <a:gd name="connsiteY8" fmla="*/ 1324013 h 2413961"/>
                  <a:gd name="connsiteX9" fmla="*/ 574649 w 643161"/>
                  <a:gd name="connsiteY9" fmla="*/ 974763 h 2413961"/>
                  <a:gd name="connsiteX10" fmla="*/ 180949 w 643161"/>
                  <a:gd name="connsiteY10" fmla="*/ 492163 h 2413961"/>
                  <a:gd name="connsiteX11" fmla="*/ 113480 w 643161"/>
                  <a:gd name="connsiteY11" fmla="*/ 38 h 2413961"/>
                  <a:gd name="connsiteX12" fmla="*/ 6324 w 643161"/>
                  <a:gd name="connsiteY12"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55599 w 773882"/>
                  <a:gd name="connsiteY3" fmla="*/ 1281944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43693 w 773882"/>
                  <a:gd name="connsiteY3" fmla="*/ 1289087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43693 w 773882"/>
                  <a:gd name="connsiteY3" fmla="*/ 1289087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43693 w 773882"/>
                  <a:gd name="connsiteY3" fmla="*/ 1289087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624655 w 773882"/>
                  <a:gd name="connsiteY3" fmla="*/ 1246224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79411 w 773882"/>
                  <a:gd name="connsiteY3" fmla="*/ 1260512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413961"/>
                  <a:gd name="connsiteX1" fmla="*/ 117449 w 773882"/>
                  <a:gd name="connsiteY1" fmla="*/ 606463 h 2413961"/>
                  <a:gd name="connsiteX2" fmla="*/ 575442 w 773882"/>
                  <a:gd name="connsiteY2" fmla="*/ 1074775 h 2413961"/>
                  <a:gd name="connsiteX3" fmla="*/ 579411 w 773882"/>
                  <a:gd name="connsiteY3" fmla="*/ 1260512 h 2413961"/>
                  <a:gd name="connsiteX4" fmla="*/ 241274 w 773882"/>
                  <a:gd name="connsiteY4" fmla="*/ 1562138 h 2413961"/>
                  <a:gd name="connsiteX5" fmla="*/ 9499 w 773882"/>
                  <a:gd name="connsiteY5" fmla="*/ 2336838 h 2413961"/>
                  <a:gd name="connsiteX6" fmla="*/ 111099 w 773882"/>
                  <a:gd name="connsiteY6" fmla="*/ 2327313 h 2413961"/>
                  <a:gd name="connsiteX7" fmla="*/ 184124 w 773882"/>
                  <a:gd name="connsiteY7" fmla="*/ 1816138 h 2413961"/>
                  <a:gd name="connsiteX8" fmla="*/ 571474 w 773882"/>
                  <a:gd name="connsiteY8" fmla="*/ 1324013 h 2413961"/>
                  <a:gd name="connsiteX9" fmla="*/ 773880 w 773882"/>
                  <a:gd name="connsiteY9" fmla="*/ 1142243 h 2413961"/>
                  <a:gd name="connsiteX10" fmla="*/ 574649 w 773882"/>
                  <a:gd name="connsiteY10" fmla="*/ 974763 h 2413961"/>
                  <a:gd name="connsiteX11" fmla="*/ 180949 w 773882"/>
                  <a:gd name="connsiteY11" fmla="*/ 492163 h 2413961"/>
                  <a:gd name="connsiteX12" fmla="*/ 113480 w 773882"/>
                  <a:gd name="connsiteY12" fmla="*/ 38 h 2413961"/>
                  <a:gd name="connsiteX13" fmla="*/ 6324 w 773882"/>
                  <a:gd name="connsiteY13" fmla="*/ 38 h 2413961"/>
                  <a:gd name="connsiteX0" fmla="*/ 6324 w 773882"/>
                  <a:gd name="connsiteY0" fmla="*/ 38 h 2561614"/>
                  <a:gd name="connsiteX1" fmla="*/ 117449 w 773882"/>
                  <a:gd name="connsiteY1" fmla="*/ 606463 h 2561614"/>
                  <a:gd name="connsiteX2" fmla="*/ 575442 w 773882"/>
                  <a:gd name="connsiteY2" fmla="*/ 1074775 h 2561614"/>
                  <a:gd name="connsiteX3" fmla="*/ 579411 w 773882"/>
                  <a:gd name="connsiteY3" fmla="*/ 1260512 h 2561614"/>
                  <a:gd name="connsiteX4" fmla="*/ 241274 w 773882"/>
                  <a:gd name="connsiteY4" fmla="*/ 1562138 h 2561614"/>
                  <a:gd name="connsiteX5" fmla="*/ 9499 w 773882"/>
                  <a:gd name="connsiteY5" fmla="*/ 2336838 h 2561614"/>
                  <a:gd name="connsiteX6" fmla="*/ 111099 w 773882"/>
                  <a:gd name="connsiteY6" fmla="*/ 2327313 h 2561614"/>
                  <a:gd name="connsiteX7" fmla="*/ 184124 w 773882"/>
                  <a:gd name="connsiteY7" fmla="*/ 1816138 h 2561614"/>
                  <a:gd name="connsiteX8" fmla="*/ 571474 w 773882"/>
                  <a:gd name="connsiteY8" fmla="*/ 1324013 h 2561614"/>
                  <a:gd name="connsiteX9" fmla="*/ 773880 w 773882"/>
                  <a:gd name="connsiteY9" fmla="*/ 1142243 h 2561614"/>
                  <a:gd name="connsiteX10" fmla="*/ 574649 w 773882"/>
                  <a:gd name="connsiteY10" fmla="*/ 974763 h 2561614"/>
                  <a:gd name="connsiteX11" fmla="*/ 180949 w 773882"/>
                  <a:gd name="connsiteY11" fmla="*/ 492163 h 2561614"/>
                  <a:gd name="connsiteX12" fmla="*/ 113480 w 773882"/>
                  <a:gd name="connsiteY12" fmla="*/ 38 h 2561614"/>
                  <a:gd name="connsiteX13" fmla="*/ 6324 w 773882"/>
                  <a:gd name="connsiteY13" fmla="*/ 38 h 2561614"/>
                  <a:gd name="connsiteX0" fmla="*/ 6324 w 773882"/>
                  <a:gd name="connsiteY0" fmla="*/ 38 h 2409510"/>
                  <a:gd name="connsiteX1" fmla="*/ 117449 w 773882"/>
                  <a:gd name="connsiteY1" fmla="*/ 606463 h 2409510"/>
                  <a:gd name="connsiteX2" fmla="*/ 575442 w 773882"/>
                  <a:gd name="connsiteY2" fmla="*/ 1074775 h 2409510"/>
                  <a:gd name="connsiteX3" fmla="*/ 579411 w 773882"/>
                  <a:gd name="connsiteY3" fmla="*/ 1260512 h 2409510"/>
                  <a:gd name="connsiteX4" fmla="*/ 184124 w 773882"/>
                  <a:gd name="connsiteY4" fmla="*/ 1626432 h 2409510"/>
                  <a:gd name="connsiteX5" fmla="*/ 9499 w 773882"/>
                  <a:gd name="connsiteY5" fmla="*/ 2336838 h 2409510"/>
                  <a:gd name="connsiteX6" fmla="*/ 111099 w 773882"/>
                  <a:gd name="connsiteY6" fmla="*/ 2327313 h 2409510"/>
                  <a:gd name="connsiteX7" fmla="*/ 184124 w 773882"/>
                  <a:gd name="connsiteY7" fmla="*/ 1816138 h 2409510"/>
                  <a:gd name="connsiteX8" fmla="*/ 571474 w 773882"/>
                  <a:gd name="connsiteY8" fmla="*/ 1324013 h 2409510"/>
                  <a:gd name="connsiteX9" fmla="*/ 773880 w 773882"/>
                  <a:gd name="connsiteY9" fmla="*/ 1142243 h 2409510"/>
                  <a:gd name="connsiteX10" fmla="*/ 574649 w 773882"/>
                  <a:gd name="connsiteY10" fmla="*/ 974763 h 2409510"/>
                  <a:gd name="connsiteX11" fmla="*/ 180949 w 773882"/>
                  <a:gd name="connsiteY11" fmla="*/ 492163 h 2409510"/>
                  <a:gd name="connsiteX12" fmla="*/ 113480 w 773882"/>
                  <a:gd name="connsiteY12" fmla="*/ 38 h 2409510"/>
                  <a:gd name="connsiteX13" fmla="*/ 6324 w 773882"/>
                  <a:gd name="connsiteY13" fmla="*/ 38 h 2409510"/>
                  <a:gd name="connsiteX0" fmla="*/ 6324 w 773882"/>
                  <a:gd name="connsiteY0" fmla="*/ 38 h 2409510"/>
                  <a:gd name="connsiteX1" fmla="*/ 117449 w 773882"/>
                  <a:gd name="connsiteY1" fmla="*/ 606463 h 2409510"/>
                  <a:gd name="connsiteX2" fmla="*/ 575442 w 773882"/>
                  <a:gd name="connsiteY2" fmla="*/ 1074775 h 2409510"/>
                  <a:gd name="connsiteX3" fmla="*/ 579411 w 773882"/>
                  <a:gd name="connsiteY3" fmla="*/ 1260512 h 2409510"/>
                  <a:gd name="connsiteX4" fmla="*/ 184124 w 773882"/>
                  <a:gd name="connsiteY4" fmla="*/ 1626432 h 2409510"/>
                  <a:gd name="connsiteX5" fmla="*/ 9499 w 773882"/>
                  <a:gd name="connsiteY5" fmla="*/ 2336838 h 2409510"/>
                  <a:gd name="connsiteX6" fmla="*/ 111099 w 773882"/>
                  <a:gd name="connsiteY6" fmla="*/ 2327313 h 2409510"/>
                  <a:gd name="connsiteX7" fmla="*/ 184124 w 773882"/>
                  <a:gd name="connsiteY7" fmla="*/ 1816138 h 2409510"/>
                  <a:gd name="connsiteX8" fmla="*/ 571474 w 773882"/>
                  <a:gd name="connsiteY8" fmla="*/ 1324013 h 2409510"/>
                  <a:gd name="connsiteX9" fmla="*/ 773880 w 773882"/>
                  <a:gd name="connsiteY9" fmla="*/ 1142243 h 2409510"/>
                  <a:gd name="connsiteX10" fmla="*/ 574649 w 773882"/>
                  <a:gd name="connsiteY10" fmla="*/ 974763 h 2409510"/>
                  <a:gd name="connsiteX11" fmla="*/ 180949 w 773882"/>
                  <a:gd name="connsiteY11" fmla="*/ 492163 h 2409510"/>
                  <a:gd name="connsiteX12" fmla="*/ 113480 w 773882"/>
                  <a:gd name="connsiteY12" fmla="*/ 38 h 2409510"/>
                  <a:gd name="connsiteX13" fmla="*/ 6324 w 773882"/>
                  <a:gd name="connsiteY13" fmla="*/ 38 h 2409510"/>
                  <a:gd name="connsiteX0" fmla="*/ 6324 w 773882"/>
                  <a:gd name="connsiteY0" fmla="*/ 38 h 2407548"/>
                  <a:gd name="connsiteX1" fmla="*/ 117449 w 773882"/>
                  <a:gd name="connsiteY1" fmla="*/ 606463 h 2407548"/>
                  <a:gd name="connsiteX2" fmla="*/ 575442 w 773882"/>
                  <a:gd name="connsiteY2" fmla="*/ 1074775 h 2407548"/>
                  <a:gd name="connsiteX3" fmla="*/ 579411 w 773882"/>
                  <a:gd name="connsiteY3" fmla="*/ 1260512 h 2407548"/>
                  <a:gd name="connsiteX4" fmla="*/ 184124 w 773882"/>
                  <a:gd name="connsiteY4" fmla="*/ 1626432 h 2407548"/>
                  <a:gd name="connsiteX5" fmla="*/ 9499 w 773882"/>
                  <a:gd name="connsiteY5" fmla="*/ 2336838 h 2407548"/>
                  <a:gd name="connsiteX6" fmla="*/ 111099 w 773882"/>
                  <a:gd name="connsiteY6" fmla="*/ 2327313 h 2407548"/>
                  <a:gd name="connsiteX7" fmla="*/ 184124 w 773882"/>
                  <a:gd name="connsiteY7" fmla="*/ 1816138 h 2407548"/>
                  <a:gd name="connsiteX8" fmla="*/ 571474 w 773882"/>
                  <a:gd name="connsiteY8" fmla="*/ 1324013 h 2407548"/>
                  <a:gd name="connsiteX9" fmla="*/ 773880 w 773882"/>
                  <a:gd name="connsiteY9" fmla="*/ 1142243 h 2407548"/>
                  <a:gd name="connsiteX10" fmla="*/ 574649 w 773882"/>
                  <a:gd name="connsiteY10" fmla="*/ 974763 h 2407548"/>
                  <a:gd name="connsiteX11" fmla="*/ 180949 w 773882"/>
                  <a:gd name="connsiteY11" fmla="*/ 492163 h 2407548"/>
                  <a:gd name="connsiteX12" fmla="*/ 113480 w 773882"/>
                  <a:gd name="connsiteY12" fmla="*/ 38 h 2407548"/>
                  <a:gd name="connsiteX13" fmla="*/ 6324 w 773882"/>
                  <a:gd name="connsiteY13" fmla="*/ 38 h 2407548"/>
                  <a:gd name="connsiteX0" fmla="*/ 6324 w 773882"/>
                  <a:gd name="connsiteY0" fmla="*/ 38 h 2367963"/>
                  <a:gd name="connsiteX1" fmla="*/ 117449 w 773882"/>
                  <a:gd name="connsiteY1" fmla="*/ 606463 h 2367963"/>
                  <a:gd name="connsiteX2" fmla="*/ 575442 w 773882"/>
                  <a:gd name="connsiteY2" fmla="*/ 1074775 h 2367963"/>
                  <a:gd name="connsiteX3" fmla="*/ 579411 w 773882"/>
                  <a:gd name="connsiteY3" fmla="*/ 1260512 h 2367963"/>
                  <a:gd name="connsiteX4" fmla="*/ 184124 w 773882"/>
                  <a:gd name="connsiteY4" fmla="*/ 1626432 h 2367963"/>
                  <a:gd name="connsiteX5" fmla="*/ 9499 w 773882"/>
                  <a:gd name="connsiteY5" fmla="*/ 2336838 h 2367963"/>
                  <a:gd name="connsiteX6" fmla="*/ 111099 w 773882"/>
                  <a:gd name="connsiteY6" fmla="*/ 2327313 h 2367963"/>
                  <a:gd name="connsiteX7" fmla="*/ 184124 w 773882"/>
                  <a:gd name="connsiteY7" fmla="*/ 1816138 h 2367963"/>
                  <a:gd name="connsiteX8" fmla="*/ 571474 w 773882"/>
                  <a:gd name="connsiteY8" fmla="*/ 1324013 h 2367963"/>
                  <a:gd name="connsiteX9" fmla="*/ 773880 w 773882"/>
                  <a:gd name="connsiteY9" fmla="*/ 1142243 h 2367963"/>
                  <a:gd name="connsiteX10" fmla="*/ 574649 w 773882"/>
                  <a:gd name="connsiteY10" fmla="*/ 974763 h 2367963"/>
                  <a:gd name="connsiteX11" fmla="*/ 180949 w 773882"/>
                  <a:gd name="connsiteY11" fmla="*/ 492163 h 2367963"/>
                  <a:gd name="connsiteX12" fmla="*/ 113480 w 773882"/>
                  <a:gd name="connsiteY12" fmla="*/ 38 h 2367963"/>
                  <a:gd name="connsiteX13" fmla="*/ 6324 w 773882"/>
                  <a:gd name="connsiteY13" fmla="*/ 38 h 2367963"/>
                  <a:gd name="connsiteX0" fmla="*/ 6324 w 773882"/>
                  <a:gd name="connsiteY0" fmla="*/ 38 h 2336838"/>
                  <a:gd name="connsiteX1" fmla="*/ 117449 w 773882"/>
                  <a:gd name="connsiteY1" fmla="*/ 606463 h 2336838"/>
                  <a:gd name="connsiteX2" fmla="*/ 575442 w 773882"/>
                  <a:gd name="connsiteY2" fmla="*/ 1074775 h 2336838"/>
                  <a:gd name="connsiteX3" fmla="*/ 579411 w 773882"/>
                  <a:gd name="connsiteY3" fmla="*/ 1260512 h 2336838"/>
                  <a:gd name="connsiteX4" fmla="*/ 184124 w 773882"/>
                  <a:gd name="connsiteY4" fmla="*/ 1626432 h 2336838"/>
                  <a:gd name="connsiteX5" fmla="*/ 9499 w 773882"/>
                  <a:gd name="connsiteY5" fmla="*/ 2336838 h 2336838"/>
                  <a:gd name="connsiteX6" fmla="*/ 111099 w 773882"/>
                  <a:gd name="connsiteY6" fmla="*/ 2327313 h 2336838"/>
                  <a:gd name="connsiteX7" fmla="*/ 184124 w 773882"/>
                  <a:gd name="connsiteY7" fmla="*/ 1816138 h 2336838"/>
                  <a:gd name="connsiteX8" fmla="*/ 571474 w 773882"/>
                  <a:gd name="connsiteY8" fmla="*/ 1324013 h 2336838"/>
                  <a:gd name="connsiteX9" fmla="*/ 773880 w 773882"/>
                  <a:gd name="connsiteY9" fmla="*/ 1142243 h 2336838"/>
                  <a:gd name="connsiteX10" fmla="*/ 574649 w 773882"/>
                  <a:gd name="connsiteY10" fmla="*/ 974763 h 2336838"/>
                  <a:gd name="connsiteX11" fmla="*/ 180949 w 773882"/>
                  <a:gd name="connsiteY11" fmla="*/ 492163 h 2336838"/>
                  <a:gd name="connsiteX12" fmla="*/ 113480 w 773882"/>
                  <a:gd name="connsiteY12" fmla="*/ 38 h 2336838"/>
                  <a:gd name="connsiteX13" fmla="*/ 6324 w 773882"/>
                  <a:gd name="connsiteY13" fmla="*/ 38 h 2336838"/>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2"/>
                  <a:gd name="connsiteY0" fmla="*/ 38 h 2343129"/>
                  <a:gd name="connsiteX1" fmla="*/ 117449 w 773882"/>
                  <a:gd name="connsiteY1" fmla="*/ 606463 h 2343129"/>
                  <a:gd name="connsiteX2" fmla="*/ 575442 w 773882"/>
                  <a:gd name="connsiteY2" fmla="*/ 1074775 h 2343129"/>
                  <a:gd name="connsiteX3" fmla="*/ 579411 w 773882"/>
                  <a:gd name="connsiteY3" fmla="*/ 1260512 h 2343129"/>
                  <a:gd name="connsiteX4" fmla="*/ 184124 w 773882"/>
                  <a:gd name="connsiteY4" fmla="*/ 1626432 h 2343129"/>
                  <a:gd name="connsiteX5" fmla="*/ 9499 w 773882"/>
                  <a:gd name="connsiteY5" fmla="*/ 2336838 h 2343129"/>
                  <a:gd name="connsiteX6" fmla="*/ 113480 w 773882"/>
                  <a:gd name="connsiteY6" fmla="*/ 2341600 h 2343129"/>
                  <a:gd name="connsiteX7" fmla="*/ 184124 w 773882"/>
                  <a:gd name="connsiteY7" fmla="*/ 1816138 h 2343129"/>
                  <a:gd name="connsiteX8" fmla="*/ 571474 w 773882"/>
                  <a:gd name="connsiteY8" fmla="*/ 1324013 h 2343129"/>
                  <a:gd name="connsiteX9" fmla="*/ 773880 w 773882"/>
                  <a:gd name="connsiteY9" fmla="*/ 1142243 h 2343129"/>
                  <a:gd name="connsiteX10" fmla="*/ 574649 w 773882"/>
                  <a:gd name="connsiteY10" fmla="*/ 974763 h 2343129"/>
                  <a:gd name="connsiteX11" fmla="*/ 180949 w 773882"/>
                  <a:gd name="connsiteY11" fmla="*/ 492163 h 2343129"/>
                  <a:gd name="connsiteX12" fmla="*/ 113480 w 773882"/>
                  <a:gd name="connsiteY12" fmla="*/ 38 h 2343129"/>
                  <a:gd name="connsiteX13" fmla="*/ 6324 w 773882"/>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80949 w 773881"/>
                  <a:gd name="connsiteY11" fmla="*/ 492163 h 2343129"/>
                  <a:gd name="connsiteX12" fmla="*/ 113480 w 773881"/>
                  <a:gd name="connsiteY12" fmla="*/ 38 h 2343129"/>
                  <a:gd name="connsiteX13" fmla="*/ 6324 w 773881"/>
                  <a:gd name="connsiteY13" fmla="*/ 38 h 2343129"/>
                  <a:gd name="connsiteX0" fmla="*/ 6324 w 773885"/>
                  <a:gd name="connsiteY0" fmla="*/ 38 h 2343129"/>
                  <a:gd name="connsiteX1" fmla="*/ 117449 w 773885"/>
                  <a:gd name="connsiteY1" fmla="*/ 606463 h 2343129"/>
                  <a:gd name="connsiteX2" fmla="*/ 575442 w 773885"/>
                  <a:gd name="connsiteY2" fmla="*/ 1074775 h 2343129"/>
                  <a:gd name="connsiteX3" fmla="*/ 579411 w 773885"/>
                  <a:gd name="connsiteY3" fmla="*/ 1260512 h 2343129"/>
                  <a:gd name="connsiteX4" fmla="*/ 184124 w 773885"/>
                  <a:gd name="connsiteY4" fmla="*/ 1626432 h 2343129"/>
                  <a:gd name="connsiteX5" fmla="*/ 9499 w 773885"/>
                  <a:gd name="connsiteY5" fmla="*/ 2336838 h 2343129"/>
                  <a:gd name="connsiteX6" fmla="*/ 113480 w 773885"/>
                  <a:gd name="connsiteY6" fmla="*/ 2341600 h 2343129"/>
                  <a:gd name="connsiteX7" fmla="*/ 184124 w 773885"/>
                  <a:gd name="connsiteY7" fmla="*/ 1816138 h 2343129"/>
                  <a:gd name="connsiteX8" fmla="*/ 571474 w 773885"/>
                  <a:gd name="connsiteY8" fmla="*/ 1324013 h 2343129"/>
                  <a:gd name="connsiteX9" fmla="*/ 773880 w 773885"/>
                  <a:gd name="connsiteY9" fmla="*/ 1142243 h 2343129"/>
                  <a:gd name="connsiteX10" fmla="*/ 553218 w 773885"/>
                  <a:gd name="connsiteY10" fmla="*/ 986670 h 2343129"/>
                  <a:gd name="connsiteX11" fmla="*/ 180949 w 773885"/>
                  <a:gd name="connsiteY11" fmla="*/ 492163 h 2343129"/>
                  <a:gd name="connsiteX12" fmla="*/ 113480 w 773885"/>
                  <a:gd name="connsiteY12" fmla="*/ 38 h 2343129"/>
                  <a:gd name="connsiteX13" fmla="*/ 6324 w 773885"/>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23799 w 773881"/>
                  <a:gd name="connsiteY11" fmla="*/ 504069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64280 w 773881"/>
                  <a:gd name="connsiteY11" fmla="*/ 494544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3218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0837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0837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773881"/>
                  <a:gd name="connsiteY0" fmla="*/ 38 h 2343129"/>
                  <a:gd name="connsiteX1" fmla="*/ 117449 w 773881"/>
                  <a:gd name="connsiteY1" fmla="*/ 606463 h 2343129"/>
                  <a:gd name="connsiteX2" fmla="*/ 575442 w 773881"/>
                  <a:gd name="connsiteY2" fmla="*/ 1074775 h 2343129"/>
                  <a:gd name="connsiteX3" fmla="*/ 579411 w 773881"/>
                  <a:gd name="connsiteY3" fmla="*/ 1260512 h 2343129"/>
                  <a:gd name="connsiteX4" fmla="*/ 184124 w 773881"/>
                  <a:gd name="connsiteY4" fmla="*/ 1626432 h 2343129"/>
                  <a:gd name="connsiteX5" fmla="*/ 9499 w 773881"/>
                  <a:gd name="connsiteY5" fmla="*/ 2336838 h 2343129"/>
                  <a:gd name="connsiteX6" fmla="*/ 113480 w 773881"/>
                  <a:gd name="connsiteY6" fmla="*/ 2341600 h 2343129"/>
                  <a:gd name="connsiteX7" fmla="*/ 184124 w 773881"/>
                  <a:gd name="connsiteY7" fmla="*/ 1816138 h 2343129"/>
                  <a:gd name="connsiteX8" fmla="*/ 571474 w 773881"/>
                  <a:gd name="connsiteY8" fmla="*/ 1324013 h 2343129"/>
                  <a:gd name="connsiteX9" fmla="*/ 773880 w 773881"/>
                  <a:gd name="connsiteY9" fmla="*/ 1142243 h 2343129"/>
                  <a:gd name="connsiteX10" fmla="*/ 550837 w 773881"/>
                  <a:gd name="connsiteY10" fmla="*/ 986670 h 2343129"/>
                  <a:gd name="connsiteX11" fmla="*/ 176186 w 773881"/>
                  <a:gd name="connsiteY11" fmla="*/ 535025 h 2343129"/>
                  <a:gd name="connsiteX12" fmla="*/ 113480 w 773881"/>
                  <a:gd name="connsiteY12" fmla="*/ 38 h 2343129"/>
                  <a:gd name="connsiteX13" fmla="*/ 6324 w 773881"/>
                  <a:gd name="connsiteY13" fmla="*/ 38 h 2343129"/>
                  <a:gd name="connsiteX0" fmla="*/ 6324 w 690539"/>
                  <a:gd name="connsiteY0" fmla="*/ 38 h 2343129"/>
                  <a:gd name="connsiteX1" fmla="*/ 117449 w 690539"/>
                  <a:gd name="connsiteY1" fmla="*/ 606463 h 2343129"/>
                  <a:gd name="connsiteX2" fmla="*/ 575442 w 690539"/>
                  <a:gd name="connsiteY2" fmla="*/ 1074775 h 2343129"/>
                  <a:gd name="connsiteX3" fmla="*/ 579411 w 690539"/>
                  <a:gd name="connsiteY3" fmla="*/ 1260512 h 2343129"/>
                  <a:gd name="connsiteX4" fmla="*/ 184124 w 690539"/>
                  <a:gd name="connsiteY4" fmla="*/ 1626432 h 2343129"/>
                  <a:gd name="connsiteX5" fmla="*/ 9499 w 690539"/>
                  <a:gd name="connsiteY5" fmla="*/ 2336838 h 2343129"/>
                  <a:gd name="connsiteX6" fmla="*/ 113480 w 690539"/>
                  <a:gd name="connsiteY6" fmla="*/ 2341600 h 2343129"/>
                  <a:gd name="connsiteX7" fmla="*/ 184124 w 690539"/>
                  <a:gd name="connsiteY7" fmla="*/ 1816138 h 2343129"/>
                  <a:gd name="connsiteX8" fmla="*/ 571474 w 690539"/>
                  <a:gd name="connsiteY8" fmla="*/ 1324013 h 2343129"/>
                  <a:gd name="connsiteX9" fmla="*/ 690536 w 690539"/>
                  <a:gd name="connsiteY9" fmla="*/ 1144624 h 2343129"/>
                  <a:gd name="connsiteX10" fmla="*/ 550837 w 690539"/>
                  <a:gd name="connsiteY10" fmla="*/ 986670 h 2343129"/>
                  <a:gd name="connsiteX11" fmla="*/ 176186 w 690539"/>
                  <a:gd name="connsiteY11" fmla="*/ 535025 h 2343129"/>
                  <a:gd name="connsiteX12" fmla="*/ 113480 w 690539"/>
                  <a:gd name="connsiteY12" fmla="*/ 38 h 2343129"/>
                  <a:gd name="connsiteX13" fmla="*/ 6324 w 690539"/>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71474 w 690541"/>
                  <a:gd name="connsiteY8" fmla="*/ 1324013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84124 w 690541"/>
                  <a:gd name="connsiteY7" fmla="*/ 1816138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48405 w 690541"/>
                  <a:gd name="connsiteY7" fmla="*/ 1806613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02418 w 690541"/>
                  <a:gd name="connsiteY8" fmla="*/ 1388307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11943 w 690541"/>
                  <a:gd name="connsiteY8" fmla="*/ 1343063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16706 w 690541"/>
                  <a:gd name="connsiteY8" fmla="*/ 1376400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16706 w 690541"/>
                  <a:gd name="connsiteY8" fmla="*/ 1376400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6324 w 690541"/>
                  <a:gd name="connsiteY0" fmla="*/ 38 h 2343129"/>
                  <a:gd name="connsiteX1" fmla="*/ 117449 w 690541"/>
                  <a:gd name="connsiteY1" fmla="*/ 606463 h 2343129"/>
                  <a:gd name="connsiteX2" fmla="*/ 575442 w 690541"/>
                  <a:gd name="connsiteY2" fmla="*/ 1074775 h 2343129"/>
                  <a:gd name="connsiteX3" fmla="*/ 579411 w 690541"/>
                  <a:gd name="connsiteY3" fmla="*/ 1260512 h 2343129"/>
                  <a:gd name="connsiteX4" fmla="*/ 184124 w 690541"/>
                  <a:gd name="connsiteY4" fmla="*/ 1626432 h 2343129"/>
                  <a:gd name="connsiteX5" fmla="*/ 9499 w 690541"/>
                  <a:gd name="connsiteY5" fmla="*/ 2336838 h 2343129"/>
                  <a:gd name="connsiteX6" fmla="*/ 113480 w 690541"/>
                  <a:gd name="connsiteY6" fmla="*/ 2341600 h 2343129"/>
                  <a:gd name="connsiteX7" fmla="*/ 174599 w 690541"/>
                  <a:gd name="connsiteY7" fmla="*/ 1813757 h 2343129"/>
                  <a:gd name="connsiteX8" fmla="*/ 516706 w 690541"/>
                  <a:gd name="connsiteY8" fmla="*/ 1376400 h 2343129"/>
                  <a:gd name="connsiteX9" fmla="*/ 690536 w 690541"/>
                  <a:gd name="connsiteY9" fmla="*/ 1144624 h 2343129"/>
                  <a:gd name="connsiteX10" fmla="*/ 550837 w 690541"/>
                  <a:gd name="connsiteY10" fmla="*/ 986670 h 2343129"/>
                  <a:gd name="connsiteX11" fmla="*/ 176186 w 690541"/>
                  <a:gd name="connsiteY11" fmla="*/ 535025 h 2343129"/>
                  <a:gd name="connsiteX12" fmla="*/ 113480 w 690541"/>
                  <a:gd name="connsiteY12" fmla="*/ 38 h 2343129"/>
                  <a:gd name="connsiteX13" fmla="*/ 6324 w 690541"/>
                  <a:gd name="connsiteY13" fmla="*/ 38 h 2343129"/>
                  <a:gd name="connsiteX0" fmla="*/ 5435 w 689652"/>
                  <a:gd name="connsiteY0" fmla="*/ 38 h 2343129"/>
                  <a:gd name="connsiteX1" fmla="*/ 116560 w 689652"/>
                  <a:gd name="connsiteY1" fmla="*/ 606463 h 2343129"/>
                  <a:gd name="connsiteX2" fmla="*/ 503116 w 689652"/>
                  <a:gd name="connsiteY2" fmla="*/ 1017625 h 2343129"/>
                  <a:gd name="connsiteX3" fmla="*/ 578522 w 689652"/>
                  <a:gd name="connsiteY3" fmla="*/ 1260512 h 2343129"/>
                  <a:gd name="connsiteX4" fmla="*/ 183235 w 689652"/>
                  <a:gd name="connsiteY4" fmla="*/ 1626432 h 2343129"/>
                  <a:gd name="connsiteX5" fmla="*/ 8610 w 689652"/>
                  <a:gd name="connsiteY5" fmla="*/ 2336838 h 2343129"/>
                  <a:gd name="connsiteX6" fmla="*/ 112591 w 689652"/>
                  <a:gd name="connsiteY6" fmla="*/ 2341600 h 2343129"/>
                  <a:gd name="connsiteX7" fmla="*/ 173710 w 689652"/>
                  <a:gd name="connsiteY7" fmla="*/ 1813757 h 2343129"/>
                  <a:gd name="connsiteX8" fmla="*/ 515817 w 689652"/>
                  <a:gd name="connsiteY8" fmla="*/ 1376400 h 2343129"/>
                  <a:gd name="connsiteX9" fmla="*/ 689647 w 689652"/>
                  <a:gd name="connsiteY9" fmla="*/ 1144624 h 2343129"/>
                  <a:gd name="connsiteX10" fmla="*/ 549948 w 689652"/>
                  <a:gd name="connsiteY10" fmla="*/ 986670 h 2343129"/>
                  <a:gd name="connsiteX11" fmla="*/ 175297 w 689652"/>
                  <a:gd name="connsiteY11" fmla="*/ 535025 h 2343129"/>
                  <a:gd name="connsiteX12" fmla="*/ 112591 w 689652"/>
                  <a:gd name="connsiteY12" fmla="*/ 38 h 2343129"/>
                  <a:gd name="connsiteX13" fmla="*/ 5435 w 689652"/>
                  <a:gd name="connsiteY13" fmla="*/ 38 h 2343129"/>
                  <a:gd name="connsiteX0" fmla="*/ 5435 w 689652"/>
                  <a:gd name="connsiteY0" fmla="*/ 38 h 2343129"/>
                  <a:gd name="connsiteX1" fmla="*/ 116560 w 689652"/>
                  <a:gd name="connsiteY1" fmla="*/ 606463 h 2343129"/>
                  <a:gd name="connsiteX2" fmla="*/ 503116 w 689652"/>
                  <a:gd name="connsiteY2" fmla="*/ 1017625 h 2343129"/>
                  <a:gd name="connsiteX3" fmla="*/ 578522 w 689652"/>
                  <a:gd name="connsiteY3" fmla="*/ 1260512 h 2343129"/>
                  <a:gd name="connsiteX4" fmla="*/ 183235 w 689652"/>
                  <a:gd name="connsiteY4" fmla="*/ 1626432 h 2343129"/>
                  <a:gd name="connsiteX5" fmla="*/ 8610 w 689652"/>
                  <a:gd name="connsiteY5" fmla="*/ 2336838 h 2343129"/>
                  <a:gd name="connsiteX6" fmla="*/ 112591 w 689652"/>
                  <a:gd name="connsiteY6" fmla="*/ 2341600 h 2343129"/>
                  <a:gd name="connsiteX7" fmla="*/ 173710 w 689652"/>
                  <a:gd name="connsiteY7" fmla="*/ 1813757 h 2343129"/>
                  <a:gd name="connsiteX8" fmla="*/ 515817 w 689652"/>
                  <a:gd name="connsiteY8" fmla="*/ 1376400 h 2343129"/>
                  <a:gd name="connsiteX9" fmla="*/ 689647 w 689652"/>
                  <a:gd name="connsiteY9" fmla="*/ 1144624 h 2343129"/>
                  <a:gd name="connsiteX10" fmla="*/ 549948 w 689652"/>
                  <a:gd name="connsiteY10" fmla="*/ 986670 h 2343129"/>
                  <a:gd name="connsiteX11" fmla="*/ 175297 w 689652"/>
                  <a:gd name="connsiteY11" fmla="*/ 535025 h 2343129"/>
                  <a:gd name="connsiteX12" fmla="*/ 112591 w 689652"/>
                  <a:gd name="connsiteY12" fmla="*/ 38 h 2343129"/>
                  <a:gd name="connsiteX13" fmla="*/ 5435 w 689652"/>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79119 w 690249"/>
                  <a:gd name="connsiteY3" fmla="*/ 1260512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79119 w 690249"/>
                  <a:gd name="connsiteY3" fmla="*/ 1260512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79119 w 690249"/>
                  <a:gd name="connsiteY3" fmla="*/ 1260512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79119 w 690249"/>
                  <a:gd name="connsiteY3" fmla="*/ 1260512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6032 w 690249"/>
                  <a:gd name="connsiteY0" fmla="*/ 38 h 2343129"/>
                  <a:gd name="connsiteX1" fmla="*/ 117157 w 690249"/>
                  <a:gd name="connsiteY1" fmla="*/ 606463 h 2343129"/>
                  <a:gd name="connsiteX2" fmla="*/ 553720 w 690249"/>
                  <a:gd name="connsiteY2" fmla="*/ 1060487 h 2343129"/>
                  <a:gd name="connsiteX3" fmla="*/ 552925 w 690249"/>
                  <a:gd name="connsiteY3" fmla="*/ 1272418 h 2343129"/>
                  <a:gd name="connsiteX4" fmla="*/ 183832 w 690249"/>
                  <a:gd name="connsiteY4" fmla="*/ 1626432 h 2343129"/>
                  <a:gd name="connsiteX5" fmla="*/ 9207 w 690249"/>
                  <a:gd name="connsiteY5" fmla="*/ 2336838 h 2343129"/>
                  <a:gd name="connsiteX6" fmla="*/ 113188 w 690249"/>
                  <a:gd name="connsiteY6" fmla="*/ 2341600 h 2343129"/>
                  <a:gd name="connsiteX7" fmla="*/ 174307 w 690249"/>
                  <a:gd name="connsiteY7" fmla="*/ 1813757 h 2343129"/>
                  <a:gd name="connsiteX8" fmla="*/ 516414 w 690249"/>
                  <a:gd name="connsiteY8" fmla="*/ 1376400 h 2343129"/>
                  <a:gd name="connsiteX9" fmla="*/ 690244 w 690249"/>
                  <a:gd name="connsiteY9" fmla="*/ 1144624 h 2343129"/>
                  <a:gd name="connsiteX10" fmla="*/ 550545 w 690249"/>
                  <a:gd name="connsiteY10" fmla="*/ 986670 h 2343129"/>
                  <a:gd name="connsiteX11" fmla="*/ 175894 w 690249"/>
                  <a:gd name="connsiteY11" fmla="*/ 535025 h 2343129"/>
                  <a:gd name="connsiteX12" fmla="*/ 113188 w 690249"/>
                  <a:gd name="connsiteY12" fmla="*/ 38 h 2343129"/>
                  <a:gd name="connsiteX13" fmla="*/ 6032 w 690249"/>
                  <a:gd name="connsiteY13" fmla="*/ 38 h 2343129"/>
                  <a:gd name="connsiteX0" fmla="*/ 12817 w 697034"/>
                  <a:gd name="connsiteY0" fmla="*/ 38 h 2343129"/>
                  <a:gd name="connsiteX1" fmla="*/ 123942 w 697034"/>
                  <a:gd name="connsiteY1" fmla="*/ 606463 h 2343129"/>
                  <a:gd name="connsiteX2" fmla="*/ 560505 w 697034"/>
                  <a:gd name="connsiteY2" fmla="*/ 1060487 h 2343129"/>
                  <a:gd name="connsiteX3" fmla="*/ 559710 w 697034"/>
                  <a:gd name="connsiteY3" fmla="*/ 1272418 h 2343129"/>
                  <a:gd name="connsiteX4" fmla="*/ 131085 w 697034"/>
                  <a:gd name="connsiteY4" fmla="*/ 1719301 h 2343129"/>
                  <a:gd name="connsiteX5" fmla="*/ 15992 w 697034"/>
                  <a:gd name="connsiteY5" fmla="*/ 2336838 h 2343129"/>
                  <a:gd name="connsiteX6" fmla="*/ 119973 w 697034"/>
                  <a:gd name="connsiteY6" fmla="*/ 2341600 h 2343129"/>
                  <a:gd name="connsiteX7" fmla="*/ 181092 w 697034"/>
                  <a:gd name="connsiteY7" fmla="*/ 1813757 h 2343129"/>
                  <a:gd name="connsiteX8" fmla="*/ 523199 w 697034"/>
                  <a:gd name="connsiteY8" fmla="*/ 1376400 h 2343129"/>
                  <a:gd name="connsiteX9" fmla="*/ 697029 w 697034"/>
                  <a:gd name="connsiteY9" fmla="*/ 1144624 h 2343129"/>
                  <a:gd name="connsiteX10" fmla="*/ 557330 w 697034"/>
                  <a:gd name="connsiteY10" fmla="*/ 986670 h 2343129"/>
                  <a:gd name="connsiteX11" fmla="*/ 182679 w 697034"/>
                  <a:gd name="connsiteY11" fmla="*/ 535025 h 2343129"/>
                  <a:gd name="connsiteX12" fmla="*/ 119973 w 697034"/>
                  <a:gd name="connsiteY12" fmla="*/ 38 h 2343129"/>
                  <a:gd name="connsiteX13" fmla="*/ 12817 w 697034"/>
                  <a:gd name="connsiteY13" fmla="*/ 38 h 2343129"/>
                  <a:gd name="connsiteX0" fmla="*/ 12130 w 696347"/>
                  <a:gd name="connsiteY0" fmla="*/ 38 h 2343129"/>
                  <a:gd name="connsiteX1" fmla="*/ 123255 w 696347"/>
                  <a:gd name="connsiteY1" fmla="*/ 606463 h 2343129"/>
                  <a:gd name="connsiteX2" fmla="*/ 559818 w 696347"/>
                  <a:gd name="connsiteY2" fmla="*/ 1060487 h 2343129"/>
                  <a:gd name="connsiteX3" fmla="*/ 559023 w 696347"/>
                  <a:gd name="connsiteY3" fmla="*/ 1272418 h 2343129"/>
                  <a:gd name="connsiteX4" fmla="*/ 130398 w 696347"/>
                  <a:gd name="connsiteY4" fmla="*/ 1719301 h 2343129"/>
                  <a:gd name="connsiteX5" fmla="*/ 15305 w 696347"/>
                  <a:gd name="connsiteY5" fmla="*/ 2336838 h 2343129"/>
                  <a:gd name="connsiteX6" fmla="*/ 119286 w 696347"/>
                  <a:gd name="connsiteY6" fmla="*/ 2341600 h 2343129"/>
                  <a:gd name="connsiteX7" fmla="*/ 180405 w 696347"/>
                  <a:gd name="connsiteY7" fmla="*/ 1813757 h 2343129"/>
                  <a:gd name="connsiteX8" fmla="*/ 522512 w 696347"/>
                  <a:gd name="connsiteY8" fmla="*/ 1376400 h 2343129"/>
                  <a:gd name="connsiteX9" fmla="*/ 696342 w 696347"/>
                  <a:gd name="connsiteY9" fmla="*/ 1144624 h 2343129"/>
                  <a:gd name="connsiteX10" fmla="*/ 556643 w 696347"/>
                  <a:gd name="connsiteY10" fmla="*/ 986670 h 2343129"/>
                  <a:gd name="connsiteX11" fmla="*/ 181992 w 696347"/>
                  <a:gd name="connsiteY11" fmla="*/ 535025 h 2343129"/>
                  <a:gd name="connsiteX12" fmla="*/ 119286 w 696347"/>
                  <a:gd name="connsiteY12" fmla="*/ 38 h 2343129"/>
                  <a:gd name="connsiteX13" fmla="*/ 12130 w 696347"/>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50"/>
                  <a:gd name="connsiteY0" fmla="*/ 38 h 2343129"/>
                  <a:gd name="connsiteX1" fmla="*/ 117158 w 690250"/>
                  <a:gd name="connsiteY1" fmla="*/ 606463 h 2343129"/>
                  <a:gd name="connsiteX2" fmla="*/ 553721 w 690250"/>
                  <a:gd name="connsiteY2" fmla="*/ 1060487 h 2343129"/>
                  <a:gd name="connsiteX3" fmla="*/ 552926 w 690250"/>
                  <a:gd name="connsiteY3" fmla="*/ 1272418 h 2343129"/>
                  <a:gd name="connsiteX4" fmla="*/ 124301 w 690250"/>
                  <a:gd name="connsiteY4" fmla="*/ 1719301 h 2343129"/>
                  <a:gd name="connsiteX5" fmla="*/ 9208 w 690250"/>
                  <a:gd name="connsiteY5" fmla="*/ 2336838 h 2343129"/>
                  <a:gd name="connsiteX6" fmla="*/ 113189 w 690250"/>
                  <a:gd name="connsiteY6" fmla="*/ 2341600 h 2343129"/>
                  <a:gd name="connsiteX7" fmla="*/ 174308 w 690250"/>
                  <a:gd name="connsiteY7" fmla="*/ 1813757 h 2343129"/>
                  <a:gd name="connsiteX8" fmla="*/ 516415 w 690250"/>
                  <a:gd name="connsiteY8" fmla="*/ 1376400 h 2343129"/>
                  <a:gd name="connsiteX9" fmla="*/ 690245 w 690250"/>
                  <a:gd name="connsiteY9" fmla="*/ 1144624 h 2343129"/>
                  <a:gd name="connsiteX10" fmla="*/ 550546 w 690250"/>
                  <a:gd name="connsiteY10" fmla="*/ 986670 h 2343129"/>
                  <a:gd name="connsiteX11" fmla="*/ 175895 w 690250"/>
                  <a:gd name="connsiteY11" fmla="*/ 535025 h 2343129"/>
                  <a:gd name="connsiteX12" fmla="*/ 113189 w 690250"/>
                  <a:gd name="connsiteY12" fmla="*/ 38 h 2343129"/>
                  <a:gd name="connsiteX13" fmla="*/ 6033 w 690250"/>
                  <a:gd name="connsiteY13" fmla="*/ 38 h 2343129"/>
                  <a:gd name="connsiteX0" fmla="*/ 6033 w 690248"/>
                  <a:gd name="connsiteY0" fmla="*/ 38 h 2343129"/>
                  <a:gd name="connsiteX1" fmla="*/ 117158 w 690248"/>
                  <a:gd name="connsiteY1" fmla="*/ 606463 h 2343129"/>
                  <a:gd name="connsiteX2" fmla="*/ 553721 w 690248"/>
                  <a:gd name="connsiteY2" fmla="*/ 1060487 h 2343129"/>
                  <a:gd name="connsiteX3" fmla="*/ 552926 w 690248"/>
                  <a:gd name="connsiteY3" fmla="*/ 1272418 h 2343129"/>
                  <a:gd name="connsiteX4" fmla="*/ 124301 w 690248"/>
                  <a:gd name="connsiteY4" fmla="*/ 1719301 h 2343129"/>
                  <a:gd name="connsiteX5" fmla="*/ 9208 w 690248"/>
                  <a:gd name="connsiteY5" fmla="*/ 2336838 h 2343129"/>
                  <a:gd name="connsiteX6" fmla="*/ 113189 w 690248"/>
                  <a:gd name="connsiteY6" fmla="*/ 2341600 h 2343129"/>
                  <a:gd name="connsiteX7" fmla="*/ 174308 w 690248"/>
                  <a:gd name="connsiteY7" fmla="*/ 1813757 h 2343129"/>
                  <a:gd name="connsiteX8" fmla="*/ 516415 w 690248"/>
                  <a:gd name="connsiteY8" fmla="*/ 1376400 h 2343129"/>
                  <a:gd name="connsiteX9" fmla="*/ 690245 w 690248"/>
                  <a:gd name="connsiteY9" fmla="*/ 1144624 h 2343129"/>
                  <a:gd name="connsiteX10" fmla="*/ 550546 w 690248"/>
                  <a:gd name="connsiteY10" fmla="*/ 986670 h 2343129"/>
                  <a:gd name="connsiteX11" fmla="*/ 175895 w 690248"/>
                  <a:gd name="connsiteY11" fmla="*/ 535025 h 2343129"/>
                  <a:gd name="connsiteX12" fmla="*/ 113189 w 690248"/>
                  <a:gd name="connsiteY12" fmla="*/ 38 h 2343129"/>
                  <a:gd name="connsiteX13" fmla="*/ 6033 w 690248"/>
                  <a:gd name="connsiteY13" fmla="*/ 38 h 2343129"/>
                  <a:gd name="connsiteX0" fmla="*/ 6033 w 690249"/>
                  <a:gd name="connsiteY0" fmla="*/ 38 h 2343129"/>
                  <a:gd name="connsiteX1" fmla="*/ 117158 w 690249"/>
                  <a:gd name="connsiteY1" fmla="*/ 606463 h 2343129"/>
                  <a:gd name="connsiteX2" fmla="*/ 553721 w 690249"/>
                  <a:gd name="connsiteY2" fmla="*/ 1060487 h 2343129"/>
                  <a:gd name="connsiteX3" fmla="*/ 552926 w 690249"/>
                  <a:gd name="connsiteY3" fmla="*/ 1272418 h 2343129"/>
                  <a:gd name="connsiteX4" fmla="*/ 124301 w 690249"/>
                  <a:gd name="connsiteY4" fmla="*/ 1719301 h 2343129"/>
                  <a:gd name="connsiteX5" fmla="*/ 9208 w 690249"/>
                  <a:gd name="connsiteY5" fmla="*/ 2336838 h 2343129"/>
                  <a:gd name="connsiteX6" fmla="*/ 113189 w 690249"/>
                  <a:gd name="connsiteY6" fmla="*/ 2341600 h 2343129"/>
                  <a:gd name="connsiteX7" fmla="*/ 174308 w 690249"/>
                  <a:gd name="connsiteY7" fmla="*/ 1813757 h 2343129"/>
                  <a:gd name="connsiteX8" fmla="*/ 516415 w 690249"/>
                  <a:gd name="connsiteY8" fmla="*/ 1376400 h 2343129"/>
                  <a:gd name="connsiteX9" fmla="*/ 690245 w 690249"/>
                  <a:gd name="connsiteY9" fmla="*/ 1144624 h 2343129"/>
                  <a:gd name="connsiteX10" fmla="*/ 555308 w 690249"/>
                  <a:gd name="connsiteY10" fmla="*/ 993814 h 2343129"/>
                  <a:gd name="connsiteX11" fmla="*/ 175895 w 690249"/>
                  <a:gd name="connsiteY11" fmla="*/ 535025 h 2343129"/>
                  <a:gd name="connsiteX12" fmla="*/ 113189 w 690249"/>
                  <a:gd name="connsiteY12" fmla="*/ 38 h 2343129"/>
                  <a:gd name="connsiteX13" fmla="*/ 6033 w 690249"/>
                  <a:gd name="connsiteY13" fmla="*/ 38 h 2343129"/>
                  <a:gd name="connsiteX0" fmla="*/ 6033 w 690249"/>
                  <a:gd name="connsiteY0" fmla="*/ 38 h 2343129"/>
                  <a:gd name="connsiteX1" fmla="*/ 117158 w 690249"/>
                  <a:gd name="connsiteY1" fmla="*/ 606463 h 2343129"/>
                  <a:gd name="connsiteX2" fmla="*/ 553721 w 690249"/>
                  <a:gd name="connsiteY2" fmla="*/ 1060487 h 2343129"/>
                  <a:gd name="connsiteX3" fmla="*/ 552926 w 690249"/>
                  <a:gd name="connsiteY3" fmla="*/ 1272418 h 2343129"/>
                  <a:gd name="connsiteX4" fmla="*/ 124301 w 690249"/>
                  <a:gd name="connsiteY4" fmla="*/ 1719301 h 2343129"/>
                  <a:gd name="connsiteX5" fmla="*/ 9208 w 690249"/>
                  <a:gd name="connsiteY5" fmla="*/ 2336838 h 2343129"/>
                  <a:gd name="connsiteX6" fmla="*/ 113189 w 690249"/>
                  <a:gd name="connsiteY6" fmla="*/ 2341600 h 2343129"/>
                  <a:gd name="connsiteX7" fmla="*/ 174308 w 690249"/>
                  <a:gd name="connsiteY7" fmla="*/ 1813757 h 2343129"/>
                  <a:gd name="connsiteX8" fmla="*/ 556896 w 690249"/>
                  <a:gd name="connsiteY8" fmla="*/ 1331156 h 2343129"/>
                  <a:gd name="connsiteX9" fmla="*/ 690245 w 690249"/>
                  <a:gd name="connsiteY9" fmla="*/ 1144624 h 2343129"/>
                  <a:gd name="connsiteX10" fmla="*/ 555308 w 690249"/>
                  <a:gd name="connsiteY10" fmla="*/ 993814 h 2343129"/>
                  <a:gd name="connsiteX11" fmla="*/ 175895 w 690249"/>
                  <a:gd name="connsiteY11" fmla="*/ 535025 h 2343129"/>
                  <a:gd name="connsiteX12" fmla="*/ 113189 w 690249"/>
                  <a:gd name="connsiteY12" fmla="*/ 38 h 2343129"/>
                  <a:gd name="connsiteX13" fmla="*/ 6033 w 690249"/>
                  <a:gd name="connsiteY13" fmla="*/ 38 h 2343129"/>
                  <a:gd name="connsiteX0" fmla="*/ 6033 w 690249"/>
                  <a:gd name="connsiteY0" fmla="*/ 38 h 2343129"/>
                  <a:gd name="connsiteX1" fmla="*/ 117158 w 690249"/>
                  <a:gd name="connsiteY1" fmla="*/ 606463 h 2343129"/>
                  <a:gd name="connsiteX2" fmla="*/ 553721 w 690249"/>
                  <a:gd name="connsiteY2" fmla="*/ 1060487 h 2343129"/>
                  <a:gd name="connsiteX3" fmla="*/ 552926 w 690249"/>
                  <a:gd name="connsiteY3" fmla="*/ 1272418 h 2343129"/>
                  <a:gd name="connsiteX4" fmla="*/ 124301 w 690249"/>
                  <a:gd name="connsiteY4" fmla="*/ 1719301 h 2343129"/>
                  <a:gd name="connsiteX5" fmla="*/ 9208 w 690249"/>
                  <a:gd name="connsiteY5" fmla="*/ 2336838 h 2343129"/>
                  <a:gd name="connsiteX6" fmla="*/ 113189 w 690249"/>
                  <a:gd name="connsiteY6" fmla="*/ 2341600 h 2343129"/>
                  <a:gd name="connsiteX7" fmla="*/ 174308 w 690249"/>
                  <a:gd name="connsiteY7" fmla="*/ 1813757 h 2343129"/>
                  <a:gd name="connsiteX8" fmla="*/ 556896 w 690249"/>
                  <a:gd name="connsiteY8" fmla="*/ 1331156 h 2343129"/>
                  <a:gd name="connsiteX9" fmla="*/ 690245 w 690249"/>
                  <a:gd name="connsiteY9" fmla="*/ 1144624 h 2343129"/>
                  <a:gd name="connsiteX10" fmla="*/ 555308 w 690249"/>
                  <a:gd name="connsiteY10" fmla="*/ 993814 h 2343129"/>
                  <a:gd name="connsiteX11" fmla="*/ 175895 w 690249"/>
                  <a:gd name="connsiteY11" fmla="*/ 535025 h 2343129"/>
                  <a:gd name="connsiteX12" fmla="*/ 113189 w 690249"/>
                  <a:gd name="connsiteY12" fmla="*/ 38 h 2343129"/>
                  <a:gd name="connsiteX13" fmla="*/ 6033 w 690249"/>
                  <a:gd name="connsiteY13" fmla="*/ 38 h 2343129"/>
                  <a:gd name="connsiteX0" fmla="*/ 6033 w 690249"/>
                  <a:gd name="connsiteY0" fmla="*/ 38 h 2343129"/>
                  <a:gd name="connsiteX1" fmla="*/ 117158 w 690249"/>
                  <a:gd name="connsiteY1" fmla="*/ 606463 h 2343129"/>
                  <a:gd name="connsiteX2" fmla="*/ 553721 w 690249"/>
                  <a:gd name="connsiteY2" fmla="*/ 1060487 h 2343129"/>
                  <a:gd name="connsiteX3" fmla="*/ 552926 w 690249"/>
                  <a:gd name="connsiteY3" fmla="*/ 1272418 h 2343129"/>
                  <a:gd name="connsiteX4" fmla="*/ 124301 w 690249"/>
                  <a:gd name="connsiteY4" fmla="*/ 1719301 h 2343129"/>
                  <a:gd name="connsiteX5" fmla="*/ 9208 w 690249"/>
                  <a:gd name="connsiteY5" fmla="*/ 2336838 h 2343129"/>
                  <a:gd name="connsiteX6" fmla="*/ 113189 w 690249"/>
                  <a:gd name="connsiteY6" fmla="*/ 2341600 h 2343129"/>
                  <a:gd name="connsiteX7" fmla="*/ 174308 w 690249"/>
                  <a:gd name="connsiteY7" fmla="*/ 1813757 h 2343129"/>
                  <a:gd name="connsiteX8" fmla="*/ 556896 w 690249"/>
                  <a:gd name="connsiteY8" fmla="*/ 1331156 h 2343129"/>
                  <a:gd name="connsiteX9" fmla="*/ 690245 w 690249"/>
                  <a:gd name="connsiteY9" fmla="*/ 1144624 h 2343129"/>
                  <a:gd name="connsiteX10" fmla="*/ 555308 w 690249"/>
                  <a:gd name="connsiteY10" fmla="*/ 993814 h 2343129"/>
                  <a:gd name="connsiteX11" fmla="*/ 175895 w 690249"/>
                  <a:gd name="connsiteY11" fmla="*/ 535025 h 2343129"/>
                  <a:gd name="connsiteX12" fmla="*/ 113189 w 690249"/>
                  <a:gd name="connsiteY12" fmla="*/ 38 h 2343129"/>
                  <a:gd name="connsiteX13" fmla="*/ 6033 w 690249"/>
                  <a:gd name="connsiteY13" fmla="*/ 38 h 2343129"/>
                  <a:gd name="connsiteX0" fmla="*/ 6033 w 690332"/>
                  <a:gd name="connsiteY0" fmla="*/ 38 h 2343129"/>
                  <a:gd name="connsiteX1" fmla="*/ 117158 w 690332"/>
                  <a:gd name="connsiteY1" fmla="*/ 606463 h 2343129"/>
                  <a:gd name="connsiteX2" fmla="*/ 553721 w 690332"/>
                  <a:gd name="connsiteY2" fmla="*/ 1060487 h 2343129"/>
                  <a:gd name="connsiteX3" fmla="*/ 552926 w 690332"/>
                  <a:gd name="connsiteY3" fmla="*/ 1272418 h 2343129"/>
                  <a:gd name="connsiteX4" fmla="*/ 124301 w 690332"/>
                  <a:gd name="connsiteY4" fmla="*/ 1719301 h 2343129"/>
                  <a:gd name="connsiteX5" fmla="*/ 9208 w 690332"/>
                  <a:gd name="connsiteY5" fmla="*/ 2336838 h 2343129"/>
                  <a:gd name="connsiteX6" fmla="*/ 113189 w 690332"/>
                  <a:gd name="connsiteY6" fmla="*/ 2341600 h 2343129"/>
                  <a:gd name="connsiteX7" fmla="*/ 174308 w 690332"/>
                  <a:gd name="connsiteY7" fmla="*/ 1813757 h 2343129"/>
                  <a:gd name="connsiteX8" fmla="*/ 556896 w 690332"/>
                  <a:gd name="connsiteY8" fmla="*/ 1331156 h 2343129"/>
                  <a:gd name="connsiteX9" fmla="*/ 690245 w 690332"/>
                  <a:gd name="connsiteY9" fmla="*/ 1144624 h 2343129"/>
                  <a:gd name="connsiteX10" fmla="*/ 555308 w 690332"/>
                  <a:gd name="connsiteY10" fmla="*/ 993814 h 2343129"/>
                  <a:gd name="connsiteX11" fmla="*/ 175895 w 690332"/>
                  <a:gd name="connsiteY11" fmla="*/ 535025 h 2343129"/>
                  <a:gd name="connsiteX12" fmla="*/ 113189 w 690332"/>
                  <a:gd name="connsiteY12" fmla="*/ 38 h 2343129"/>
                  <a:gd name="connsiteX13" fmla="*/ 6033 w 690332"/>
                  <a:gd name="connsiteY13" fmla="*/ 38 h 2343129"/>
                  <a:gd name="connsiteX0" fmla="*/ 6033 w 632159"/>
                  <a:gd name="connsiteY0" fmla="*/ 38 h 2343129"/>
                  <a:gd name="connsiteX1" fmla="*/ 117158 w 632159"/>
                  <a:gd name="connsiteY1" fmla="*/ 606463 h 2343129"/>
                  <a:gd name="connsiteX2" fmla="*/ 553721 w 632159"/>
                  <a:gd name="connsiteY2" fmla="*/ 1060487 h 2343129"/>
                  <a:gd name="connsiteX3" fmla="*/ 552926 w 632159"/>
                  <a:gd name="connsiteY3" fmla="*/ 1272418 h 2343129"/>
                  <a:gd name="connsiteX4" fmla="*/ 124301 w 632159"/>
                  <a:gd name="connsiteY4" fmla="*/ 1719301 h 2343129"/>
                  <a:gd name="connsiteX5" fmla="*/ 9208 w 632159"/>
                  <a:gd name="connsiteY5" fmla="*/ 2336838 h 2343129"/>
                  <a:gd name="connsiteX6" fmla="*/ 113189 w 632159"/>
                  <a:gd name="connsiteY6" fmla="*/ 2341600 h 2343129"/>
                  <a:gd name="connsiteX7" fmla="*/ 174308 w 632159"/>
                  <a:gd name="connsiteY7" fmla="*/ 1813757 h 2343129"/>
                  <a:gd name="connsiteX8" fmla="*/ 556896 w 632159"/>
                  <a:gd name="connsiteY8" fmla="*/ 1331156 h 2343129"/>
                  <a:gd name="connsiteX9" fmla="*/ 555308 w 632159"/>
                  <a:gd name="connsiteY9" fmla="*/ 993814 h 2343129"/>
                  <a:gd name="connsiteX10" fmla="*/ 175895 w 632159"/>
                  <a:gd name="connsiteY10" fmla="*/ 535025 h 2343129"/>
                  <a:gd name="connsiteX11" fmla="*/ 113189 w 632159"/>
                  <a:gd name="connsiteY11" fmla="*/ 38 h 2343129"/>
                  <a:gd name="connsiteX12" fmla="*/ 6033 w 632159"/>
                  <a:gd name="connsiteY12" fmla="*/ 38 h 2343129"/>
                  <a:gd name="connsiteX0" fmla="*/ 6033 w 656624"/>
                  <a:gd name="connsiteY0" fmla="*/ 38 h 2343129"/>
                  <a:gd name="connsiteX1" fmla="*/ 117158 w 656624"/>
                  <a:gd name="connsiteY1" fmla="*/ 606463 h 2343129"/>
                  <a:gd name="connsiteX2" fmla="*/ 553721 w 656624"/>
                  <a:gd name="connsiteY2" fmla="*/ 1060487 h 2343129"/>
                  <a:gd name="connsiteX3" fmla="*/ 552926 w 656624"/>
                  <a:gd name="connsiteY3" fmla="*/ 1272418 h 2343129"/>
                  <a:gd name="connsiteX4" fmla="*/ 124301 w 656624"/>
                  <a:gd name="connsiteY4" fmla="*/ 1719301 h 2343129"/>
                  <a:gd name="connsiteX5" fmla="*/ 9208 w 656624"/>
                  <a:gd name="connsiteY5" fmla="*/ 2336838 h 2343129"/>
                  <a:gd name="connsiteX6" fmla="*/ 113189 w 656624"/>
                  <a:gd name="connsiteY6" fmla="*/ 2341600 h 2343129"/>
                  <a:gd name="connsiteX7" fmla="*/ 174308 w 656624"/>
                  <a:gd name="connsiteY7" fmla="*/ 1813757 h 2343129"/>
                  <a:gd name="connsiteX8" fmla="*/ 556896 w 656624"/>
                  <a:gd name="connsiteY8" fmla="*/ 1331156 h 2343129"/>
                  <a:gd name="connsiteX9" fmla="*/ 555308 w 656624"/>
                  <a:gd name="connsiteY9" fmla="*/ 993814 h 2343129"/>
                  <a:gd name="connsiteX10" fmla="*/ 175895 w 656624"/>
                  <a:gd name="connsiteY10" fmla="*/ 535025 h 2343129"/>
                  <a:gd name="connsiteX11" fmla="*/ 113189 w 656624"/>
                  <a:gd name="connsiteY11" fmla="*/ 38 h 2343129"/>
                  <a:gd name="connsiteX12" fmla="*/ 6033 w 656624"/>
                  <a:gd name="connsiteY12" fmla="*/ 38 h 2343129"/>
                  <a:gd name="connsiteX0" fmla="*/ 6033 w 663046"/>
                  <a:gd name="connsiteY0" fmla="*/ 38 h 2343129"/>
                  <a:gd name="connsiteX1" fmla="*/ 117158 w 663046"/>
                  <a:gd name="connsiteY1" fmla="*/ 606463 h 2343129"/>
                  <a:gd name="connsiteX2" fmla="*/ 553721 w 663046"/>
                  <a:gd name="connsiteY2" fmla="*/ 1060487 h 2343129"/>
                  <a:gd name="connsiteX3" fmla="*/ 552926 w 663046"/>
                  <a:gd name="connsiteY3" fmla="*/ 1272418 h 2343129"/>
                  <a:gd name="connsiteX4" fmla="*/ 124301 w 663046"/>
                  <a:gd name="connsiteY4" fmla="*/ 1719301 h 2343129"/>
                  <a:gd name="connsiteX5" fmla="*/ 9208 w 663046"/>
                  <a:gd name="connsiteY5" fmla="*/ 2336838 h 2343129"/>
                  <a:gd name="connsiteX6" fmla="*/ 113189 w 663046"/>
                  <a:gd name="connsiteY6" fmla="*/ 2341600 h 2343129"/>
                  <a:gd name="connsiteX7" fmla="*/ 174308 w 663046"/>
                  <a:gd name="connsiteY7" fmla="*/ 1813757 h 2343129"/>
                  <a:gd name="connsiteX8" fmla="*/ 556896 w 663046"/>
                  <a:gd name="connsiteY8" fmla="*/ 1331156 h 2343129"/>
                  <a:gd name="connsiteX9" fmla="*/ 555308 w 663046"/>
                  <a:gd name="connsiteY9" fmla="*/ 993814 h 2343129"/>
                  <a:gd name="connsiteX10" fmla="*/ 175895 w 663046"/>
                  <a:gd name="connsiteY10" fmla="*/ 535025 h 2343129"/>
                  <a:gd name="connsiteX11" fmla="*/ 113189 w 663046"/>
                  <a:gd name="connsiteY11" fmla="*/ 38 h 2343129"/>
                  <a:gd name="connsiteX12" fmla="*/ 6033 w 663046"/>
                  <a:gd name="connsiteY12" fmla="*/ 38 h 2343129"/>
                  <a:gd name="connsiteX0" fmla="*/ 6033 w 681517"/>
                  <a:gd name="connsiteY0" fmla="*/ 38 h 2343129"/>
                  <a:gd name="connsiteX1" fmla="*/ 117158 w 681517"/>
                  <a:gd name="connsiteY1" fmla="*/ 606463 h 2343129"/>
                  <a:gd name="connsiteX2" fmla="*/ 553721 w 681517"/>
                  <a:gd name="connsiteY2" fmla="*/ 1060487 h 2343129"/>
                  <a:gd name="connsiteX3" fmla="*/ 552926 w 681517"/>
                  <a:gd name="connsiteY3" fmla="*/ 1272418 h 2343129"/>
                  <a:gd name="connsiteX4" fmla="*/ 124301 w 681517"/>
                  <a:gd name="connsiteY4" fmla="*/ 1719301 h 2343129"/>
                  <a:gd name="connsiteX5" fmla="*/ 9208 w 681517"/>
                  <a:gd name="connsiteY5" fmla="*/ 2336838 h 2343129"/>
                  <a:gd name="connsiteX6" fmla="*/ 113189 w 681517"/>
                  <a:gd name="connsiteY6" fmla="*/ 2341600 h 2343129"/>
                  <a:gd name="connsiteX7" fmla="*/ 174308 w 681517"/>
                  <a:gd name="connsiteY7" fmla="*/ 1813757 h 2343129"/>
                  <a:gd name="connsiteX8" fmla="*/ 556896 w 681517"/>
                  <a:gd name="connsiteY8" fmla="*/ 1331156 h 2343129"/>
                  <a:gd name="connsiteX9" fmla="*/ 555308 w 681517"/>
                  <a:gd name="connsiteY9" fmla="*/ 993814 h 2343129"/>
                  <a:gd name="connsiteX10" fmla="*/ 175895 w 681517"/>
                  <a:gd name="connsiteY10" fmla="*/ 535025 h 2343129"/>
                  <a:gd name="connsiteX11" fmla="*/ 113189 w 681517"/>
                  <a:gd name="connsiteY11" fmla="*/ 38 h 2343129"/>
                  <a:gd name="connsiteX12" fmla="*/ 6033 w 681517"/>
                  <a:gd name="connsiteY12" fmla="*/ 38 h 2343129"/>
                  <a:gd name="connsiteX0" fmla="*/ 6033 w 634658"/>
                  <a:gd name="connsiteY0" fmla="*/ 38 h 2343129"/>
                  <a:gd name="connsiteX1" fmla="*/ 117158 w 634658"/>
                  <a:gd name="connsiteY1" fmla="*/ 606463 h 2343129"/>
                  <a:gd name="connsiteX2" fmla="*/ 553721 w 634658"/>
                  <a:gd name="connsiteY2" fmla="*/ 1060487 h 2343129"/>
                  <a:gd name="connsiteX3" fmla="*/ 552926 w 634658"/>
                  <a:gd name="connsiteY3" fmla="*/ 1272418 h 2343129"/>
                  <a:gd name="connsiteX4" fmla="*/ 124301 w 634658"/>
                  <a:gd name="connsiteY4" fmla="*/ 1719301 h 2343129"/>
                  <a:gd name="connsiteX5" fmla="*/ 9208 w 634658"/>
                  <a:gd name="connsiteY5" fmla="*/ 2336838 h 2343129"/>
                  <a:gd name="connsiteX6" fmla="*/ 113189 w 634658"/>
                  <a:gd name="connsiteY6" fmla="*/ 2341600 h 2343129"/>
                  <a:gd name="connsiteX7" fmla="*/ 200502 w 634658"/>
                  <a:gd name="connsiteY7" fmla="*/ 1756607 h 2343129"/>
                  <a:gd name="connsiteX8" fmla="*/ 556896 w 634658"/>
                  <a:gd name="connsiteY8" fmla="*/ 1331156 h 2343129"/>
                  <a:gd name="connsiteX9" fmla="*/ 555308 w 634658"/>
                  <a:gd name="connsiteY9" fmla="*/ 993814 h 2343129"/>
                  <a:gd name="connsiteX10" fmla="*/ 175895 w 634658"/>
                  <a:gd name="connsiteY10" fmla="*/ 535025 h 2343129"/>
                  <a:gd name="connsiteX11" fmla="*/ 113189 w 634658"/>
                  <a:gd name="connsiteY11" fmla="*/ 38 h 2343129"/>
                  <a:gd name="connsiteX12" fmla="*/ 6033 w 634658"/>
                  <a:gd name="connsiteY12" fmla="*/ 38 h 2343129"/>
                  <a:gd name="connsiteX0" fmla="*/ 6033 w 676933"/>
                  <a:gd name="connsiteY0" fmla="*/ 38 h 2343129"/>
                  <a:gd name="connsiteX1" fmla="*/ 117158 w 676933"/>
                  <a:gd name="connsiteY1" fmla="*/ 606463 h 2343129"/>
                  <a:gd name="connsiteX2" fmla="*/ 553721 w 676933"/>
                  <a:gd name="connsiteY2" fmla="*/ 1060487 h 2343129"/>
                  <a:gd name="connsiteX3" fmla="*/ 552926 w 676933"/>
                  <a:gd name="connsiteY3" fmla="*/ 1272418 h 2343129"/>
                  <a:gd name="connsiteX4" fmla="*/ 124301 w 676933"/>
                  <a:gd name="connsiteY4" fmla="*/ 1719301 h 2343129"/>
                  <a:gd name="connsiteX5" fmla="*/ 9208 w 676933"/>
                  <a:gd name="connsiteY5" fmla="*/ 2336838 h 2343129"/>
                  <a:gd name="connsiteX6" fmla="*/ 113189 w 676933"/>
                  <a:gd name="connsiteY6" fmla="*/ 2341600 h 2343129"/>
                  <a:gd name="connsiteX7" fmla="*/ 200502 w 676933"/>
                  <a:gd name="connsiteY7" fmla="*/ 1756607 h 2343129"/>
                  <a:gd name="connsiteX8" fmla="*/ 556896 w 676933"/>
                  <a:gd name="connsiteY8" fmla="*/ 1331156 h 2343129"/>
                  <a:gd name="connsiteX9" fmla="*/ 555308 w 676933"/>
                  <a:gd name="connsiteY9" fmla="*/ 993814 h 2343129"/>
                  <a:gd name="connsiteX10" fmla="*/ 175895 w 676933"/>
                  <a:gd name="connsiteY10" fmla="*/ 535025 h 2343129"/>
                  <a:gd name="connsiteX11" fmla="*/ 113189 w 676933"/>
                  <a:gd name="connsiteY11" fmla="*/ 38 h 2343129"/>
                  <a:gd name="connsiteX12" fmla="*/ 6033 w 676933"/>
                  <a:gd name="connsiteY12" fmla="*/ 38 h 2343129"/>
                  <a:gd name="connsiteX0" fmla="*/ 6033 w 676933"/>
                  <a:gd name="connsiteY0" fmla="*/ 38 h 2343129"/>
                  <a:gd name="connsiteX1" fmla="*/ 117158 w 676933"/>
                  <a:gd name="connsiteY1" fmla="*/ 606463 h 2343129"/>
                  <a:gd name="connsiteX2" fmla="*/ 553721 w 676933"/>
                  <a:gd name="connsiteY2" fmla="*/ 1060487 h 2343129"/>
                  <a:gd name="connsiteX3" fmla="*/ 552926 w 676933"/>
                  <a:gd name="connsiteY3" fmla="*/ 1272418 h 2343129"/>
                  <a:gd name="connsiteX4" fmla="*/ 124301 w 676933"/>
                  <a:gd name="connsiteY4" fmla="*/ 1719301 h 2343129"/>
                  <a:gd name="connsiteX5" fmla="*/ 9208 w 676933"/>
                  <a:gd name="connsiteY5" fmla="*/ 2336838 h 2343129"/>
                  <a:gd name="connsiteX6" fmla="*/ 113189 w 676933"/>
                  <a:gd name="connsiteY6" fmla="*/ 2341600 h 2343129"/>
                  <a:gd name="connsiteX7" fmla="*/ 200502 w 676933"/>
                  <a:gd name="connsiteY7" fmla="*/ 1756607 h 2343129"/>
                  <a:gd name="connsiteX8" fmla="*/ 556896 w 676933"/>
                  <a:gd name="connsiteY8" fmla="*/ 1331156 h 2343129"/>
                  <a:gd name="connsiteX9" fmla="*/ 555308 w 676933"/>
                  <a:gd name="connsiteY9" fmla="*/ 993814 h 2343129"/>
                  <a:gd name="connsiteX10" fmla="*/ 175895 w 676933"/>
                  <a:gd name="connsiteY10" fmla="*/ 535025 h 2343129"/>
                  <a:gd name="connsiteX11" fmla="*/ 113189 w 676933"/>
                  <a:gd name="connsiteY11" fmla="*/ 38 h 2343129"/>
                  <a:gd name="connsiteX12" fmla="*/ 6033 w 676933"/>
                  <a:gd name="connsiteY12" fmla="*/ 38 h 2343129"/>
                  <a:gd name="connsiteX0" fmla="*/ 6033 w 676933"/>
                  <a:gd name="connsiteY0" fmla="*/ 38 h 2343129"/>
                  <a:gd name="connsiteX1" fmla="*/ 117158 w 676933"/>
                  <a:gd name="connsiteY1" fmla="*/ 606463 h 2343129"/>
                  <a:gd name="connsiteX2" fmla="*/ 553721 w 676933"/>
                  <a:gd name="connsiteY2" fmla="*/ 1060487 h 2343129"/>
                  <a:gd name="connsiteX3" fmla="*/ 552926 w 676933"/>
                  <a:gd name="connsiteY3" fmla="*/ 1272418 h 2343129"/>
                  <a:gd name="connsiteX4" fmla="*/ 124301 w 676933"/>
                  <a:gd name="connsiteY4" fmla="*/ 1719301 h 2343129"/>
                  <a:gd name="connsiteX5" fmla="*/ 9208 w 676933"/>
                  <a:gd name="connsiteY5" fmla="*/ 2336838 h 2343129"/>
                  <a:gd name="connsiteX6" fmla="*/ 113189 w 676933"/>
                  <a:gd name="connsiteY6" fmla="*/ 2341600 h 2343129"/>
                  <a:gd name="connsiteX7" fmla="*/ 200502 w 676933"/>
                  <a:gd name="connsiteY7" fmla="*/ 1756607 h 2343129"/>
                  <a:gd name="connsiteX8" fmla="*/ 556896 w 676933"/>
                  <a:gd name="connsiteY8" fmla="*/ 1331156 h 2343129"/>
                  <a:gd name="connsiteX9" fmla="*/ 555308 w 676933"/>
                  <a:gd name="connsiteY9" fmla="*/ 993814 h 2343129"/>
                  <a:gd name="connsiteX10" fmla="*/ 175895 w 676933"/>
                  <a:gd name="connsiteY10" fmla="*/ 535025 h 2343129"/>
                  <a:gd name="connsiteX11" fmla="*/ 113189 w 676933"/>
                  <a:gd name="connsiteY11" fmla="*/ 38 h 2343129"/>
                  <a:gd name="connsiteX12" fmla="*/ 6033 w 676933"/>
                  <a:gd name="connsiteY12" fmla="*/ 38 h 2343129"/>
                  <a:gd name="connsiteX0" fmla="*/ 6033 w 683751"/>
                  <a:gd name="connsiteY0" fmla="*/ 38 h 2343129"/>
                  <a:gd name="connsiteX1" fmla="*/ 117158 w 683751"/>
                  <a:gd name="connsiteY1" fmla="*/ 606463 h 2343129"/>
                  <a:gd name="connsiteX2" fmla="*/ 553721 w 683751"/>
                  <a:gd name="connsiteY2" fmla="*/ 1060487 h 2343129"/>
                  <a:gd name="connsiteX3" fmla="*/ 552926 w 683751"/>
                  <a:gd name="connsiteY3" fmla="*/ 1272418 h 2343129"/>
                  <a:gd name="connsiteX4" fmla="*/ 124301 w 683751"/>
                  <a:gd name="connsiteY4" fmla="*/ 1719301 h 2343129"/>
                  <a:gd name="connsiteX5" fmla="*/ 9208 w 683751"/>
                  <a:gd name="connsiteY5" fmla="*/ 2336838 h 2343129"/>
                  <a:gd name="connsiteX6" fmla="*/ 113189 w 683751"/>
                  <a:gd name="connsiteY6" fmla="*/ 2341600 h 2343129"/>
                  <a:gd name="connsiteX7" fmla="*/ 200502 w 683751"/>
                  <a:gd name="connsiteY7" fmla="*/ 1756607 h 2343129"/>
                  <a:gd name="connsiteX8" fmla="*/ 556896 w 683751"/>
                  <a:gd name="connsiteY8" fmla="*/ 1331156 h 2343129"/>
                  <a:gd name="connsiteX9" fmla="*/ 555308 w 683751"/>
                  <a:gd name="connsiteY9" fmla="*/ 993814 h 2343129"/>
                  <a:gd name="connsiteX10" fmla="*/ 175895 w 683751"/>
                  <a:gd name="connsiteY10" fmla="*/ 535025 h 2343129"/>
                  <a:gd name="connsiteX11" fmla="*/ 113189 w 683751"/>
                  <a:gd name="connsiteY11" fmla="*/ 38 h 2343129"/>
                  <a:gd name="connsiteX12" fmla="*/ 6033 w 683751"/>
                  <a:gd name="connsiteY12" fmla="*/ 38 h 2343129"/>
                  <a:gd name="connsiteX0" fmla="*/ 6033 w 683751"/>
                  <a:gd name="connsiteY0" fmla="*/ 38 h 2343129"/>
                  <a:gd name="connsiteX1" fmla="*/ 117158 w 683751"/>
                  <a:gd name="connsiteY1" fmla="*/ 606463 h 2343129"/>
                  <a:gd name="connsiteX2" fmla="*/ 553721 w 683751"/>
                  <a:gd name="connsiteY2" fmla="*/ 1060487 h 2343129"/>
                  <a:gd name="connsiteX3" fmla="*/ 552926 w 683751"/>
                  <a:gd name="connsiteY3" fmla="*/ 1272418 h 2343129"/>
                  <a:gd name="connsiteX4" fmla="*/ 124301 w 683751"/>
                  <a:gd name="connsiteY4" fmla="*/ 1719301 h 2343129"/>
                  <a:gd name="connsiteX5" fmla="*/ 9208 w 683751"/>
                  <a:gd name="connsiteY5" fmla="*/ 2336838 h 2343129"/>
                  <a:gd name="connsiteX6" fmla="*/ 113189 w 683751"/>
                  <a:gd name="connsiteY6" fmla="*/ 2341600 h 2343129"/>
                  <a:gd name="connsiteX7" fmla="*/ 200502 w 683751"/>
                  <a:gd name="connsiteY7" fmla="*/ 1756607 h 2343129"/>
                  <a:gd name="connsiteX8" fmla="*/ 556896 w 683751"/>
                  <a:gd name="connsiteY8" fmla="*/ 1331156 h 2343129"/>
                  <a:gd name="connsiteX9" fmla="*/ 555308 w 683751"/>
                  <a:gd name="connsiteY9" fmla="*/ 993814 h 2343129"/>
                  <a:gd name="connsiteX10" fmla="*/ 175895 w 683751"/>
                  <a:gd name="connsiteY10" fmla="*/ 535025 h 2343129"/>
                  <a:gd name="connsiteX11" fmla="*/ 113189 w 683751"/>
                  <a:gd name="connsiteY11" fmla="*/ 38 h 2343129"/>
                  <a:gd name="connsiteX12" fmla="*/ 6033 w 683751"/>
                  <a:gd name="connsiteY12" fmla="*/ 38 h 2343129"/>
                  <a:gd name="connsiteX0" fmla="*/ 6033 w 683895"/>
                  <a:gd name="connsiteY0" fmla="*/ 38 h 2343129"/>
                  <a:gd name="connsiteX1" fmla="*/ 117158 w 683895"/>
                  <a:gd name="connsiteY1" fmla="*/ 606463 h 2343129"/>
                  <a:gd name="connsiteX2" fmla="*/ 553721 w 683895"/>
                  <a:gd name="connsiteY2" fmla="*/ 1060487 h 2343129"/>
                  <a:gd name="connsiteX3" fmla="*/ 552926 w 683895"/>
                  <a:gd name="connsiteY3" fmla="*/ 1272418 h 2343129"/>
                  <a:gd name="connsiteX4" fmla="*/ 124301 w 683895"/>
                  <a:gd name="connsiteY4" fmla="*/ 1719301 h 2343129"/>
                  <a:gd name="connsiteX5" fmla="*/ 9208 w 683895"/>
                  <a:gd name="connsiteY5" fmla="*/ 2336838 h 2343129"/>
                  <a:gd name="connsiteX6" fmla="*/ 113189 w 683895"/>
                  <a:gd name="connsiteY6" fmla="*/ 2341600 h 2343129"/>
                  <a:gd name="connsiteX7" fmla="*/ 200502 w 683895"/>
                  <a:gd name="connsiteY7" fmla="*/ 1756607 h 2343129"/>
                  <a:gd name="connsiteX8" fmla="*/ 556896 w 683895"/>
                  <a:gd name="connsiteY8" fmla="*/ 1331156 h 2343129"/>
                  <a:gd name="connsiteX9" fmla="*/ 683894 w 683895"/>
                  <a:gd name="connsiteY9" fmla="*/ 1165263 h 2343129"/>
                  <a:gd name="connsiteX10" fmla="*/ 555308 w 683895"/>
                  <a:gd name="connsiteY10" fmla="*/ 993814 h 2343129"/>
                  <a:gd name="connsiteX11" fmla="*/ 175895 w 683895"/>
                  <a:gd name="connsiteY11" fmla="*/ 535025 h 2343129"/>
                  <a:gd name="connsiteX12" fmla="*/ 113189 w 683895"/>
                  <a:gd name="connsiteY12" fmla="*/ 38 h 2343129"/>
                  <a:gd name="connsiteX13" fmla="*/ 6033 w 683895"/>
                  <a:gd name="connsiteY13" fmla="*/ 38 h 2343129"/>
                  <a:gd name="connsiteX0" fmla="*/ 6033 w 702832"/>
                  <a:gd name="connsiteY0" fmla="*/ 38 h 2343129"/>
                  <a:gd name="connsiteX1" fmla="*/ 117158 w 702832"/>
                  <a:gd name="connsiteY1" fmla="*/ 606463 h 2343129"/>
                  <a:gd name="connsiteX2" fmla="*/ 553721 w 702832"/>
                  <a:gd name="connsiteY2" fmla="*/ 1060487 h 2343129"/>
                  <a:gd name="connsiteX3" fmla="*/ 552926 w 702832"/>
                  <a:gd name="connsiteY3" fmla="*/ 1272418 h 2343129"/>
                  <a:gd name="connsiteX4" fmla="*/ 124301 w 702832"/>
                  <a:gd name="connsiteY4" fmla="*/ 1719301 h 2343129"/>
                  <a:gd name="connsiteX5" fmla="*/ 9208 w 702832"/>
                  <a:gd name="connsiteY5" fmla="*/ 2336838 h 2343129"/>
                  <a:gd name="connsiteX6" fmla="*/ 113189 w 702832"/>
                  <a:gd name="connsiteY6" fmla="*/ 2341600 h 2343129"/>
                  <a:gd name="connsiteX7" fmla="*/ 200502 w 702832"/>
                  <a:gd name="connsiteY7" fmla="*/ 1756607 h 2343129"/>
                  <a:gd name="connsiteX8" fmla="*/ 556896 w 702832"/>
                  <a:gd name="connsiteY8" fmla="*/ 1331156 h 2343129"/>
                  <a:gd name="connsiteX9" fmla="*/ 683894 w 702832"/>
                  <a:gd name="connsiteY9" fmla="*/ 1165263 h 2343129"/>
                  <a:gd name="connsiteX10" fmla="*/ 175895 w 702832"/>
                  <a:gd name="connsiteY10" fmla="*/ 535025 h 2343129"/>
                  <a:gd name="connsiteX11" fmla="*/ 113189 w 702832"/>
                  <a:gd name="connsiteY11" fmla="*/ 38 h 2343129"/>
                  <a:gd name="connsiteX12" fmla="*/ 6033 w 702832"/>
                  <a:gd name="connsiteY12" fmla="*/ 38 h 2343129"/>
                  <a:gd name="connsiteX0" fmla="*/ 6033 w 683925"/>
                  <a:gd name="connsiteY0" fmla="*/ 38 h 2343129"/>
                  <a:gd name="connsiteX1" fmla="*/ 117158 w 683925"/>
                  <a:gd name="connsiteY1" fmla="*/ 606463 h 2343129"/>
                  <a:gd name="connsiteX2" fmla="*/ 553721 w 683925"/>
                  <a:gd name="connsiteY2" fmla="*/ 1060487 h 2343129"/>
                  <a:gd name="connsiteX3" fmla="*/ 552926 w 683925"/>
                  <a:gd name="connsiteY3" fmla="*/ 1272418 h 2343129"/>
                  <a:gd name="connsiteX4" fmla="*/ 124301 w 683925"/>
                  <a:gd name="connsiteY4" fmla="*/ 1719301 h 2343129"/>
                  <a:gd name="connsiteX5" fmla="*/ 9208 w 683925"/>
                  <a:gd name="connsiteY5" fmla="*/ 2336838 h 2343129"/>
                  <a:gd name="connsiteX6" fmla="*/ 113189 w 683925"/>
                  <a:gd name="connsiteY6" fmla="*/ 2341600 h 2343129"/>
                  <a:gd name="connsiteX7" fmla="*/ 200502 w 683925"/>
                  <a:gd name="connsiteY7" fmla="*/ 1756607 h 2343129"/>
                  <a:gd name="connsiteX8" fmla="*/ 683894 w 683925"/>
                  <a:gd name="connsiteY8" fmla="*/ 1165263 h 2343129"/>
                  <a:gd name="connsiteX9" fmla="*/ 175895 w 683925"/>
                  <a:gd name="connsiteY9" fmla="*/ 535025 h 2343129"/>
                  <a:gd name="connsiteX10" fmla="*/ 113189 w 683925"/>
                  <a:gd name="connsiteY10" fmla="*/ 38 h 2343129"/>
                  <a:gd name="connsiteX11" fmla="*/ 6033 w 683925"/>
                  <a:gd name="connsiteY11" fmla="*/ 38 h 2343129"/>
                  <a:gd name="connsiteX0" fmla="*/ 6033 w 689984"/>
                  <a:gd name="connsiteY0" fmla="*/ 38 h 2343129"/>
                  <a:gd name="connsiteX1" fmla="*/ 117158 w 689984"/>
                  <a:gd name="connsiteY1" fmla="*/ 606463 h 2343129"/>
                  <a:gd name="connsiteX2" fmla="*/ 553721 w 689984"/>
                  <a:gd name="connsiteY2" fmla="*/ 1060487 h 2343129"/>
                  <a:gd name="connsiteX3" fmla="*/ 552926 w 689984"/>
                  <a:gd name="connsiteY3" fmla="*/ 1272418 h 2343129"/>
                  <a:gd name="connsiteX4" fmla="*/ 124301 w 689984"/>
                  <a:gd name="connsiteY4" fmla="*/ 1719301 h 2343129"/>
                  <a:gd name="connsiteX5" fmla="*/ 9208 w 689984"/>
                  <a:gd name="connsiteY5" fmla="*/ 2336838 h 2343129"/>
                  <a:gd name="connsiteX6" fmla="*/ 113189 w 689984"/>
                  <a:gd name="connsiteY6" fmla="*/ 2341600 h 2343129"/>
                  <a:gd name="connsiteX7" fmla="*/ 200502 w 689984"/>
                  <a:gd name="connsiteY7" fmla="*/ 1756607 h 2343129"/>
                  <a:gd name="connsiteX8" fmla="*/ 683894 w 689984"/>
                  <a:gd name="connsiteY8" fmla="*/ 1165263 h 2343129"/>
                  <a:gd name="connsiteX9" fmla="*/ 175895 w 689984"/>
                  <a:gd name="connsiteY9" fmla="*/ 535025 h 2343129"/>
                  <a:gd name="connsiteX10" fmla="*/ 113189 w 689984"/>
                  <a:gd name="connsiteY10" fmla="*/ 38 h 2343129"/>
                  <a:gd name="connsiteX11" fmla="*/ 6033 w 689984"/>
                  <a:gd name="connsiteY11" fmla="*/ 38 h 2343129"/>
                  <a:gd name="connsiteX0" fmla="*/ 6033 w 684892"/>
                  <a:gd name="connsiteY0" fmla="*/ 38 h 2343129"/>
                  <a:gd name="connsiteX1" fmla="*/ 117158 w 684892"/>
                  <a:gd name="connsiteY1" fmla="*/ 606463 h 2343129"/>
                  <a:gd name="connsiteX2" fmla="*/ 553721 w 684892"/>
                  <a:gd name="connsiteY2" fmla="*/ 1060487 h 2343129"/>
                  <a:gd name="connsiteX3" fmla="*/ 552926 w 684892"/>
                  <a:gd name="connsiteY3" fmla="*/ 1272418 h 2343129"/>
                  <a:gd name="connsiteX4" fmla="*/ 124301 w 684892"/>
                  <a:gd name="connsiteY4" fmla="*/ 1719301 h 2343129"/>
                  <a:gd name="connsiteX5" fmla="*/ 9208 w 684892"/>
                  <a:gd name="connsiteY5" fmla="*/ 2336838 h 2343129"/>
                  <a:gd name="connsiteX6" fmla="*/ 113189 w 684892"/>
                  <a:gd name="connsiteY6" fmla="*/ 2341600 h 2343129"/>
                  <a:gd name="connsiteX7" fmla="*/ 200502 w 684892"/>
                  <a:gd name="connsiteY7" fmla="*/ 1756607 h 2343129"/>
                  <a:gd name="connsiteX8" fmla="*/ 683894 w 684892"/>
                  <a:gd name="connsiteY8" fmla="*/ 1165263 h 2343129"/>
                  <a:gd name="connsiteX9" fmla="*/ 175895 w 684892"/>
                  <a:gd name="connsiteY9" fmla="*/ 535025 h 2343129"/>
                  <a:gd name="connsiteX10" fmla="*/ 113189 w 684892"/>
                  <a:gd name="connsiteY10" fmla="*/ 38 h 2343129"/>
                  <a:gd name="connsiteX11" fmla="*/ 6033 w 684892"/>
                  <a:gd name="connsiteY11" fmla="*/ 38 h 2343129"/>
                  <a:gd name="connsiteX0" fmla="*/ 6033 w 684004"/>
                  <a:gd name="connsiteY0" fmla="*/ 38 h 2343129"/>
                  <a:gd name="connsiteX1" fmla="*/ 117158 w 684004"/>
                  <a:gd name="connsiteY1" fmla="*/ 606463 h 2343129"/>
                  <a:gd name="connsiteX2" fmla="*/ 553721 w 684004"/>
                  <a:gd name="connsiteY2" fmla="*/ 1060487 h 2343129"/>
                  <a:gd name="connsiteX3" fmla="*/ 552926 w 684004"/>
                  <a:gd name="connsiteY3" fmla="*/ 1272418 h 2343129"/>
                  <a:gd name="connsiteX4" fmla="*/ 124301 w 684004"/>
                  <a:gd name="connsiteY4" fmla="*/ 1719301 h 2343129"/>
                  <a:gd name="connsiteX5" fmla="*/ 9208 w 684004"/>
                  <a:gd name="connsiteY5" fmla="*/ 2336838 h 2343129"/>
                  <a:gd name="connsiteX6" fmla="*/ 113189 w 684004"/>
                  <a:gd name="connsiteY6" fmla="*/ 2341600 h 2343129"/>
                  <a:gd name="connsiteX7" fmla="*/ 200502 w 684004"/>
                  <a:gd name="connsiteY7" fmla="*/ 1756607 h 2343129"/>
                  <a:gd name="connsiteX8" fmla="*/ 683894 w 684004"/>
                  <a:gd name="connsiteY8" fmla="*/ 1165263 h 2343129"/>
                  <a:gd name="connsiteX9" fmla="*/ 175895 w 684004"/>
                  <a:gd name="connsiteY9" fmla="*/ 535025 h 2343129"/>
                  <a:gd name="connsiteX10" fmla="*/ 113189 w 684004"/>
                  <a:gd name="connsiteY10" fmla="*/ 38 h 2343129"/>
                  <a:gd name="connsiteX11" fmla="*/ 6033 w 684004"/>
                  <a:gd name="connsiteY11" fmla="*/ 38 h 2343129"/>
                  <a:gd name="connsiteX0" fmla="*/ 6033 w 684004"/>
                  <a:gd name="connsiteY0" fmla="*/ 38 h 2343129"/>
                  <a:gd name="connsiteX1" fmla="*/ 117158 w 684004"/>
                  <a:gd name="connsiteY1" fmla="*/ 606463 h 2343129"/>
                  <a:gd name="connsiteX2" fmla="*/ 553721 w 684004"/>
                  <a:gd name="connsiteY2" fmla="*/ 1060487 h 2343129"/>
                  <a:gd name="connsiteX3" fmla="*/ 552926 w 684004"/>
                  <a:gd name="connsiteY3" fmla="*/ 1272418 h 2343129"/>
                  <a:gd name="connsiteX4" fmla="*/ 124301 w 684004"/>
                  <a:gd name="connsiteY4" fmla="*/ 1719301 h 2343129"/>
                  <a:gd name="connsiteX5" fmla="*/ 9208 w 684004"/>
                  <a:gd name="connsiteY5" fmla="*/ 2336838 h 2343129"/>
                  <a:gd name="connsiteX6" fmla="*/ 113189 w 684004"/>
                  <a:gd name="connsiteY6" fmla="*/ 2341600 h 2343129"/>
                  <a:gd name="connsiteX7" fmla="*/ 200502 w 684004"/>
                  <a:gd name="connsiteY7" fmla="*/ 1756607 h 2343129"/>
                  <a:gd name="connsiteX8" fmla="*/ 683894 w 684004"/>
                  <a:gd name="connsiteY8" fmla="*/ 1165263 h 2343129"/>
                  <a:gd name="connsiteX9" fmla="*/ 175895 w 684004"/>
                  <a:gd name="connsiteY9" fmla="*/ 535025 h 2343129"/>
                  <a:gd name="connsiteX10" fmla="*/ 113189 w 684004"/>
                  <a:gd name="connsiteY10" fmla="*/ 38 h 2343129"/>
                  <a:gd name="connsiteX11" fmla="*/ 6033 w 684004"/>
                  <a:gd name="connsiteY11" fmla="*/ 38 h 2343129"/>
                  <a:gd name="connsiteX0" fmla="*/ 6033 w 683899"/>
                  <a:gd name="connsiteY0" fmla="*/ 38 h 2343129"/>
                  <a:gd name="connsiteX1" fmla="*/ 117158 w 683899"/>
                  <a:gd name="connsiteY1" fmla="*/ 606463 h 2343129"/>
                  <a:gd name="connsiteX2" fmla="*/ 553721 w 683899"/>
                  <a:gd name="connsiteY2" fmla="*/ 1060487 h 2343129"/>
                  <a:gd name="connsiteX3" fmla="*/ 552926 w 683899"/>
                  <a:gd name="connsiteY3" fmla="*/ 1272418 h 2343129"/>
                  <a:gd name="connsiteX4" fmla="*/ 124301 w 683899"/>
                  <a:gd name="connsiteY4" fmla="*/ 1719301 h 2343129"/>
                  <a:gd name="connsiteX5" fmla="*/ 9208 w 683899"/>
                  <a:gd name="connsiteY5" fmla="*/ 2336838 h 2343129"/>
                  <a:gd name="connsiteX6" fmla="*/ 113189 w 683899"/>
                  <a:gd name="connsiteY6" fmla="*/ 2341600 h 2343129"/>
                  <a:gd name="connsiteX7" fmla="*/ 200502 w 683899"/>
                  <a:gd name="connsiteY7" fmla="*/ 1756607 h 2343129"/>
                  <a:gd name="connsiteX8" fmla="*/ 683894 w 683899"/>
                  <a:gd name="connsiteY8" fmla="*/ 1165263 h 2343129"/>
                  <a:gd name="connsiteX9" fmla="*/ 175895 w 683899"/>
                  <a:gd name="connsiteY9" fmla="*/ 535025 h 2343129"/>
                  <a:gd name="connsiteX10" fmla="*/ 113189 w 683899"/>
                  <a:gd name="connsiteY10" fmla="*/ 38 h 2343129"/>
                  <a:gd name="connsiteX11" fmla="*/ 6033 w 683899"/>
                  <a:gd name="connsiteY11" fmla="*/ 38 h 2343129"/>
                  <a:gd name="connsiteX0" fmla="*/ 6033 w 683899"/>
                  <a:gd name="connsiteY0" fmla="*/ 38 h 2343129"/>
                  <a:gd name="connsiteX1" fmla="*/ 117158 w 683899"/>
                  <a:gd name="connsiteY1" fmla="*/ 606463 h 2343129"/>
                  <a:gd name="connsiteX2" fmla="*/ 553721 w 683899"/>
                  <a:gd name="connsiteY2" fmla="*/ 1060487 h 2343129"/>
                  <a:gd name="connsiteX3" fmla="*/ 552926 w 683899"/>
                  <a:gd name="connsiteY3" fmla="*/ 1272418 h 2343129"/>
                  <a:gd name="connsiteX4" fmla="*/ 124301 w 683899"/>
                  <a:gd name="connsiteY4" fmla="*/ 1719301 h 2343129"/>
                  <a:gd name="connsiteX5" fmla="*/ 9208 w 683899"/>
                  <a:gd name="connsiteY5" fmla="*/ 2336838 h 2343129"/>
                  <a:gd name="connsiteX6" fmla="*/ 113189 w 683899"/>
                  <a:gd name="connsiteY6" fmla="*/ 2341600 h 2343129"/>
                  <a:gd name="connsiteX7" fmla="*/ 200502 w 683899"/>
                  <a:gd name="connsiteY7" fmla="*/ 1756607 h 2343129"/>
                  <a:gd name="connsiteX8" fmla="*/ 683894 w 683899"/>
                  <a:gd name="connsiteY8" fmla="*/ 1165263 h 2343129"/>
                  <a:gd name="connsiteX9" fmla="*/ 175895 w 683899"/>
                  <a:gd name="connsiteY9" fmla="*/ 535025 h 2343129"/>
                  <a:gd name="connsiteX10" fmla="*/ 113189 w 683899"/>
                  <a:gd name="connsiteY10" fmla="*/ 38 h 2343129"/>
                  <a:gd name="connsiteX11" fmla="*/ 6033 w 683899"/>
                  <a:gd name="connsiteY11" fmla="*/ 38 h 2343129"/>
                  <a:gd name="connsiteX0" fmla="*/ 6033 w 683899"/>
                  <a:gd name="connsiteY0" fmla="*/ 38 h 2343129"/>
                  <a:gd name="connsiteX1" fmla="*/ 117158 w 683899"/>
                  <a:gd name="connsiteY1" fmla="*/ 606463 h 2343129"/>
                  <a:gd name="connsiteX2" fmla="*/ 553721 w 683899"/>
                  <a:gd name="connsiteY2" fmla="*/ 1060487 h 2343129"/>
                  <a:gd name="connsiteX3" fmla="*/ 552926 w 683899"/>
                  <a:gd name="connsiteY3" fmla="*/ 1272418 h 2343129"/>
                  <a:gd name="connsiteX4" fmla="*/ 124301 w 683899"/>
                  <a:gd name="connsiteY4" fmla="*/ 1719301 h 2343129"/>
                  <a:gd name="connsiteX5" fmla="*/ 9208 w 683899"/>
                  <a:gd name="connsiteY5" fmla="*/ 2336838 h 2343129"/>
                  <a:gd name="connsiteX6" fmla="*/ 113189 w 683899"/>
                  <a:gd name="connsiteY6" fmla="*/ 2341600 h 2343129"/>
                  <a:gd name="connsiteX7" fmla="*/ 200502 w 683899"/>
                  <a:gd name="connsiteY7" fmla="*/ 1756607 h 2343129"/>
                  <a:gd name="connsiteX8" fmla="*/ 683894 w 683899"/>
                  <a:gd name="connsiteY8" fmla="*/ 1165263 h 2343129"/>
                  <a:gd name="connsiteX9" fmla="*/ 175895 w 683899"/>
                  <a:gd name="connsiteY9" fmla="*/ 535025 h 2343129"/>
                  <a:gd name="connsiteX10" fmla="*/ 113189 w 683899"/>
                  <a:gd name="connsiteY10" fmla="*/ 38 h 2343129"/>
                  <a:gd name="connsiteX11" fmla="*/ 6033 w 683899"/>
                  <a:gd name="connsiteY11" fmla="*/ 38 h 2343129"/>
                  <a:gd name="connsiteX0" fmla="*/ 6033 w 683899"/>
                  <a:gd name="connsiteY0" fmla="*/ 38 h 2343129"/>
                  <a:gd name="connsiteX1" fmla="*/ 117158 w 683899"/>
                  <a:gd name="connsiteY1" fmla="*/ 606463 h 2343129"/>
                  <a:gd name="connsiteX2" fmla="*/ 553721 w 683899"/>
                  <a:gd name="connsiteY2" fmla="*/ 1060487 h 2343129"/>
                  <a:gd name="connsiteX3" fmla="*/ 552926 w 683899"/>
                  <a:gd name="connsiteY3" fmla="*/ 1272418 h 2343129"/>
                  <a:gd name="connsiteX4" fmla="*/ 124301 w 683899"/>
                  <a:gd name="connsiteY4" fmla="*/ 1719301 h 2343129"/>
                  <a:gd name="connsiteX5" fmla="*/ 9208 w 683899"/>
                  <a:gd name="connsiteY5" fmla="*/ 2336838 h 2343129"/>
                  <a:gd name="connsiteX6" fmla="*/ 113189 w 683899"/>
                  <a:gd name="connsiteY6" fmla="*/ 2341600 h 2343129"/>
                  <a:gd name="connsiteX7" fmla="*/ 200502 w 683899"/>
                  <a:gd name="connsiteY7" fmla="*/ 1756607 h 2343129"/>
                  <a:gd name="connsiteX8" fmla="*/ 683894 w 683899"/>
                  <a:gd name="connsiteY8" fmla="*/ 1165263 h 2343129"/>
                  <a:gd name="connsiteX9" fmla="*/ 175895 w 683899"/>
                  <a:gd name="connsiteY9" fmla="*/ 535025 h 2343129"/>
                  <a:gd name="connsiteX10" fmla="*/ 113189 w 683899"/>
                  <a:gd name="connsiteY10" fmla="*/ 38 h 2343129"/>
                  <a:gd name="connsiteX11" fmla="*/ 6033 w 683899"/>
                  <a:gd name="connsiteY11" fmla="*/ 38 h 2343129"/>
                  <a:gd name="connsiteX0" fmla="*/ 6033 w 683899"/>
                  <a:gd name="connsiteY0" fmla="*/ 38 h 2341719"/>
                  <a:gd name="connsiteX1" fmla="*/ 117158 w 683899"/>
                  <a:gd name="connsiteY1" fmla="*/ 606463 h 2341719"/>
                  <a:gd name="connsiteX2" fmla="*/ 553721 w 683899"/>
                  <a:gd name="connsiteY2" fmla="*/ 1060487 h 2341719"/>
                  <a:gd name="connsiteX3" fmla="*/ 552926 w 683899"/>
                  <a:gd name="connsiteY3" fmla="*/ 1272418 h 2341719"/>
                  <a:gd name="connsiteX4" fmla="*/ 124301 w 683899"/>
                  <a:gd name="connsiteY4" fmla="*/ 1719301 h 2341719"/>
                  <a:gd name="connsiteX5" fmla="*/ 9208 w 683899"/>
                  <a:gd name="connsiteY5" fmla="*/ 2336838 h 2341719"/>
                  <a:gd name="connsiteX6" fmla="*/ 113189 w 683899"/>
                  <a:gd name="connsiteY6" fmla="*/ 2341600 h 2341719"/>
                  <a:gd name="connsiteX7" fmla="*/ 200502 w 683899"/>
                  <a:gd name="connsiteY7" fmla="*/ 1756607 h 2341719"/>
                  <a:gd name="connsiteX8" fmla="*/ 683894 w 683899"/>
                  <a:gd name="connsiteY8" fmla="*/ 1165263 h 2341719"/>
                  <a:gd name="connsiteX9" fmla="*/ 175895 w 683899"/>
                  <a:gd name="connsiteY9" fmla="*/ 535025 h 2341719"/>
                  <a:gd name="connsiteX10" fmla="*/ 113189 w 683899"/>
                  <a:gd name="connsiteY10" fmla="*/ 38 h 2341719"/>
                  <a:gd name="connsiteX11" fmla="*/ 6033 w 683899"/>
                  <a:gd name="connsiteY11" fmla="*/ 38 h 2341719"/>
                  <a:gd name="connsiteX0" fmla="*/ 6033 w 683899"/>
                  <a:gd name="connsiteY0" fmla="*/ 38 h 2341701"/>
                  <a:gd name="connsiteX1" fmla="*/ 117158 w 683899"/>
                  <a:gd name="connsiteY1" fmla="*/ 606463 h 2341701"/>
                  <a:gd name="connsiteX2" fmla="*/ 553721 w 683899"/>
                  <a:gd name="connsiteY2" fmla="*/ 1060487 h 2341701"/>
                  <a:gd name="connsiteX3" fmla="*/ 552926 w 683899"/>
                  <a:gd name="connsiteY3" fmla="*/ 1272418 h 2341701"/>
                  <a:gd name="connsiteX4" fmla="*/ 124301 w 683899"/>
                  <a:gd name="connsiteY4" fmla="*/ 1719301 h 2341701"/>
                  <a:gd name="connsiteX5" fmla="*/ 9208 w 683899"/>
                  <a:gd name="connsiteY5" fmla="*/ 2336838 h 2341701"/>
                  <a:gd name="connsiteX6" fmla="*/ 113189 w 683899"/>
                  <a:gd name="connsiteY6" fmla="*/ 2341600 h 2341701"/>
                  <a:gd name="connsiteX7" fmla="*/ 200502 w 683899"/>
                  <a:gd name="connsiteY7" fmla="*/ 1756607 h 2341701"/>
                  <a:gd name="connsiteX8" fmla="*/ 683894 w 683899"/>
                  <a:gd name="connsiteY8" fmla="*/ 1165263 h 2341701"/>
                  <a:gd name="connsiteX9" fmla="*/ 175895 w 683899"/>
                  <a:gd name="connsiteY9" fmla="*/ 535025 h 2341701"/>
                  <a:gd name="connsiteX10" fmla="*/ 113189 w 683899"/>
                  <a:gd name="connsiteY10" fmla="*/ 38 h 2341701"/>
                  <a:gd name="connsiteX11" fmla="*/ 6033 w 683899"/>
                  <a:gd name="connsiteY11" fmla="*/ 38 h 2341701"/>
                  <a:gd name="connsiteX0" fmla="*/ 6033 w 683899"/>
                  <a:gd name="connsiteY0" fmla="*/ 38 h 2341699"/>
                  <a:gd name="connsiteX1" fmla="*/ 117158 w 683899"/>
                  <a:gd name="connsiteY1" fmla="*/ 606463 h 2341699"/>
                  <a:gd name="connsiteX2" fmla="*/ 553721 w 683899"/>
                  <a:gd name="connsiteY2" fmla="*/ 1060487 h 2341699"/>
                  <a:gd name="connsiteX3" fmla="*/ 552926 w 683899"/>
                  <a:gd name="connsiteY3" fmla="*/ 1272418 h 2341699"/>
                  <a:gd name="connsiteX4" fmla="*/ 124301 w 683899"/>
                  <a:gd name="connsiteY4" fmla="*/ 1719301 h 2341699"/>
                  <a:gd name="connsiteX5" fmla="*/ 9208 w 683899"/>
                  <a:gd name="connsiteY5" fmla="*/ 2336838 h 2341699"/>
                  <a:gd name="connsiteX6" fmla="*/ 113189 w 683899"/>
                  <a:gd name="connsiteY6" fmla="*/ 2341600 h 2341699"/>
                  <a:gd name="connsiteX7" fmla="*/ 200502 w 683899"/>
                  <a:gd name="connsiteY7" fmla="*/ 1756607 h 2341699"/>
                  <a:gd name="connsiteX8" fmla="*/ 683894 w 683899"/>
                  <a:gd name="connsiteY8" fmla="*/ 1165263 h 2341699"/>
                  <a:gd name="connsiteX9" fmla="*/ 175895 w 683899"/>
                  <a:gd name="connsiteY9" fmla="*/ 535025 h 2341699"/>
                  <a:gd name="connsiteX10" fmla="*/ 113189 w 683899"/>
                  <a:gd name="connsiteY10" fmla="*/ 38 h 2341699"/>
                  <a:gd name="connsiteX11" fmla="*/ 6033 w 683899"/>
                  <a:gd name="connsiteY11" fmla="*/ 38 h 2341699"/>
                  <a:gd name="connsiteX0" fmla="*/ 6033 w 683899"/>
                  <a:gd name="connsiteY0" fmla="*/ 38 h 2341699"/>
                  <a:gd name="connsiteX1" fmla="*/ 117158 w 683899"/>
                  <a:gd name="connsiteY1" fmla="*/ 606463 h 2341699"/>
                  <a:gd name="connsiteX2" fmla="*/ 553721 w 683899"/>
                  <a:gd name="connsiteY2" fmla="*/ 1060487 h 2341699"/>
                  <a:gd name="connsiteX3" fmla="*/ 552926 w 683899"/>
                  <a:gd name="connsiteY3" fmla="*/ 1272418 h 2341699"/>
                  <a:gd name="connsiteX4" fmla="*/ 124301 w 683899"/>
                  <a:gd name="connsiteY4" fmla="*/ 1719301 h 2341699"/>
                  <a:gd name="connsiteX5" fmla="*/ 9208 w 683899"/>
                  <a:gd name="connsiteY5" fmla="*/ 2336838 h 2341699"/>
                  <a:gd name="connsiteX6" fmla="*/ 113189 w 683899"/>
                  <a:gd name="connsiteY6" fmla="*/ 2341600 h 2341699"/>
                  <a:gd name="connsiteX7" fmla="*/ 200502 w 683899"/>
                  <a:gd name="connsiteY7" fmla="*/ 1756607 h 2341699"/>
                  <a:gd name="connsiteX8" fmla="*/ 683894 w 683899"/>
                  <a:gd name="connsiteY8" fmla="*/ 1165263 h 2341699"/>
                  <a:gd name="connsiteX9" fmla="*/ 175895 w 683899"/>
                  <a:gd name="connsiteY9" fmla="*/ 535025 h 2341699"/>
                  <a:gd name="connsiteX10" fmla="*/ 113189 w 683899"/>
                  <a:gd name="connsiteY10" fmla="*/ 38 h 2341699"/>
                  <a:gd name="connsiteX11" fmla="*/ 6033 w 683899"/>
                  <a:gd name="connsiteY11" fmla="*/ 38 h 2341699"/>
                  <a:gd name="connsiteX0" fmla="*/ 6033 w 683899"/>
                  <a:gd name="connsiteY0" fmla="*/ 38 h 2341699"/>
                  <a:gd name="connsiteX1" fmla="*/ 117158 w 683899"/>
                  <a:gd name="connsiteY1" fmla="*/ 606463 h 2341699"/>
                  <a:gd name="connsiteX2" fmla="*/ 553721 w 683899"/>
                  <a:gd name="connsiteY2" fmla="*/ 1060487 h 2341699"/>
                  <a:gd name="connsiteX3" fmla="*/ 552926 w 683899"/>
                  <a:gd name="connsiteY3" fmla="*/ 1272418 h 2341699"/>
                  <a:gd name="connsiteX4" fmla="*/ 124301 w 683899"/>
                  <a:gd name="connsiteY4" fmla="*/ 1719301 h 2341699"/>
                  <a:gd name="connsiteX5" fmla="*/ 9208 w 683899"/>
                  <a:gd name="connsiteY5" fmla="*/ 2336838 h 2341699"/>
                  <a:gd name="connsiteX6" fmla="*/ 113189 w 683899"/>
                  <a:gd name="connsiteY6" fmla="*/ 2341600 h 2341699"/>
                  <a:gd name="connsiteX7" fmla="*/ 200502 w 683899"/>
                  <a:gd name="connsiteY7" fmla="*/ 1756607 h 2341699"/>
                  <a:gd name="connsiteX8" fmla="*/ 683894 w 683899"/>
                  <a:gd name="connsiteY8" fmla="*/ 1165263 h 2341699"/>
                  <a:gd name="connsiteX9" fmla="*/ 175895 w 683899"/>
                  <a:gd name="connsiteY9" fmla="*/ 535025 h 2341699"/>
                  <a:gd name="connsiteX10" fmla="*/ 113189 w 683899"/>
                  <a:gd name="connsiteY10" fmla="*/ 38 h 2341699"/>
                  <a:gd name="connsiteX11" fmla="*/ 6033 w 683899"/>
                  <a:gd name="connsiteY11" fmla="*/ 38 h 2341699"/>
                  <a:gd name="connsiteX0" fmla="*/ 6033 w 683899"/>
                  <a:gd name="connsiteY0" fmla="*/ 38 h 2341699"/>
                  <a:gd name="connsiteX1" fmla="*/ 117158 w 683899"/>
                  <a:gd name="connsiteY1" fmla="*/ 606463 h 2341699"/>
                  <a:gd name="connsiteX2" fmla="*/ 553721 w 683899"/>
                  <a:gd name="connsiteY2" fmla="*/ 1060487 h 2341699"/>
                  <a:gd name="connsiteX3" fmla="*/ 552926 w 683899"/>
                  <a:gd name="connsiteY3" fmla="*/ 1272418 h 2341699"/>
                  <a:gd name="connsiteX4" fmla="*/ 124301 w 683899"/>
                  <a:gd name="connsiteY4" fmla="*/ 1719301 h 2341699"/>
                  <a:gd name="connsiteX5" fmla="*/ 9208 w 683899"/>
                  <a:gd name="connsiteY5" fmla="*/ 2336838 h 2341699"/>
                  <a:gd name="connsiteX6" fmla="*/ 113189 w 683899"/>
                  <a:gd name="connsiteY6" fmla="*/ 2341600 h 2341699"/>
                  <a:gd name="connsiteX7" fmla="*/ 200502 w 683899"/>
                  <a:gd name="connsiteY7" fmla="*/ 1756607 h 2341699"/>
                  <a:gd name="connsiteX8" fmla="*/ 683894 w 683899"/>
                  <a:gd name="connsiteY8" fmla="*/ 1165263 h 2341699"/>
                  <a:gd name="connsiteX9" fmla="*/ 175895 w 683899"/>
                  <a:gd name="connsiteY9" fmla="*/ 535025 h 2341699"/>
                  <a:gd name="connsiteX10" fmla="*/ 113189 w 683899"/>
                  <a:gd name="connsiteY10" fmla="*/ 38 h 2341699"/>
                  <a:gd name="connsiteX11" fmla="*/ 6033 w 683899"/>
                  <a:gd name="connsiteY11" fmla="*/ 38 h 2341699"/>
                  <a:gd name="connsiteX0" fmla="*/ 6033 w 683898"/>
                  <a:gd name="connsiteY0" fmla="*/ 38 h 2336838"/>
                  <a:gd name="connsiteX1" fmla="*/ 117158 w 683898"/>
                  <a:gd name="connsiteY1" fmla="*/ 606463 h 2336838"/>
                  <a:gd name="connsiteX2" fmla="*/ 553721 w 683898"/>
                  <a:gd name="connsiteY2" fmla="*/ 1060487 h 2336838"/>
                  <a:gd name="connsiteX3" fmla="*/ 552926 w 683898"/>
                  <a:gd name="connsiteY3" fmla="*/ 1272418 h 2336838"/>
                  <a:gd name="connsiteX4" fmla="*/ 124301 w 683898"/>
                  <a:gd name="connsiteY4" fmla="*/ 1719301 h 2336838"/>
                  <a:gd name="connsiteX5" fmla="*/ 9208 w 683898"/>
                  <a:gd name="connsiteY5" fmla="*/ 2336838 h 2336838"/>
                  <a:gd name="connsiteX6" fmla="*/ 141764 w 683898"/>
                  <a:gd name="connsiteY6" fmla="*/ 2335250 h 2336838"/>
                  <a:gd name="connsiteX7" fmla="*/ 200502 w 683898"/>
                  <a:gd name="connsiteY7" fmla="*/ 1756607 h 2336838"/>
                  <a:gd name="connsiteX8" fmla="*/ 683894 w 683898"/>
                  <a:gd name="connsiteY8" fmla="*/ 1165263 h 2336838"/>
                  <a:gd name="connsiteX9" fmla="*/ 175895 w 683898"/>
                  <a:gd name="connsiteY9" fmla="*/ 535025 h 2336838"/>
                  <a:gd name="connsiteX10" fmla="*/ 113189 w 683898"/>
                  <a:gd name="connsiteY10" fmla="*/ 38 h 2336838"/>
                  <a:gd name="connsiteX11" fmla="*/ 6033 w 683898"/>
                  <a:gd name="connsiteY11" fmla="*/ 38 h 2336838"/>
                  <a:gd name="connsiteX0" fmla="*/ 6033 w 683899"/>
                  <a:gd name="connsiteY0" fmla="*/ 38 h 2336838"/>
                  <a:gd name="connsiteX1" fmla="*/ 117158 w 683899"/>
                  <a:gd name="connsiteY1" fmla="*/ 606463 h 2336838"/>
                  <a:gd name="connsiteX2" fmla="*/ 553721 w 683899"/>
                  <a:gd name="connsiteY2" fmla="*/ 1060487 h 2336838"/>
                  <a:gd name="connsiteX3" fmla="*/ 552926 w 683899"/>
                  <a:gd name="connsiteY3" fmla="*/ 1272418 h 2336838"/>
                  <a:gd name="connsiteX4" fmla="*/ 124301 w 683899"/>
                  <a:gd name="connsiteY4" fmla="*/ 1719301 h 2336838"/>
                  <a:gd name="connsiteX5" fmla="*/ 9208 w 683899"/>
                  <a:gd name="connsiteY5" fmla="*/ 2336838 h 2336838"/>
                  <a:gd name="connsiteX6" fmla="*/ 141764 w 683899"/>
                  <a:gd name="connsiteY6" fmla="*/ 2335250 h 2336838"/>
                  <a:gd name="connsiteX7" fmla="*/ 200502 w 683899"/>
                  <a:gd name="connsiteY7" fmla="*/ 1756607 h 2336838"/>
                  <a:gd name="connsiteX8" fmla="*/ 683894 w 683899"/>
                  <a:gd name="connsiteY8" fmla="*/ 1165263 h 2336838"/>
                  <a:gd name="connsiteX9" fmla="*/ 175895 w 683899"/>
                  <a:gd name="connsiteY9" fmla="*/ 535025 h 2336838"/>
                  <a:gd name="connsiteX10" fmla="*/ 113189 w 683899"/>
                  <a:gd name="connsiteY10" fmla="*/ 38 h 2336838"/>
                  <a:gd name="connsiteX11" fmla="*/ 6033 w 683899"/>
                  <a:gd name="connsiteY11" fmla="*/ 38 h 2336838"/>
                  <a:gd name="connsiteX0" fmla="*/ 7898 w 685764"/>
                  <a:gd name="connsiteY0" fmla="*/ 38 h 2336838"/>
                  <a:gd name="connsiteX1" fmla="*/ 119023 w 685764"/>
                  <a:gd name="connsiteY1" fmla="*/ 606463 h 2336838"/>
                  <a:gd name="connsiteX2" fmla="*/ 555586 w 685764"/>
                  <a:gd name="connsiteY2" fmla="*/ 1060487 h 2336838"/>
                  <a:gd name="connsiteX3" fmla="*/ 554791 w 685764"/>
                  <a:gd name="connsiteY3" fmla="*/ 1272418 h 2336838"/>
                  <a:gd name="connsiteX4" fmla="*/ 113466 w 685764"/>
                  <a:gd name="connsiteY4" fmla="*/ 1716126 h 2336838"/>
                  <a:gd name="connsiteX5" fmla="*/ 11073 w 685764"/>
                  <a:gd name="connsiteY5" fmla="*/ 2336838 h 2336838"/>
                  <a:gd name="connsiteX6" fmla="*/ 143629 w 685764"/>
                  <a:gd name="connsiteY6" fmla="*/ 2335250 h 2336838"/>
                  <a:gd name="connsiteX7" fmla="*/ 202367 w 685764"/>
                  <a:gd name="connsiteY7" fmla="*/ 1756607 h 2336838"/>
                  <a:gd name="connsiteX8" fmla="*/ 685759 w 685764"/>
                  <a:gd name="connsiteY8" fmla="*/ 1165263 h 2336838"/>
                  <a:gd name="connsiteX9" fmla="*/ 177760 w 685764"/>
                  <a:gd name="connsiteY9" fmla="*/ 535025 h 2336838"/>
                  <a:gd name="connsiteX10" fmla="*/ 115054 w 685764"/>
                  <a:gd name="connsiteY10" fmla="*/ 38 h 2336838"/>
                  <a:gd name="connsiteX11" fmla="*/ 7898 w 685764"/>
                  <a:gd name="connsiteY11" fmla="*/ 38 h 2336838"/>
                  <a:gd name="connsiteX0" fmla="*/ 7898 w 685764"/>
                  <a:gd name="connsiteY0" fmla="*/ 38 h 2336838"/>
                  <a:gd name="connsiteX1" fmla="*/ 119023 w 685764"/>
                  <a:gd name="connsiteY1" fmla="*/ 606463 h 2336838"/>
                  <a:gd name="connsiteX2" fmla="*/ 555586 w 685764"/>
                  <a:gd name="connsiteY2" fmla="*/ 1060487 h 2336838"/>
                  <a:gd name="connsiteX3" fmla="*/ 554791 w 685764"/>
                  <a:gd name="connsiteY3" fmla="*/ 1272418 h 2336838"/>
                  <a:gd name="connsiteX4" fmla="*/ 113466 w 685764"/>
                  <a:gd name="connsiteY4" fmla="*/ 1716126 h 2336838"/>
                  <a:gd name="connsiteX5" fmla="*/ 11073 w 685764"/>
                  <a:gd name="connsiteY5" fmla="*/ 2336838 h 2336838"/>
                  <a:gd name="connsiteX6" fmla="*/ 143629 w 685764"/>
                  <a:gd name="connsiteY6" fmla="*/ 2335250 h 2336838"/>
                  <a:gd name="connsiteX7" fmla="*/ 202367 w 685764"/>
                  <a:gd name="connsiteY7" fmla="*/ 1756607 h 2336838"/>
                  <a:gd name="connsiteX8" fmla="*/ 685759 w 685764"/>
                  <a:gd name="connsiteY8" fmla="*/ 1165263 h 2336838"/>
                  <a:gd name="connsiteX9" fmla="*/ 177760 w 685764"/>
                  <a:gd name="connsiteY9" fmla="*/ 535025 h 2336838"/>
                  <a:gd name="connsiteX10" fmla="*/ 115054 w 685764"/>
                  <a:gd name="connsiteY10" fmla="*/ 38 h 2336838"/>
                  <a:gd name="connsiteX11" fmla="*/ 7898 w 685764"/>
                  <a:gd name="connsiteY11" fmla="*/ 38 h 2336838"/>
                  <a:gd name="connsiteX0" fmla="*/ 6033 w 683899"/>
                  <a:gd name="connsiteY0" fmla="*/ 38 h 2336838"/>
                  <a:gd name="connsiteX1" fmla="*/ 117158 w 683899"/>
                  <a:gd name="connsiteY1" fmla="*/ 606463 h 2336838"/>
                  <a:gd name="connsiteX2" fmla="*/ 553721 w 683899"/>
                  <a:gd name="connsiteY2" fmla="*/ 1060487 h 2336838"/>
                  <a:gd name="connsiteX3" fmla="*/ 552926 w 683899"/>
                  <a:gd name="connsiteY3" fmla="*/ 1272418 h 2336838"/>
                  <a:gd name="connsiteX4" fmla="*/ 111601 w 683899"/>
                  <a:gd name="connsiteY4" fmla="*/ 1716126 h 2336838"/>
                  <a:gd name="connsiteX5" fmla="*/ 9208 w 683899"/>
                  <a:gd name="connsiteY5" fmla="*/ 2336838 h 2336838"/>
                  <a:gd name="connsiteX6" fmla="*/ 141764 w 683899"/>
                  <a:gd name="connsiteY6" fmla="*/ 2335250 h 2336838"/>
                  <a:gd name="connsiteX7" fmla="*/ 200502 w 683899"/>
                  <a:gd name="connsiteY7" fmla="*/ 1756607 h 2336838"/>
                  <a:gd name="connsiteX8" fmla="*/ 683894 w 683899"/>
                  <a:gd name="connsiteY8" fmla="*/ 1165263 h 2336838"/>
                  <a:gd name="connsiteX9" fmla="*/ 175895 w 683899"/>
                  <a:gd name="connsiteY9" fmla="*/ 535025 h 2336838"/>
                  <a:gd name="connsiteX10" fmla="*/ 113189 w 683899"/>
                  <a:gd name="connsiteY10" fmla="*/ 38 h 2336838"/>
                  <a:gd name="connsiteX11" fmla="*/ 6033 w 683899"/>
                  <a:gd name="connsiteY11" fmla="*/ 38 h 23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899" h="2336838">
                    <a:moveTo>
                      <a:pt x="6033" y="38"/>
                    </a:moveTo>
                    <a:cubicBezTo>
                      <a:pt x="-16721" y="183657"/>
                      <a:pt x="25877" y="429721"/>
                      <a:pt x="117158" y="606463"/>
                    </a:cubicBezTo>
                    <a:cubicBezTo>
                      <a:pt x="208439" y="783205"/>
                      <a:pt x="431087" y="968544"/>
                      <a:pt x="553721" y="1060487"/>
                    </a:cubicBezTo>
                    <a:cubicBezTo>
                      <a:pt x="676355" y="1152430"/>
                      <a:pt x="642488" y="1204420"/>
                      <a:pt x="552926" y="1272418"/>
                    </a:cubicBezTo>
                    <a:cubicBezTo>
                      <a:pt x="463364" y="1340416"/>
                      <a:pt x="241114" y="1476017"/>
                      <a:pt x="111601" y="1716126"/>
                    </a:cubicBezTo>
                    <a:cubicBezTo>
                      <a:pt x="-17912" y="1956235"/>
                      <a:pt x="-2434" y="2224788"/>
                      <a:pt x="9208" y="2336838"/>
                    </a:cubicBezTo>
                    <a:cubicBezTo>
                      <a:pt x="73238" y="2334588"/>
                      <a:pt x="79322" y="2333927"/>
                      <a:pt x="141764" y="2335250"/>
                    </a:cubicBezTo>
                    <a:cubicBezTo>
                      <a:pt x="142293" y="2341337"/>
                      <a:pt x="72047" y="2043680"/>
                      <a:pt x="200502" y="1756607"/>
                    </a:cubicBezTo>
                    <a:cubicBezTo>
                      <a:pt x="328957" y="1469534"/>
                      <a:pt x="685482" y="1317001"/>
                      <a:pt x="683894" y="1165263"/>
                    </a:cubicBezTo>
                    <a:cubicBezTo>
                      <a:pt x="682306" y="1013525"/>
                      <a:pt x="282919" y="869723"/>
                      <a:pt x="175895" y="535025"/>
                    </a:cubicBezTo>
                    <a:cubicBezTo>
                      <a:pt x="68871" y="200327"/>
                      <a:pt x="104458" y="4271"/>
                      <a:pt x="113189" y="38"/>
                    </a:cubicBezTo>
                    <a:cubicBezTo>
                      <a:pt x="90964" y="-226"/>
                      <a:pt x="41530" y="1023"/>
                      <a:pt x="6033" y="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endParaRPr>
              </a:p>
            </p:txBody>
          </p:sp>
          <p:sp>
            <p:nvSpPr>
              <p:cNvPr id="31" name="圆角矩形 30"/>
              <p:cNvSpPr/>
              <p:nvPr/>
            </p:nvSpPr>
            <p:spPr>
              <a:xfrm>
                <a:off x="457037" y="1023995"/>
                <a:ext cx="2371887" cy="25252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endParaRPr>
              </a:p>
            </p:txBody>
          </p:sp>
          <p:sp>
            <p:nvSpPr>
              <p:cNvPr id="32" name="圆角矩形 31"/>
              <p:cNvSpPr/>
              <p:nvPr/>
            </p:nvSpPr>
            <p:spPr>
              <a:xfrm>
                <a:off x="457037" y="4318878"/>
                <a:ext cx="2371887" cy="25252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endParaRPr>
              </a:p>
            </p:txBody>
          </p:sp>
        </p:grpSp>
        <p:sp>
          <p:nvSpPr>
            <p:cNvPr id="33" name="椭圆 32"/>
            <p:cNvSpPr/>
            <p:nvPr/>
          </p:nvSpPr>
          <p:spPr>
            <a:xfrm>
              <a:off x="1845741" y="3964605"/>
              <a:ext cx="289363" cy="289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cs typeface="+mn-ea"/>
              </a:endParaRPr>
            </a:p>
          </p:txBody>
        </p:sp>
        <p:sp>
          <p:nvSpPr>
            <p:cNvPr id="34" name="椭圆 33"/>
            <p:cNvSpPr/>
            <p:nvPr/>
          </p:nvSpPr>
          <p:spPr>
            <a:xfrm>
              <a:off x="1854606" y="4351009"/>
              <a:ext cx="361325" cy="361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cs typeface="+mn-ea"/>
              </a:endParaRPr>
            </a:p>
          </p:txBody>
        </p:sp>
        <p:sp>
          <p:nvSpPr>
            <p:cNvPr id="35" name="椭圆 34"/>
            <p:cNvSpPr/>
            <p:nvPr/>
          </p:nvSpPr>
          <p:spPr>
            <a:xfrm>
              <a:off x="1490416" y="4662028"/>
              <a:ext cx="322816" cy="3228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cs typeface="+mn-ea"/>
              </a:endParaRPr>
            </a:p>
          </p:txBody>
        </p:sp>
        <p:sp>
          <p:nvSpPr>
            <p:cNvPr id="36" name="椭圆 35"/>
            <p:cNvSpPr/>
            <p:nvPr/>
          </p:nvSpPr>
          <p:spPr>
            <a:xfrm>
              <a:off x="1917350" y="4794098"/>
              <a:ext cx="221382" cy="2213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cs typeface="+mn-ea"/>
              </a:endParaRPr>
            </a:p>
          </p:txBody>
        </p:sp>
        <p:sp>
          <p:nvSpPr>
            <p:cNvPr id="37" name="椭圆 36"/>
            <p:cNvSpPr/>
            <p:nvPr/>
          </p:nvSpPr>
          <p:spPr>
            <a:xfrm>
              <a:off x="2189531" y="4128805"/>
              <a:ext cx="240290" cy="2402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cs typeface="+mn-ea"/>
              </a:endParaRPr>
            </a:p>
          </p:txBody>
        </p:sp>
        <p:sp>
          <p:nvSpPr>
            <p:cNvPr id="38" name="椭圆 37"/>
            <p:cNvSpPr/>
            <p:nvPr/>
          </p:nvSpPr>
          <p:spPr>
            <a:xfrm>
              <a:off x="2271869" y="4747105"/>
              <a:ext cx="290653" cy="2906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cs typeface="+mn-ea"/>
              </a:endParaRPr>
            </a:p>
          </p:txBody>
        </p:sp>
      </p:grpSp>
    </p:spTree>
    <p:extLst>
      <p:ext uri="{BB962C8B-B14F-4D97-AF65-F5344CB8AC3E}">
        <p14:creationId xmlns="" xmlns:p14="http://schemas.microsoft.com/office/powerpoint/2010/main" val="29306704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defRPr sz="1600" b="1" dirty="0" smtClean="0"/>
        </a:defPPr>
      </a:lstStyle>
      <a:style>
        <a:lnRef idx="0">
          <a:schemeClr val="accent5"/>
        </a:lnRef>
        <a:fillRef idx="3">
          <a:schemeClr val="accent5"/>
        </a:fillRef>
        <a:effectRef idx="3">
          <a:schemeClr val="accent5"/>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2590</TotalTime>
  <Words>12743</Words>
  <Application>Microsoft Office PowerPoint</Application>
  <PresentationFormat>全屏显示(16:9)</PresentationFormat>
  <Paragraphs>1955</Paragraphs>
  <Slides>180</Slides>
  <Notes>32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180</vt:i4>
      </vt:variant>
    </vt:vector>
  </HeadingPairs>
  <TitlesOfParts>
    <vt:vector size="182" baseType="lpstr">
      <vt:lpstr>Office 主题​​</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vector>
  </TitlesOfParts>
  <Company>mf</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马锋</dc:creator>
  <cp:lastModifiedBy>DELL</cp:lastModifiedBy>
  <cp:revision>300</cp:revision>
  <dcterms:created xsi:type="dcterms:W3CDTF">2019-08-08T08:45:05Z</dcterms:created>
  <dcterms:modified xsi:type="dcterms:W3CDTF">2021-12-27T13:38:51Z</dcterms:modified>
</cp:coreProperties>
</file>